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2.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3.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4.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57" r:id="rId5"/>
    <p:sldMasterId id="2147483906" r:id="rId6"/>
    <p:sldMasterId id="2147483986" r:id="rId7"/>
    <p:sldMasterId id="2147484138" r:id="rId8"/>
    <p:sldMasterId id="2147484199" r:id="rId9"/>
  </p:sldMasterIdLst>
  <p:notesMasterIdLst>
    <p:notesMasterId r:id="rId26"/>
  </p:notesMasterIdLst>
  <p:handoutMasterIdLst>
    <p:handoutMasterId r:id="rId27"/>
  </p:handoutMasterIdLst>
  <p:sldIdLst>
    <p:sldId id="305" r:id="rId10"/>
    <p:sldId id="6752" r:id="rId11"/>
    <p:sldId id="304" r:id="rId12"/>
    <p:sldId id="266" r:id="rId13"/>
    <p:sldId id="273" r:id="rId14"/>
    <p:sldId id="258" r:id="rId15"/>
    <p:sldId id="302" r:id="rId16"/>
    <p:sldId id="6764" r:id="rId17"/>
    <p:sldId id="6765" r:id="rId18"/>
    <p:sldId id="6762" r:id="rId19"/>
    <p:sldId id="6766" r:id="rId20"/>
    <p:sldId id="6761" r:id="rId21"/>
    <p:sldId id="6760" r:id="rId22"/>
    <p:sldId id="394" r:id="rId23"/>
    <p:sldId id="318" r:id="rId24"/>
    <p:sldId id="301" r:id="rId25"/>
  </p:sldIdLst>
  <p:sldSz cx="24382413" cy="13716000"/>
  <p:notesSz cx="6858000" cy="9144000"/>
  <p:defaultTextStyle>
    <a:defPPr>
      <a:defRPr lang="en-US"/>
    </a:defPPr>
    <a:lvl1pPr marL="0" algn="l" defTabSz="1097225" rtl="0" eaLnBrk="1" latinLnBrk="0" hangingPunct="1">
      <a:defRPr sz="4320" kern="1200">
        <a:solidFill>
          <a:schemeClr val="tx1"/>
        </a:solidFill>
        <a:latin typeface="+mn-lt"/>
        <a:ea typeface="+mn-ea"/>
        <a:cs typeface="+mn-cs"/>
      </a:defRPr>
    </a:lvl1pPr>
    <a:lvl2pPr marL="1097225" algn="l" defTabSz="1097225" rtl="0" eaLnBrk="1" latinLnBrk="0" hangingPunct="1">
      <a:defRPr sz="4320" kern="1200">
        <a:solidFill>
          <a:schemeClr val="tx1"/>
        </a:solidFill>
        <a:latin typeface="+mn-lt"/>
        <a:ea typeface="+mn-ea"/>
        <a:cs typeface="+mn-cs"/>
      </a:defRPr>
    </a:lvl2pPr>
    <a:lvl3pPr marL="2194450" algn="l" defTabSz="1097225" rtl="0" eaLnBrk="1" latinLnBrk="0" hangingPunct="1">
      <a:defRPr sz="4320" kern="1200">
        <a:solidFill>
          <a:schemeClr val="tx1"/>
        </a:solidFill>
        <a:latin typeface="+mn-lt"/>
        <a:ea typeface="+mn-ea"/>
        <a:cs typeface="+mn-cs"/>
      </a:defRPr>
    </a:lvl3pPr>
    <a:lvl4pPr marL="3291675" algn="l" defTabSz="1097225" rtl="0" eaLnBrk="1" latinLnBrk="0" hangingPunct="1">
      <a:defRPr sz="4320" kern="1200">
        <a:solidFill>
          <a:schemeClr val="tx1"/>
        </a:solidFill>
        <a:latin typeface="+mn-lt"/>
        <a:ea typeface="+mn-ea"/>
        <a:cs typeface="+mn-cs"/>
      </a:defRPr>
    </a:lvl4pPr>
    <a:lvl5pPr marL="4388901" algn="l" defTabSz="1097225" rtl="0" eaLnBrk="1" latinLnBrk="0" hangingPunct="1">
      <a:defRPr sz="4320" kern="1200">
        <a:solidFill>
          <a:schemeClr val="tx1"/>
        </a:solidFill>
        <a:latin typeface="+mn-lt"/>
        <a:ea typeface="+mn-ea"/>
        <a:cs typeface="+mn-cs"/>
      </a:defRPr>
    </a:lvl5pPr>
    <a:lvl6pPr marL="5486126" algn="l" defTabSz="1097225" rtl="0" eaLnBrk="1" latinLnBrk="0" hangingPunct="1">
      <a:defRPr sz="4320" kern="1200">
        <a:solidFill>
          <a:schemeClr val="tx1"/>
        </a:solidFill>
        <a:latin typeface="+mn-lt"/>
        <a:ea typeface="+mn-ea"/>
        <a:cs typeface="+mn-cs"/>
      </a:defRPr>
    </a:lvl6pPr>
    <a:lvl7pPr marL="6583351" algn="l" defTabSz="1097225" rtl="0" eaLnBrk="1" latinLnBrk="0" hangingPunct="1">
      <a:defRPr sz="4320" kern="1200">
        <a:solidFill>
          <a:schemeClr val="tx1"/>
        </a:solidFill>
        <a:latin typeface="+mn-lt"/>
        <a:ea typeface="+mn-ea"/>
        <a:cs typeface="+mn-cs"/>
      </a:defRPr>
    </a:lvl7pPr>
    <a:lvl8pPr marL="7680576" algn="l" defTabSz="1097225" rtl="0" eaLnBrk="1" latinLnBrk="0" hangingPunct="1">
      <a:defRPr sz="4320" kern="1200">
        <a:solidFill>
          <a:schemeClr val="tx1"/>
        </a:solidFill>
        <a:latin typeface="+mn-lt"/>
        <a:ea typeface="+mn-ea"/>
        <a:cs typeface="+mn-cs"/>
      </a:defRPr>
    </a:lvl8pPr>
    <a:lvl9pPr marL="8777801" algn="l" defTabSz="1097225" rtl="0" eaLnBrk="1" latinLnBrk="0" hangingPunct="1">
      <a:defRPr sz="4320" kern="1200">
        <a:solidFill>
          <a:schemeClr val="tx1"/>
        </a:solidFill>
        <a:latin typeface="+mn-lt"/>
        <a:ea typeface="+mn-ea"/>
        <a:cs typeface="+mn-cs"/>
      </a:defRPr>
    </a:lvl9pPr>
  </p:defaultTextStyle>
  <p:extLst>
    <p:ext uri="{EFAFB233-063F-42B5-8137-9DF3F51BA10A}">
      <p15:sldGuideLst xmlns:p15="http://schemas.microsoft.com/office/powerpoint/2012/main">
        <p15:guide id="17" pos="7702" userDrawn="1">
          <p15:clr>
            <a:srgbClr val="A4A3A4"/>
          </p15:clr>
        </p15:guide>
        <p15:guide id="19" pos="7679" userDrawn="1">
          <p15:clr>
            <a:srgbClr val="A4A3A4"/>
          </p15:clr>
        </p15:guide>
        <p15:guide id="20" orient="horz" pos="432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7A2DD5B-8E58-0D2E-84CF-A44BE4719AAB}" name="NAOUM, Nadine (MTL)" initials="N(" userId="S::nadine.naoum@bdc.ca::7de1548c-e9d2-4e2c-8970-b94db1ae39be" providerId="AD"/>
  <p188:author id="{E0F9E37A-14FE-7020-532D-9ED1AED441AB}" name="Maxime Cadorette" initials="MC" userId="S::maxime@maitre-d.ca::2f087c21-8071-41ea-a19b-7a2fe77c9345"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0" name="TRSB" initials="TRSB" lastIdx="9" clrIdx="0"/>
  <p:cmAuthor id="1" name="GIRARD, Louise (MTL)" initials="GL(" lastIdx="1" clrIdx="1">
    <p:extLst>
      <p:ext uri="{19B8F6BF-5375-455C-9EA6-DF929625EA0E}">
        <p15:presenceInfo xmlns:p15="http://schemas.microsoft.com/office/powerpoint/2012/main" userId="S::Louise.GIRARD@bdc.ca::cb717c7e-5e9f-4bba-88f3-59fc90fe5d00"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DD5CE"/>
    <a:srgbClr val="18303F"/>
    <a:srgbClr val="ED0102"/>
    <a:srgbClr val="E0DFDE"/>
    <a:srgbClr val="BFBEBD"/>
    <a:srgbClr val="FFF076"/>
    <a:srgbClr val="1F384B"/>
    <a:srgbClr val="000000"/>
    <a:srgbClr val="DFDFE0"/>
    <a:srgbClr val="BBBCB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inimized">
    <p:restoredLeft sz="15620"/>
    <p:restoredTop sz="77086" autoAdjust="0"/>
  </p:normalViewPr>
  <p:slideViewPr>
    <p:cSldViewPr snapToGrid="0">
      <p:cViewPr varScale="1">
        <p:scale>
          <a:sx n="26" d="100"/>
          <a:sy n="26" d="100"/>
        </p:scale>
        <p:origin x="1488" y="12"/>
      </p:cViewPr>
      <p:guideLst>
        <p:guide pos="7702"/>
        <p:guide pos="7679"/>
        <p:guide orient="horz" pos="432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2.xml"/><Relationship Id="rId7"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commentAuthors" Target="commentAuthors.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theme" Target="theme/theme1.xml"/><Relationship Id="rId4" Type="http://schemas.openxmlformats.org/officeDocument/2006/relationships/customXml" Target="../customXml/item4.xml"/><Relationship Id="rId9" Type="http://schemas.openxmlformats.org/officeDocument/2006/relationships/slideMaster" Target="slideMasters/slideMaster5.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handoutMaster" Target="handoutMasters/handoutMaster1.xml"/><Relationship Id="rId30" Type="http://schemas.openxmlformats.org/officeDocument/2006/relationships/viewProps" Target="viewProps.xml"/><Relationship Id="rId8" Type="http://schemas.openxmlformats.org/officeDocument/2006/relationships/slideMaster" Target="slideMasters/slideMaster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ABDBC55-A4C1-BC43-917B-9036A5575451}" type="datetimeFigureOut">
              <a:rPr lang="en-US" smtClean="0"/>
              <a:pPr/>
              <a:t>2/6/2024</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FBD4B823-A1BE-2B42-A846-35B6FD54204C}" type="slidenum">
              <a:rPr lang="en-US" smtClean="0"/>
              <a:pPr/>
              <a:t>‹#›</a:t>
            </a:fld>
            <a:endParaRPr lang="en-US"/>
          </a:p>
        </p:txBody>
      </p:sp>
    </p:spTree>
    <p:extLst>
      <p:ext uri="{BB962C8B-B14F-4D97-AF65-F5344CB8AC3E}">
        <p14:creationId xmlns:p14="http://schemas.microsoft.com/office/powerpoint/2010/main" val="288088128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BEE6E40-A5B5-2A4E-896B-A232244E87F9}" type="datetimeFigureOut">
              <a:rPr lang="en-US" smtClean="0"/>
              <a:pPr/>
              <a:t>2/6/2024</a:t>
            </a:fld>
            <a:endParaRPr lang="en-CA"/>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CA"/>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endParaRPr lang="en-CA"/>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CA"/>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B77EEAB-4961-6044-B248-3276AD095A71}" type="slidenum">
              <a:rPr lang="en-CA" smtClean="0"/>
              <a:pPr/>
              <a:t>‹#›</a:t>
            </a:fld>
            <a:endParaRPr lang="en-CA"/>
          </a:p>
        </p:txBody>
      </p:sp>
    </p:spTree>
    <p:extLst>
      <p:ext uri="{BB962C8B-B14F-4D97-AF65-F5344CB8AC3E}">
        <p14:creationId xmlns:p14="http://schemas.microsoft.com/office/powerpoint/2010/main" val="945534821"/>
      </p:ext>
    </p:extLst>
  </p:cSld>
  <p:clrMap bg1="lt1" tx1="dk1" bg2="lt2" tx2="dk2" accent1="accent1" accent2="accent2" accent3="accent3" accent4="accent4" accent5="accent5" accent6="accent6" hlink="hlink" folHlink="folHlink"/>
  <p:hf hdr="0" ftr="0" dt="0"/>
  <p:notesStyle>
    <a:lvl1pPr marL="0" algn="l" defTabSz="1097225" rtl="0" eaLnBrk="1" latinLnBrk="0" hangingPunct="1">
      <a:defRPr sz="2880" kern="1200">
        <a:solidFill>
          <a:schemeClr val="tx1"/>
        </a:solidFill>
        <a:latin typeface="+mn-lt"/>
        <a:ea typeface="+mn-ea"/>
        <a:cs typeface="+mn-cs"/>
      </a:defRPr>
    </a:lvl1pPr>
    <a:lvl2pPr marL="1097225" algn="l" defTabSz="1097225" rtl="0" eaLnBrk="1" latinLnBrk="0" hangingPunct="1">
      <a:defRPr sz="2880" kern="1200">
        <a:solidFill>
          <a:schemeClr val="tx1"/>
        </a:solidFill>
        <a:latin typeface="+mn-lt"/>
        <a:ea typeface="+mn-ea"/>
        <a:cs typeface="+mn-cs"/>
      </a:defRPr>
    </a:lvl2pPr>
    <a:lvl3pPr marL="2194450" algn="l" defTabSz="1097225" rtl="0" eaLnBrk="1" latinLnBrk="0" hangingPunct="1">
      <a:defRPr sz="2880" kern="1200">
        <a:solidFill>
          <a:schemeClr val="tx1"/>
        </a:solidFill>
        <a:latin typeface="+mn-lt"/>
        <a:ea typeface="+mn-ea"/>
        <a:cs typeface="+mn-cs"/>
      </a:defRPr>
    </a:lvl3pPr>
    <a:lvl4pPr marL="3291675" algn="l" defTabSz="1097225" rtl="0" eaLnBrk="1" latinLnBrk="0" hangingPunct="1">
      <a:defRPr sz="2880" kern="1200">
        <a:solidFill>
          <a:schemeClr val="tx1"/>
        </a:solidFill>
        <a:latin typeface="+mn-lt"/>
        <a:ea typeface="+mn-ea"/>
        <a:cs typeface="+mn-cs"/>
      </a:defRPr>
    </a:lvl4pPr>
    <a:lvl5pPr marL="4388901" algn="l" defTabSz="1097225" rtl="0" eaLnBrk="1" latinLnBrk="0" hangingPunct="1">
      <a:defRPr sz="2880" kern="1200">
        <a:solidFill>
          <a:schemeClr val="tx1"/>
        </a:solidFill>
        <a:latin typeface="+mn-lt"/>
        <a:ea typeface="+mn-ea"/>
        <a:cs typeface="+mn-cs"/>
      </a:defRPr>
    </a:lvl5pPr>
    <a:lvl6pPr marL="5486126" algn="l" defTabSz="1097225" rtl="0" eaLnBrk="1" latinLnBrk="0" hangingPunct="1">
      <a:defRPr sz="2880" kern="1200">
        <a:solidFill>
          <a:schemeClr val="tx1"/>
        </a:solidFill>
        <a:latin typeface="+mn-lt"/>
        <a:ea typeface="+mn-ea"/>
        <a:cs typeface="+mn-cs"/>
      </a:defRPr>
    </a:lvl6pPr>
    <a:lvl7pPr marL="6583351" algn="l" defTabSz="1097225" rtl="0" eaLnBrk="1" latinLnBrk="0" hangingPunct="1">
      <a:defRPr sz="2880" kern="1200">
        <a:solidFill>
          <a:schemeClr val="tx1"/>
        </a:solidFill>
        <a:latin typeface="+mn-lt"/>
        <a:ea typeface="+mn-ea"/>
        <a:cs typeface="+mn-cs"/>
      </a:defRPr>
    </a:lvl7pPr>
    <a:lvl8pPr marL="7680576" algn="l" defTabSz="1097225" rtl="0" eaLnBrk="1" latinLnBrk="0" hangingPunct="1">
      <a:defRPr sz="2880" kern="1200">
        <a:solidFill>
          <a:schemeClr val="tx1"/>
        </a:solidFill>
        <a:latin typeface="+mn-lt"/>
        <a:ea typeface="+mn-ea"/>
        <a:cs typeface="+mn-cs"/>
      </a:defRPr>
    </a:lvl8pPr>
    <a:lvl9pPr marL="8777801" algn="l" defTabSz="1097225" rtl="0" eaLnBrk="1" latinLnBrk="0" hangingPunct="1">
      <a:defRPr sz="288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3B77EEAB-4961-6044-B248-3276AD095A71}" type="slidenum">
              <a:rPr lang="en-CA" smtClean="0"/>
              <a:pPr/>
              <a:t>1</a:t>
            </a:fld>
            <a:endParaRPr lang="en-CA"/>
          </a:p>
        </p:txBody>
      </p:sp>
    </p:spTree>
    <p:extLst>
      <p:ext uri="{BB962C8B-B14F-4D97-AF65-F5344CB8AC3E}">
        <p14:creationId xmlns:p14="http://schemas.microsoft.com/office/powerpoint/2010/main" val="28681141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a:buFontTx/>
              <a:buChar char="-"/>
            </a:pPr>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86635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a:buFontTx/>
              <a:buChar char="-"/>
            </a:pPr>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86635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srgbClr val="1F384B"/>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266629671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We provide a ton of free content for entrepreneurs, via our website, BDC.ca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BDC.ca attracted 13.6 million visits last year.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This reflects our continuous efforts to offer high-quality, useful and inspiring content to help entrepreneurs address the challenges they face.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We help entrepreneurs gain knowledge, hone their business skills and become more financially literate by offering over 1,600 free pieces of content on bdc.ca.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They include independent research on business challenges, advice articles, webinars, eBooks, videos and interactive business training.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Every year, our free publications reach nearly 350K entrepreneurs.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And 90K people watch BDC speakers.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spcAft>
                <a:spcPts val="1000"/>
              </a:spcAft>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Plus, our Chief Economist delivers 150 free conferences and presentations every year across Canada, helping entrepreneurs understand the risks and opportunities of the current economic environment.</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0" i="0" baseline="0" dirty="0">
              <a:solidFill>
                <a:srgbClr val="242424"/>
              </a:solidFill>
              <a:effectLst/>
              <a:latin typeface="-apple-system"/>
            </a:endParaRPr>
          </a:p>
        </p:txBody>
      </p:sp>
      <p:sp>
        <p:nvSpPr>
          <p:cNvPr id="4" name="Slide Number Placeholder 3"/>
          <p:cNvSpPr>
            <a:spLocks noGrp="1"/>
          </p:cNvSpPr>
          <p:nvPr>
            <p:ph type="sldNum" sz="quarter" idx="10"/>
          </p:nvPr>
        </p:nvSpPr>
        <p:spPr/>
        <p:txBody>
          <a:bodyPr/>
          <a:lstStyle/>
          <a:p>
            <a:fld id="{3B77EEAB-4961-6044-B248-3276AD095A71}" type="slidenum">
              <a:rPr lang="en-CA" smtClean="0"/>
              <a:t>15</a:t>
            </a:fld>
            <a:endParaRPr lang="en-CA"/>
          </a:p>
        </p:txBody>
      </p:sp>
    </p:spTree>
    <p:extLst>
      <p:ext uri="{BB962C8B-B14F-4D97-AF65-F5344CB8AC3E}">
        <p14:creationId xmlns:p14="http://schemas.microsoft.com/office/powerpoint/2010/main" val="10675351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solidFill>
                <a:srgbClr val="000000"/>
              </a:solidFill>
              <a:ea typeface="ＭＳ Ｐゴシック" charset="0"/>
            </a:endParaRPr>
          </a:p>
        </p:txBody>
      </p:sp>
      <p:sp>
        <p:nvSpPr>
          <p:cNvPr id="4" name="Slide Number Placeholder 3"/>
          <p:cNvSpPr>
            <a:spLocks noGrp="1"/>
          </p:cNvSpPr>
          <p:nvPr>
            <p:ph type="sldNum" sz="quarter" idx="10"/>
          </p:nvPr>
        </p:nvSpPr>
        <p:spPr/>
        <p:txBody>
          <a:bodyPr/>
          <a:lstStyle/>
          <a:p>
            <a:fld id="{3B77EEAB-4961-6044-B248-3276AD095A71}" type="slidenum">
              <a:rPr lang="en-CA" smtClean="0"/>
              <a:t>16</a:t>
            </a:fld>
            <a:endParaRPr lang="en-CA" dirty="0"/>
          </a:p>
        </p:txBody>
      </p:sp>
    </p:spTree>
    <p:extLst>
      <p:ext uri="{BB962C8B-B14F-4D97-AF65-F5344CB8AC3E}">
        <p14:creationId xmlns:p14="http://schemas.microsoft.com/office/powerpoint/2010/main" val="16758971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84188" y="731838"/>
            <a:ext cx="6508750" cy="3660775"/>
          </a:xfrm>
        </p:spPr>
      </p:sp>
      <p:sp>
        <p:nvSpPr>
          <p:cNvPr id="3" name="Notes Placeholder 2"/>
          <p:cNvSpPr>
            <a:spLocks noGrp="1"/>
          </p:cNvSpPr>
          <p:nvPr>
            <p:ph type="body" idx="1"/>
          </p:nvPr>
        </p:nvSpPr>
        <p:spPr/>
        <p:txBody>
          <a:bodyPr/>
          <a:lstStyle/>
          <a:p>
            <a:endParaRPr lang="en-CA" baseline="0" dirty="0"/>
          </a:p>
        </p:txBody>
      </p:sp>
    </p:spTree>
    <p:extLst>
      <p:ext uri="{BB962C8B-B14F-4D97-AF65-F5344CB8AC3E}">
        <p14:creationId xmlns:p14="http://schemas.microsoft.com/office/powerpoint/2010/main" val="37821824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3B77EEAB-4961-6044-B248-3276AD095A71}" type="slidenum">
              <a:rPr lang="en-CA" smtClean="0"/>
              <a:pPr/>
              <a:t>3</a:t>
            </a:fld>
            <a:endParaRPr lang="en-CA"/>
          </a:p>
        </p:txBody>
      </p:sp>
    </p:spTree>
    <p:extLst>
      <p:ext uri="{BB962C8B-B14F-4D97-AF65-F5344CB8AC3E}">
        <p14:creationId xmlns:p14="http://schemas.microsoft.com/office/powerpoint/2010/main" val="27119305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3B77EEAB-4961-6044-B248-3276AD095A71}" type="slidenum">
              <a:rPr lang="en-CA" smtClean="0"/>
              <a:t>4</a:t>
            </a:fld>
            <a:endParaRPr lang="en-CA" dirty="0"/>
          </a:p>
        </p:txBody>
      </p:sp>
    </p:spTree>
    <p:extLst>
      <p:ext uri="{BB962C8B-B14F-4D97-AF65-F5344CB8AC3E}">
        <p14:creationId xmlns:p14="http://schemas.microsoft.com/office/powerpoint/2010/main" val="3093235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Here’s a list of what BDC does not provide: GICs, grants, term deposits, lines of credit, non-commercial loans or residential loans, and bank accounts or credit cards.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Why? Because every dollar in our portfolio is used to support Canadian entrepreneurs.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That’s not an exhaustive list; if you have any questions about your eligibility, please get in touch with us. </a:t>
            </a:r>
            <a:r>
              <a:rPr lang="en-CA" sz="1800" dirty="0">
                <a:effectLst/>
                <a:highlight>
                  <a:srgbClr val="D3D3D3"/>
                </a:highlight>
                <a:latin typeface="Arial" panose="020B0604020202020204" pitchFamily="34" charset="0"/>
                <a:ea typeface="Calibri" panose="020F0502020204030204" pitchFamily="34" charset="0"/>
                <a:cs typeface="Times New Roman" panose="02020603050405020304" pitchFamily="18" charset="0"/>
              </a:rPr>
              <a:t>[If appropriate, feel free to mention our number:1-877-232-2269.]</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CA" dirty="0"/>
          </a:p>
        </p:txBody>
      </p:sp>
      <p:sp>
        <p:nvSpPr>
          <p:cNvPr id="4" name="Slide Number Placeholder 3"/>
          <p:cNvSpPr>
            <a:spLocks noGrp="1"/>
          </p:cNvSpPr>
          <p:nvPr>
            <p:ph type="sldNum" sz="quarter" idx="5"/>
          </p:nvPr>
        </p:nvSpPr>
        <p:spPr/>
        <p:txBody>
          <a:bodyPr/>
          <a:lstStyle/>
          <a:p>
            <a:fld id="{3B77EEAB-4961-6044-B248-3276AD095A71}" type="slidenum">
              <a:rPr lang="en-CA" smtClean="0"/>
              <a:pPr/>
              <a:t>5</a:t>
            </a:fld>
            <a:endParaRPr lang="en-CA"/>
          </a:p>
        </p:txBody>
      </p:sp>
    </p:spTree>
    <p:extLst>
      <p:ext uri="{BB962C8B-B14F-4D97-AF65-F5344CB8AC3E}">
        <p14:creationId xmlns:p14="http://schemas.microsoft.com/office/powerpoint/2010/main" val="12090591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In terms of financing, BDC offers entrepreneurs access to working capital, so you can do things like buy machinery, renovate your facilities, finance key growth projects, or even cover cash flow caused by disruptions.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Through our </a:t>
            </a:r>
            <a:r>
              <a:rPr lang="en-CA" sz="1800" b="1" dirty="0">
                <a:effectLst/>
                <a:latin typeface="Arial" panose="020B0604020202020204" pitchFamily="34" charset="0"/>
                <a:ea typeface="Calibri" panose="020F0502020204030204" pitchFamily="34" charset="0"/>
                <a:cs typeface="Times New Roman" panose="02020603050405020304" pitchFamily="18" charset="0"/>
              </a:rPr>
              <a:t>Wholesale Financing team</a:t>
            </a:r>
            <a:r>
              <a:rPr lang="en-CA" sz="1800" dirty="0">
                <a:effectLst/>
                <a:latin typeface="Arial" panose="020B0604020202020204" pitchFamily="34" charset="0"/>
                <a:ea typeface="Calibri" panose="020F0502020204030204" pitchFamily="34" charset="0"/>
                <a:cs typeface="Times New Roman" panose="02020603050405020304" pitchFamily="18" charset="0"/>
              </a:rPr>
              <a:t>, we work in partnership with financial institutions and other private sector lenders to provide you with the financing you need, when you need it.</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This financing is available through syndicated loans and indirect financing.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For smaller, emerging finance and leasing companies with fewer assets, we also offer </a:t>
            </a:r>
            <a:r>
              <a:rPr lang="en-CA" sz="1800" b="1" dirty="0">
                <a:effectLst/>
                <a:latin typeface="Arial" panose="020B0604020202020204" pitchFamily="34" charset="0"/>
                <a:ea typeface="Calibri" panose="020F0502020204030204" pitchFamily="34" charset="0"/>
                <a:cs typeface="Times New Roman" panose="02020603050405020304" pitchFamily="18" charset="0"/>
              </a:rPr>
              <a:t>secured lending</a:t>
            </a:r>
            <a:r>
              <a:rPr lang="en-CA" sz="1800" dirty="0">
                <a:effectLst/>
                <a:latin typeface="Arial" panose="020B0604020202020204" pitchFamily="34" charset="0"/>
                <a:ea typeface="Calibri" panose="020F0502020204030204" pitchFamily="34" charset="0"/>
                <a:cs typeface="Times New Roman" panose="02020603050405020304" pitchFamily="18" charset="0"/>
              </a:rPr>
              <a:t> under the same platform.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Meanwhile, through </a:t>
            </a:r>
            <a:r>
              <a:rPr lang="en-CA" sz="1800" b="1" dirty="0">
                <a:effectLst/>
                <a:latin typeface="Arial" panose="020B0604020202020204" pitchFamily="34" charset="0"/>
                <a:ea typeface="Calibri" panose="020F0502020204030204" pitchFamily="34" charset="0"/>
                <a:cs typeface="Times New Roman" panose="02020603050405020304" pitchFamily="18" charset="0"/>
              </a:rPr>
              <a:t>syndicated loans</a:t>
            </a:r>
            <a:r>
              <a:rPr lang="en-CA" sz="1800" dirty="0">
                <a:effectLst/>
                <a:latin typeface="Arial" panose="020B0604020202020204" pitchFamily="34" charset="0"/>
                <a:ea typeface="Calibri" panose="020F0502020204030204" pitchFamily="34" charset="0"/>
                <a:cs typeface="Times New Roman" panose="02020603050405020304" pitchFamily="18" charset="0"/>
              </a:rPr>
              <a:t>, we also support medium-sized and large Canadian companies.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We partner with other financial institutions to participate in large operating lines of credit and “revolving” or “reducing term” facilities for: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Cash-flow lending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Asset-based lending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Public-Private Partnership (or P3) infrastructure financing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Reserve-based lending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Renewable energy financing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spcAft>
                <a:spcPts val="1000"/>
              </a:spcAft>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And Real estate financing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If you are a larger business with substantial financing needs, our </a:t>
            </a:r>
            <a:r>
              <a:rPr lang="en-CA" sz="1800" b="1" dirty="0">
                <a:effectLst/>
                <a:latin typeface="Arial" panose="020B0604020202020204" pitchFamily="34" charset="0"/>
                <a:ea typeface="Calibri" panose="020F0502020204030204" pitchFamily="34" charset="0"/>
                <a:cs typeface="Times New Roman" panose="02020603050405020304" pitchFamily="18" charset="0"/>
              </a:rPr>
              <a:t>Corporate Financing team</a:t>
            </a:r>
            <a:r>
              <a:rPr lang="en-CA" sz="1800" dirty="0">
                <a:effectLst/>
                <a:latin typeface="Arial" panose="020B0604020202020204" pitchFamily="34" charset="0"/>
                <a:ea typeface="Calibri" panose="020F0502020204030204" pitchFamily="34" charset="0"/>
                <a:cs typeface="Times New Roman" panose="02020603050405020304" pitchFamily="18" charset="0"/>
              </a:rPr>
              <a:t> can help you.</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r>
              <a:rPr lang="en-CA" sz="1800" dirty="0">
                <a:effectLst/>
                <a:latin typeface="Arial" panose="020B0604020202020204" pitchFamily="34" charset="0"/>
                <a:ea typeface="Calibri" panose="020F0502020204030204" pitchFamily="34" charset="0"/>
              </a:rPr>
              <a:t>We offer </a:t>
            </a:r>
            <a:r>
              <a:rPr lang="en-CA" sz="1800" b="1" dirty="0">
                <a:effectLst/>
                <a:latin typeface="Arial" panose="020B0604020202020204" pitchFamily="34" charset="0"/>
                <a:ea typeface="Calibri" panose="020F0502020204030204" pitchFamily="34" charset="0"/>
              </a:rPr>
              <a:t>senior-level expertise</a:t>
            </a:r>
            <a:r>
              <a:rPr lang="en-CA" sz="1800" dirty="0">
                <a:effectLst/>
                <a:latin typeface="Arial" panose="020B0604020202020204" pitchFamily="34" charset="0"/>
                <a:ea typeface="Calibri" panose="020F0502020204030204" pitchFamily="34" charset="0"/>
              </a:rPr>
              <a:t> to recommend a loan that helps you achieve your goals in any industry across Canada.</a:t>
            </a:r>
            <a:endParaRPr lang="en-CA" dirty="0"/>
          </a:p>
        </p:txBody>
      </p:sp>
      <p:sp>
        <p:nvSpPr>
          <p:cNvPr id="4" name="Slide Number Placeholder 3"/>
          <p:cNvSpPr>
            <a:spLocks noGrp="1"/>
          </p:cNvSpPr>
          <p:nvPr>
            <p:ph type="sldNum" sz="quarter" idx="5"/>
          </p:nvPr>
        </p:nvSpPr>
        <p:spPr/>
        <p:txBody>
          <a:bodyPr/>
          <a:lstStyle/>
          <a:p>
            <a:fld id="{3B77EEAB-4961-6044-B248-3276AD095A71}" type="slidenum">
              <a:rPr lang="en-CA" smtClean="0"/>
              <a:pPr/>
              <a:t>6</a:t>
            </a:fld>
            <a:endParaRPr lang="en-CA"/>
          </a:p>
        </p:txBody>
      </p:sp>
    </p:spTree>
    <p:extLst>
      <p:ext uri="{BB962C8B-B14F-4D97-AF65-F5344CB8AC3E}">
        <p14:creationId xmlns:p14="http://schemas.microsoft.com/office/powerpoint/2010/main" val="42762847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6083"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fr-CA" dirty="0">
              <a:latin typeface="Arial" charset="0"/>
              <a:ea typeface="MS PGothic" charset="0"/>
            </a:endParaRPr>
          </a:p>
        </p:txBody>
      </p:sp>
      <p:sp>
        <p:nvSpPr>
          <p:cNvPr id="46084"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000">
                <a:solidFill>
                  <a:schemeClr val="tx1"/>
                </a:solidFill>
                <a:latin typeface="Arial" charset="0"/>
                <a:ea typeface="MS PGothic" charset="0"/>
                <a:cs typeface="MS PGothic" charset="0"/>
              </a:defRPr>
            </a:lvl1pPr>
            <a:lvl2pPr marL="729057" indent="-280406">
              <a:defRPr sz="1000">
                <a:solidFill>
                  <a:schemeClr val="tx1"/>
                </a:solidFill>
                <a:latin typeface="Arial" charset="0"/>
                <a:ea typeface="MS PGothic" charset="0"/>
                <a:cs typeface="MS PGothic" charset="0"/>
              </a:defRPr>
            </a:lvl2pPr>
            <a:lvl3pPr marL="1121626" indent="-224325">
              <a:defRPr sz="1000">
                <a:solidFill>
                  <a:schemeClr val="tx1"/>
                </a:solidFill>
                <a:latin typeface="Arial" charset="0"/>
                <a:ea typeface="MS PGothic" charset="0"/>
                <a:cs typeface="MS PGothic" charset="0"/>
              </a:defRPr>
            </a:lvl3pPr>
            <a:lvl4pPr marL="1570276" indent="-224325">
              <a:defRPr sz="1000">
                <a:solidFill>
                  <a:schemeClr val="tx1"/>
                </a:solidFill>
                <a:latin typeface="Arial" charset="0"/>
                <a:ea typeface="MS PGothic" charset="0"/>
                <a:cs typeface="MS PGothic" charset="0"/>
              </a:defRPr>
            </a:lvl4pPr>
            <a:lvl5pPr marL="2018927" indent="-224325">
              <a:defRPr sz="1000">
                <a:solidFill>
                  <a:schemeClr val="tx1"/>
                </a:solidFill>
                <a:latin typeface="Arial" charset="0"/>
                <a:ea typeface="MS PGothic" charset="0"/>
                <a:cs typeface="MS PGothic" charset="0"/>
              </a:defRPr>
            </a:lvl5pPr>
            <a:lvl6pPr marL="2467577" indent="-224325" eaLnBrk="0" fontAlgn="base" hangingPunct="0">
              <a:lnSpc>
                <a:spcPts val="1178"/>
              </a:lnSpc>
              <a:spcBef>
                <a:spcPts val="589"/>
              </a:spcBef>
              <a:spcAft>
                <a:spcPct val="0"/>
              </a:spcAft>
              <a:buClr>
                <a:schemeClr val="tx2"/>
              </a:buClr>
              <a:buFont typeface="Arial" charset="0"/>
              <a:buChar char="»"/>
              <a:defRPr sz="1000">
                <a:solidFill>
                  <a:schemeClr val="tx1"/>
                </a:solidFill>
                <a:latin typeface="Arial" charset="0"/>
                <a:ea typeface="MS PGothic" charset="0"/>
                <a:cs typeface="MS PGothic" charset="0"/>
              </a:defRPr>
            </a:lvl6pPr>
            <a:lvl7pPr marL="2916227" indent="-224325" eaLnBrk="0" fontAlgn="base" hangingPunct="0">
              <a:lnSpc>
                <a:spcPts val="1178"/>
              </a:lnSpc>
              <a:spcBef>
                <a:spcPts val="589"/>
              </a:spcBef>
              <a:spcAft>
                <a:spcPct val="0"/>
              </a:spcAft>
              <a:buClr>
                <a:schemeClr val="tx2"/>
              </a:buClr>
              <a:buFont typeface="Arial" charset="0"/>
              <a:buChar char="»"/>
              <a:defRPr sz="1000">
                <a:solidFill>
                  <a:schemeClr val="tx1"/>
                </a:solidFill>
                <a:latin typeface="Arial" charset="0"/>
                <a:ea typeface="MS PGothic" charset="0"/>
                <a:cs typeface="MS PGothic" charset="0"/>
              </a:defRPr>
            </a:lvl7pPr>
            <a:lvl8pPr marL="3364878" indent="-224325" eaLnBrk="0" fontAlgn="base" hangingPunct="0">
              <a:lnSpc>
                <a:spcPts val="1178"/>
              </a:lnSpc>
              <a:spcBef>
                <a:spcPts val="589"/>
              </a:spcBef>
              <a:spcAft>
                <a:spcPct val="0"/>
              </a:spcAft>
              <a:buClr>
                <a:schemeClr val="tx2"/>
              </a:buClr>
              <a:buFont typeface="Arial" charset="0"/>
              <a:buChar char="»"/>
              <a:defRPr sz="1000">
                <a:solidFill>
                  <a:schemeClr val="tx1"/>
                </a:solidFill>
                <a:latin typeface="Arial" charset="0"/>
                <a:ea typeface="MS PGothic" charset="0"/>
                <a:cs typeface="MS PGothic" charset="0"/>
              </a:defRPr>
            </a:lvl8pPr>
            <a:lvl9pPr marL="3813528" indent="-224325" eaLnBrk="0" fontAlgn="base" hangingPunct="0">
              <a:lnSpc>
                <a:spcPts val="1178"/>
              </a:lnSpc>
              <a:spcBef>
                <a:spcPts val="589"/>
              </a:spcBef>
              <a:spcAft>
                <a:spcPct val="0"/>
              </a:spcAft>
              <a:buClr>
                <a:schemeClr val="tx2"/>
              </a:buClr>
              <a:buFont typeface="Arial" charset="0"/>
              <a:buChar char="»"/>
              <a:defRPr sz="1000">
                <a:solidFill>
                  <a:schemeClr val="tx1"/>
                </a:solidFill>
                <a:latin typeface="Arial" charset="0"/>
                <a:ea typeface="MS PGothic" charset="0"/>
                <a:cs typeface="MS PGothic" charset="0"/>
              </a:defRPr>
            </a:lvl9pPr>
          </a:lstStyle>
          <a:p>
            <a:fld id="{CC5E3375-CFD7-C44A-98B8-4A2BE63D8F18}" type="slidenum">
              <a:rPr lang="en-CA"/>
              <a:pPr/>
              <a:t>7</a:t>
            </a:fld>
            <a:endParaRPr lang="en-CA"/>
          </a:p>
        </p:txBody>
      </p:sp>
    </p:spTree>
    <p:extLst>
      <p:ext uri="{BB962C8B-B14F-4D97-AF65-F5344CB8AC3E}">
        <p14:creationId xmlns:p14="http://schemas.microsoft.com/office/powerpoint/2010/main" val="17498954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a:buFontTx/>
              <a:buChar char="-"/>
            </a:pPr>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86635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a:buFontTx/>
              <a:buChar char="-"/>
            </a:pPr>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824611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xml"/><Relationship Id="rId6" Type="http://schemas.openxmlformats.org/officeDocument/2006/relationships/image" Target="../media/image3.wmf"/><Relationship Id="rId5" Type="http://schemas.openxmlformats.org/officeDocument/2006/relationships/image" Target="../media/image19.png"/><Relationship Id="rId4" Type="http://schemas.openxmlformats.org/officeDocument/2006/relationships/image" Target="../media/image18.png"/></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xml"/><Relationship Id="rId6" Type="http://schemas.openxmlformats.org/officeDocument/2006/relationships/image" Target="../media/image3.wmf"/><Relationship Id="rId5" Type="http://schemas.openxmlformats.org/officeDocument/2006/relationships/image" Target="../media/image19.png"/><Relationship Id="rId4" Type="http://schemas.openxmlformats.org/officeDocument/2006/relationships/image" Target="../media/image18.png"/></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9.jpeg"/><Relationship Id="rId1" Type="http://schemas.openxmlformats.org/officeDocument/2006/relationships/slideMaster" Target="../slideMasters/slideMaster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10.jpeg"/><Relationship Id="rId1" Type="http://schemas.openxmlformats.org/officeDocument/2006/relationships/slideMaster" Target="../slideMasters/slideMaster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11.jpeg"/><Relationship Id="rId1" Type="http://schemas.openxmlformats.org/officeDocument/2006/relationships/slideMaster" Target="../slideMasters/slideMaster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3.wmf"/><Relationship Id="rId5" Type="http://schemas.openxmlformats.org/officeDocument/2006/relationships/image" Target="../media/image19.png"/><Relationship Id="rId4" Type="http://schemas.openxmlformats.org/officeDocument/2006/relationships/image" Target="../media/image18.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3.wmf"/><Relationship Id="rId5" Type="http://schemas.openxmlformats.org/officeDocument/2006/relationships/image" Target="../media/image19.png"/><Relationship Id="rId4" Type="http://schemas.openxmlformats.org/officeDocument/2006/relationships/image" Target="../media/image18.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 Half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CFBA093-6472-3D2C-99B6-0EE82594D9F6}"/>
              </a:ext>
            </a:extLst>
          </p:cNvPr>
          <p:cNvSpPr/>
          <p:nvPr userDrawn="1"/>
        </p:nvSpPr>
        <p:spPr>
          <a:xfrm>
            <a:off x="12191206" y="447"/>
            <a:ext cx="12191206" cy="13715107"/>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8640"/>
          </a:p>
        </p:txBody>
      </p:sp>
      <p:sp>
        <p:nvSpPr>
          <p:cNvPr id="13" name="Espace réservé du texte 12">
            <a:extLst>
              <a:ext uri="{FF2B5EF4-FFF2-40B4-BE49-F238E27FC236}">
                <a16:creationId xmlns:a16="http://schemas.microsoft.com/office/drawing/2014/main" id="{6168AE8A-ACD0-8AB4-48C6-6FC80D0E30EE}"/>
              </a:ext>
            </a:extLst>
          </p:cNvPr>
          <p:cNvSpPr>
            <a:spLocks noGrp="1"/>
          </p:cNvSpPr>
          <p:nvPr>
            <p:ph type="body" sz="quarter" idx="10" hasCustomPrompt="1"/>
          </p:nvPr>
        </p:nvSpPr>
        <p:spPr>
          <a:xfrm>
            <a:off x="12600000" y="4519860"/>
            <a:ext cx="11071103" cy="4523931"/>
          </a:xfrm>
        </p:spPr>
        <p:txBody>
          <a:bodyPr/>
          <a:lstStyle>
            <a:lvl1pPr marL="0" indent="0">
              <a:lnSpc>
                <a:spcPct val="80000"/>
              </a:lnSpc>
              <a:buNone/>
              <a:defRPr sz="12000">
                <a:solidFill>
                  <a:schemeClr val="bg1"/>
                </a:solidFill>
              </a:defRPr>
            </a:lvl1pPr>
          </a:lstStyle>
          <a:p>
            <a:pPr lvl="0"/>
            <a:r>
              <a:rPr lang="en-CA"/>
              <a:t>Add title of presentation here</a:t>
            </a:r>
          </a:p>
        </p:txBody>
      </p:sp>
      <p:sp>
        <p:nvSpPr>
          <p:cNvPr id="15" name="Espace réservé du texte 14">
            <a:extLst>
              <a:ext uri="{FF2B5EF4-FFF2-40B4-BE49-F238E27FC236}">
                <a16:creationId xmlns:a16="http://schemas.microsoft.com/office/drawing/2014/main" id="{C27C4000-5CFD-A74D-9E12-822876CDE186}"/>
              </a:ext>
            </a:extLst>
          </p:cNvPr>
          <p:cNvSpPr>
            <a:spLocks noGrp="1"/>
          </p:cNvSpPr>
          <p:nvPr>
            <p:ph type="body" sz="quarter" idx="11" hasCustomPrompt="1"/>
          </p:nvPr>
        </p:nvSpPr>
        <p:spPr>
          <a:xfrm>
            <a:off x="12600000" y="9500400"/>
            <a:ext cx="11021154" cy="1364984"/>
          </a:xfrm>
        </p:spPr>
        <p:txBody>
          <a:bodyPr/>
          <a:lstStyle>
            <a:lvl1pPr marL="0" indent="0">
              <a:buNone/>
              <a:defRPr sz="4800" spc="-100" baseline="0">
                <a:solidFill>
                  <a:schemeClr val="accent3"/>
                </a:solidFill>
              </a:defRPr>
            </a:lvl1pPr>
          </a:lstStyle>
          <a:p>
            <a:pPr lvl="0"/>
            <a:r>
              <a:rPr lang="en-CA"/>
              <a:t>Add subtitle here</a:t>
            </a:r>
          </a:p>
        </p:txBody>
      </p:sp>
      <p:sp>
        <p:nvSpPr>
          <p:cNvPr id="20" name="Espace réservé du texte 19">
            <a:extLst>
              <a:ext uri="{FF2B5EF4-FFF2-40B4-BE49-F238E27FC236}">
                <a16:creationId xmlns:a16="http://schemas.microsoft.com/office/drawing/2014/main" id="{1B0BDF97-C334-B7D0-1F3A-6BE7792557DF}"/>
              </a:ext>
            </a:extLst>
          </p:cNvPr>
          <p:cNvSpPr>
            <a:spLocks noGrp="1"/>
          </p:cNvSpPr>
          <p:nvPr>
            <p:ph type="body" sz="quarter" idx="12" hasCustomPrompt="1"/>
          </p:nvPr>
        </p:nvSpPr>
        <p:spPr>
          <a:xfrm>
            <a:off x="18835040" y="12876820"/>
            <a:ext cx="5013325" cy="367608"/>
          </a:xfrm>
        </p:spPr>
        <p:txBody>
          <a:bodyPr/>
          <a:lstStyle>
            <a:lvl1pPr marL="0" indent="0" algn="r">
              <a:buNone/>
              <a:defRPr sz="2800">
                <a:solidFill>
                  <a:schemeClr val="bg1"/>
                </a:solidFill>
              </a:defRPr>
            </a:lvl1pPr>
          </a:lstStyle>
          <a:p>
            <a:pPr lvl="0"/>
            <a:r>
              <a:rPr lang="en-CA"/>
              <a:t>Add date here</a:t>
            </a:r>
          </a:p>
        </p:txBody>
      </p:sp>
      <p:pic>
        <p:nvPicPr>
          <p:cNvPr id="7" name="Image 6">
            <a:extLst>
              <a:ext uri="{FF2B5EF4-FFF2-40B4-BE49-F238E27FC236}">
                <a16:creationId xmlns:a16="http://schemas.microsoft.com/office/drawing/2014/main" id="{41DA5FD9-BE01-61AD-1C33-5C62D548D1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1381" y="11484614"/>
            <a:ext cx="3305340" cy="2121609"/>
          </a:xfrm>
          <a:prstGeom prst="rect">
            <a:avLst/>
          </a:prstGeom>
        </p:spPr>
      </p:pic>
      <p:sp>
        <p:nvSpPr>
          <p:cNvPr id="2" name="Graphique 2">
            <a:extLst>
              <a:ext uri="{FF2B5EF4-FFF2-40B4-BE49-F238E27FC236}">
                <a16:creationId xmlns:a16="http://schemas.microsoft.com/office/drawing/2014/main" id="{91248E22-8377-5D03-F08A-04FEEED807EC}"/>
              </a:ext>
            </a:extLst>
          </p:cNvPr>
          <p:cNvSpPr/>
          <p:nvPr userDrawn="1"/>
        </p:nvSpPr>
        <p:spPr>
          <a:xfrm>
            <a:off x="6090569"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04581918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Two Content">
    <p:bg>
      <p:bgPr>
        <a:solidFill>
          <a:schemeClr val="bg1"/>
        </a:solidFill>
        <a:effectLst/>
      </p:bgPr>
    </p:bg>
    <p:spTree>
      <p:nvGrpSpPr>
        <p:cNvPr id="1" name=""/>
        <p:cNvGrpSpPr/>
        <p:nvPr/>
      </p:nvGrpSpPr>
      <p:grpSpPr>
        <a:xfrm>
          <a:off x="0" y="0"/>
          <a:ext cx="0" cy="0"/>
          <a:chOff x="0" y="0"/>
          <a:chExt cx="0" cy="0"/>
        </a:xfrm>
      </p:grpSpPr>
      <p:sp>
        <p:nvSpPr>
          <p:cNvPr id="3" name="Espace réservé du texte 10">
            <a:extLst>
              <a:ext uri="{FF2B5EF4-FFF2-40B4-BE49-F238E27FC236}">
                <a16:creationId xmlns:a16="http://schemas.microsoft.com/office/drawing/2014/main" id="{3C40C998-4113-AB43-5AF0-7983DA869AB2}"/>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4" name="Text Placeholder 2">
            <a:extLst>
              <a:ext uri="{FF2B5EF4-FFF2-40B4-BE49-F238E27FC236}">
                <a16:creationId xmlns:a16="http://schemas.microsoft.com/office/drawing/2014/main" id="{F65E8AB9-D5FF-D728-C480-FAF11268641A}"/>
              </a:ext>
            </a:extLst>
          </p:cNvPr>
          <p:cNvSpPr>
            <a:spLocks noGrp="1"/>
          </p:cNvSpPr>
          <p:nvPr>
            <p:ph idx="1" hasCustomPrompt="1"/>
          </p:nvPr>
        </p:nvSpPr>
        <p:spPr>
          <a:xfrm>
            <a:off x="455609" y="4257044"/>
            <a:ext cx="11146434" cy="8022042"/>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6" name="Text Placeholder 2">
            <a:extLst>
              <a:ext uri="{FF2B5EF4-FFF2-40B4-BE49-F238E27FC236}">
                <a16:creationId xmlns:a16="http://schemas.microsoft.com/office/drawing/2014/main" id="{C9E4C787-5392-A3E5-1B25-BAED02BFA29D}"/>
              </a:ext>
            </a:extLst>
          </p:cNvPr>
          <p:cNvSpPr>
            <a:spLocks noGrp="1"/>
          </p:cNvSpPr>
          <p:nvPr>
            <p:ph idx="11" hasCustomPrompt="1"/>
          </p:nvPr>
        </p:nvSpPr>
        <p:spPr>
          <a:xfrm>
            <a:off x="12706228" y="4257044"/>
            <a:ext cx="11146434" cy="8022042"/>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2" name="Footer Placeholder 2">
            <a:extLst>
              <a:ext uri="{FF2B5EF4-FFF2-40B4-BE49-F238E27FC236}">
                <a16:creationId xmlns:a16="http://schemas.microsoft.com/office/drawing/2014/main" id="{B93909EF-7A19-26DF-6355-BD6495A9155D}"/>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3869374443"/>
      </p:ext>
    </p:extLst>
  </p:cSld>
  <p:clrMapOvr>
    <a:masterClrMapping/>
  </p:clrMapOvr>
  <p:extLst>
    <p:ext uri="{DCECCB84-F9BA-43D5-87BE-67443E8EF086}">
      <p15:sldGuideLst xmlns:p15="http://schemas.microsoft.com/office/powerpoint/2012/main"/>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Text, Image Split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a:t>Click to edit </a:t>
            </a:r>
            <a:br>
              <a:rPr lang="en-CA"/>
            </a:br>
            <a:r>
              <a:rPr lang="en-CA"/>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8"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56582157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Text, Image Split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a:t>Click to edit </a:t>
            </a:r>
            <a:br>
              <a:rPr lang="en-CA"/>
            </a:br>
            <a:r>
              <a:rPr lang="en-CA"/>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408090334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Text, Two Images Split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a:t>Click to edit </a:t>
            </a:r>
            <a:br>
              <a:rPr lang="en-CA"/>
            </a:br>
            <a:r>
              <a:rPr lang="en-CA"/>
              <a:t>Master title style</a:t>
            </a:r>
          </a:p>
        </p:txBody>
      </p:sp>
      <p:sp>
        <p:nvSpPr>
          <p:cNvPr id="9"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76980904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Text, Two Images Split —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a:t>Click to edit </a:t>
            </a:r>
            <a:br>
              <a:rPr lang="en-CA"/>
            </a:br>
            <a:r>
              <a:rPr lang="en-CA"/>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28997547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Text, Two Images Split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a:t>Click to edit </a:t>
            </a:r>
            <a:br>
              <a:rPr lang="en-CA"/>
            </a:br>
            <a:r>
              <a:rPr lang="en-CA"/>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67182060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ext, Two Images Split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a:t>Click to edit </a:t>
            </a:r>
            <a:br>
              <a:rPr lang="en-CA"/>
            </a:br>
            <a:r>
              <a:rPr lang="en-CA"/>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79452644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Turquoise">
    <p:bg>
      <p:bgPr>
        <a:solidFill>
          <a:schemeClr val="accent4"/>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b="0">
                <a:solidFill>
                  <a:schemeClr val="bg1"/>
                </a:solidFill>
              </a:defRPr>
            </a:lvl1pPr>
          </a:lstStyle>
          <a:p>
            <a:r>
              <a:rPr lang="en-CA"/>
              <a:t>Source: Insert source here</a:t>
            </a:r>
          </a:p>
        </p:txBody>
      </p:sp>
      <p:sp>
        <p:nvSpPr>
          <p:cNvPr id="3" name="Picture Placeholder 2">
            <a:extLst>
              <a:ext uri="{FF2B5EF4-FFF2-40B4-BE49-F238E27FC236}">
                <a16:creationId xmlns:a16="http://schemas.microsoft.com/office/drawing/2014/main" id="{D812A6BC-6723-49A6-B203-D57ABEC477ED}"/>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215980339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Blue">
    <p:bg>
      <p:bgPr>
        <a:solidFill>
          <a:schemeClr val="tx2"/>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a:t>Source: Insert source here</a:t>
            </a:r>
          </a:p>
        </p:txBody>
      </p:sp>
      <p:sp>
        <p:nvSpPr>
          <p:cNvPr id="3" name="Picture Placeholder 2">
            <a:extLst>
              <a:ext uri="{FF2B5EF4-FFF2-40B4-BE49-F238E27FC236}">
                <a16:creationId xmlns:a16="http://schemas.microsoft.com/office/drawing/2014/main" id="{274F433B-1DFB-4D65-A09D-0871130FA951}"/>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199259194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Green">
    <p:bg>
      <p:bgPr>
        <a:solidFill>
          <a:schemeClr val="accent5"/>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a:t>Source: Insert source here</a:t>
            </a:r>
          </a:p>
        </p:txBody>
      </p:sp>
      <p:sp>
        <p:nvSpPr>
          <p:cNvPr id="3" name="Picture Placeholder 2">
            <a:extLst>
              <a:ext uri="{FF2B5EF4-FFF2-40B4-BE49-F238E27FC236}">
                <a16:creationId xmlns:a16="http://schemas.microsoft.com/office/drawing/2014/main" id="{0E562C96-30B0-4167-8692-5209364E1C67}"/>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Tree>
    <p:extLst>
      <p:ext uri="{BB962C8B-B14F-4D97-AF65-F5344CB8AC3E}">
        <p14:creationId xmlns:p14="http://schemas.microsoft.com/office/powerpoint/2010/main" val="1540762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Orange">
    <p:bg>
      <p:bgPr>
        <a:solidFill>
          <a:schemeClr val="accent6"/>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a:t>Source: Insert source here</a:t>
            </a:r>
          </a:p>
        </p:txBody>
      </p:sp>
      <p:sp>
        <p:nvSpPr>
          <p:cNvPr id="3" name="Picture Placeholder 2">
            <a:extLst>
              <a:ext uri="{FF2B5EF4-FFF2-40B4-BE49-F238E27FC236}">
                <a16:creationId xmlns:a16="http://schemas.microsoft.com/office/drawing/2014/main" id="{7E3A6468-ED93-41F7-8843-767CA5F1FB91}"/>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266224752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ubhead and Two Content">
    <p:bg>
      <p:bgPr>
        <a:solidFill>
          <a:schemeClr val="bg1"/>
        </a:soli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65E8AB9-D5FF-D728-C480-FAF11268641A}"/>
              </a:ext>
            </a:extLst>
          </p:cNvPr>
          <p:cNvSpPr>
            <a:spLocks noGrp="1"/>
          </p:cNvSpPr>
          <p:nvPr>
            <p:ph idx="1" hasCustomPrompt="1"/>
          </p:nvPr>
        </p:nvSpPr>
        <p:spPr>
          <a:xfrm>
            <a:off x="455609" y="4257044"/>
            <a:ext cx="11146434" cy="802160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6" name="Text Placeholder 2">
            <a:extLst>
              <a:ext uri="{FF2B5EF4-FFF2-40B4-BE49-F238E27FC236}">
                <a16:creationId xmlns:a16="http://schemas.microsoft.com/office/drawing/2014/main" id="{C9E4C787-5392-A3E5-1B25-BAED02BFA29D}"/>
              </a:ext>
            </a:extLst>
          </p:cNvPr>
          <p:cNvSpPr>
            <a:spLocks noGrp="1"/>
          </p:cNvSpPr>
          <p:nvPr>
            <p:ph idx="11" hasCustomPrompt="1"/>
          </p:nvPr>
        </p:nvSpPr>
        <p:spPr>
          <a:xfrm>
            <a:off x="12706228" y="4257044"/>
            <a:ext cx="11146434" cy="802160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5" name="Footer Placeholder 2">
            <a:extLst>
              <a:ext uri="{FF2B5EF4-FFF2-40B4-BE49-F238E27FC236}">
                <a16:creationId xmlns:a16="http://schemas.microsoft.com/office/drawing/2014/main" id="{C619CC59-505E-7C21-2A5D-5A7C3575AE7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8" name="Espace réservé du texte 10">
            <a:extLst>
              <a:ext uri="{FF2B5EF4-FFF2-40B4-BE49-F238E27FC236}">
                <a16:creationId xmlns:a16="http://schemas.microsoft.com/office/drawing/2014/main" id="{E636ADFA-6E66-887A-A87D-652D1928FBEA}"/>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10" name="Espace réservé du texte 2">
            <a:extLst>
              <a:ext uri="{FF2B5EF4-FFF2-40B4-BE49-F238E27FC236}">
                <a16:creationId xmlns:a16="http://schemas.microsoft.com/office/drawing/2014/main" id="{1501D9C7-DF57-110D-500C-B1C12CF07CCD}"/>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a:t>Add subhead here</a:t>
            </a:r>
          </a:p>
        </p:txBody>
      </p:sp>
    </p:spTree>
    <p:extLst>
      <p:ext uri="{BB962C8B-B14F-4D97-AF65-F5344CB8AC3E}">
        <p14:creationId xmlns:p14="http://schemas.microsoft.com/office/powerpoint/2010/main" val="2690858821"/>
      </p:ext>
    </p:extLst>
  </p:cSld>
  <p:clrMapOvr>
    <a:masterClrMapping/>
  </p:clrMapOvr>
  <p:extLst>
    <p:ext uri="{DCECCB84-F9BA-43D5-87BE-67443E8EF086}">
      <p15:sldGuideLst xmlns:p15="http://schemas.microsoft.com/office/powerpoint/2012/main"/>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urquoise Highlight,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a:t>00%</a:t>
            </a:r>
          </a:p>
        </p:txBody>
      </p:sp>
      <p:sp>
        <p:nvSpPr>
          <p:cNvPr id="5" name="Text Placeholder 4"/>
          <p:cNvSpPr>
            <a:spLocks noGrp="1"/>
          </p:cNvSpPr>
          <p:nvPr>
            <p:ph type="body" sz="quarter" idx="20"/>
          </p:nvPr>
        </p:nvSpPr>
        <p:spPr>
          <a:xfrm>
            <a:off x="7599139" y="-3173"/>
            <a:ext cx="9234599" cy="7489867"/>
          </a:xfrm>
          <a:solidFill>
            <a:schemeClr val="accent4"/>
          </a:solidFill>
        </p:spPr>
        <p:txBody>
          <a:bodyPr lIns="360000" rIns="216000" anchor="ctr" anchorCtr="0"/>
          <a:lstStyle>
            <a:lvl1pPr marL="0" indent="0">
              <a:lnSpc>
                <a:spcPct val="80000"/>
              </a:lnSpc>
              <a:buNone/>
              <a:defRPr sz="9599">
                <a:solidFill>
                  <a:schemeClr val="bg1"/>
                </a:solidFill>
              </a:defRPr>
            </a:lvl1pPr>
          </a:lstStyle>
          <a:p>
            <a:pPr lvl="0"/>
            <a:r>
              <a:rPr lang="en-CA"/>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3" name="Footer Placeholder 2"/>
          <p:cNvSpPr>
            <a:spLocks noGrp="1"/>
          </p:cNvSpPr>
          <p:nvPr>
            <p:ph type="ftr" sz="quarter" idx="24"/>
          </p:nvPr>
        </p:nvSpPr>
        <p:spPr/>
        <p:txBody>
          <a:bodyPr/>
          <a:lstStyle/>
          <a:p>
            <a:r>
              <a:rPr lang="en-CA"/>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203637622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Blue Highlight,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a:t>00%</a:t>
            </a:r>
          </a:p>
        </p:txBody>
      </p:sp>
      <p:sp>
        <p:nvSpPr>
          <p:cNvPr id="5" name="Text Placeholder 4"/>
          <p:cNvSpPr>
            <a:spLocks noGrp="1"/>
          </p:cNvSpPr>
          <p:nvPr>
            <p:ph type="body" sz="quarter" idx="20"/>
          </p:nvPr>
        </p:nvSpPr>
        <p:spPr>
          <a:xfrm>
            <a:off x="7599139" y="-3173"/>
            <a:ext cx="9234599" cy="7489867"/>
          </a:xfrm>
          <a:solidFill>
            <a:schemeClr val="tx2"/>
          </a:solidFill>
        </p:spPr>
        <p:txBody>
          <a:bodyPr lIns="360000" rIns="216000" anchor="ctr" anchorCtr="0"/>
          <a:lstStyle>
            <a:lvl1pPr marL="0" indent="0">
              <a:lnSpc>
                <a:spcPct val="80000"/>
              </a:lnSpc>
              <a:buNone/>
              <a:defRPr sz="9599">
                <a:solidFill>
                  <a:schemeClr val="bg1"/>
                </a:solidFill>
              </a:defRPr>
            </a:lvl1pPr>
          </a:lstStyle>
          <a:p>
            <a:pPr lvl="0"/>
            <a:r>
              <a:rPr lang="en-CA"/>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3" name="Footer Placeholder 2"/>
          <p:cNvSpPr>
            <a:spLocks noGrp="1"/>
          </p:cNvSpPr>
          <p:nvPr>
            <p:ph type="ftr" sz="quarter" idx="24"/>
          </p:nvPr>
        </p:nvSpPr>
        <p:spPr/>
        <p:txBody>
          <a:bodyPr/>
          <a:lstStyle/>
          <a:p>
            <a:r>
              <a:rPr lang="en-CA"/>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11488128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Green Highlight,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a:t>00%</a:t>
            </a:r>
          </a:p>
        </p:txBody>
      </p:sp>
      <p:sp>
        <p:nvSpPr>
          <p:cNvPr id="5" name="Text Placeholder 4"/>
          <p:cNvSpPr>
            <a:spLocks noGrp="1"/>
          </p:cNvSpPr>
          <p:nvPr>
            <p:ph type="body" sz="quarter" idx="20"/>
          </p:nvPr>
        </p:nvSpPr>
        <p:spPr>
          <a:xfrm>
            <a:off x="7599139" y="-3173"/>
            <a:ext cx="9234599" cy="7489867"/>
          </a:xfrm>
          <a:solidFill>
            <a:schemeClr val="accent5"/>
          </a:solidFill>
        </p:spPr>
        <p:txBody>
          <a:bodyPr lIns="360000" rIns="216000" anchor="ctr" anchorCtr="0"/>
          <a:lstStyle>
            <a:lvl1pPr marL="0" indent="0">
              <a:lnSpc>
                <a:spcPct val="80000"/>
              </a:lnSpc>
              <a:buNone/>
              <a:defRPr sz="9599">
                <a:solidFill>
                  <a:schemeClr val="bg1"/>
                </a:solidFill>
              </a:defRPr>
            </a:lvl1pPr>
          </a:lstStyle>
          <a:p>
            <a:pPr lvl="0"/>
            <a:r>
              <a:rPr lang="en-CA"/>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3" name="Footer Placeholder 2"/>
          <p:cNvSpPr>
            <a:spLocks noGrp="1"/>
          </p:cNvSpPr>
          <p:nvPr>
            <p:ph type="ftr" sz="quarter" idx="24"/>
          </p:nvPr>
        </p:nvSpPr>
        <p:spPr/>
        <p:txBody>
          <a:bodyPr/>
          <a:lstStyle/>
          <a:p>
            <a:r>
              <a:rPr lang="en-CA"/>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243343283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Orange Highlight,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a:t>00%</a:t>
            </a:r>
          </a:p>
        </p:txBody>
      </p:sp>
      <p:sp>
        <p:nvSpPr>
          <p:cNvPr id="5" name="Text Placeholder 4"/>
          <p:cNvSpPr>
            <a:spLocks noGrp="1"/>
          </p:cNvSpPr>
          <p:nvPr>
            <p:ph type="body" sz="quarter" idx="20"/>
          </p:nvPr>
        </p:nvSpPr>
        <p:spPr>
          <a:xfrm>
            <a:off x="7599139" y="-3173"/>
            <a:ext cx="9234599" cy="7489867"/>
          </a:xfrm>
          <a:solidFill>
            <a:schemeClr val="accent6"/>
          </a:solidFill>
        </p:spPr>
        <p:txBody>
          <a:bodyPr lIns="360000" rIns="216000" anchor="ctr" anchorCtr="0"/>
          <a:lstStyle>
            <a:lvl1pPr marL="0" indent="0">
              <a:lnSpc>
                <a:spcPct val="80000"/>
              </a:lnSpc>
              <a:buNone/>
              <a:defRPr sz="9599">
                <a:solidFill>
                  <a:schemeClr val="bg1"/>
                </a:solidFill>
              </a:defRPr>
            </a:lvl1pPr>
          </a:lstStyle>
          <a:p>
            <a:pPr lvl="0"/>
            <a:r>
              <a:rPr lang="en-CA"/>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3" name="Footer Placeholder 2"/>
          <p:cNvSpPr>
            <a:spLocks noGrp="1"/>
          </p:cNvSpPr>
          <p:nvPr>
            <p:ph type="ftr" sz="quarter" idx="24"/>
          </p:nvPr>
        </p:nvSpPr>
        <p:spPr/>
        <p:txBody>
          <a:bodyPr/>
          <a:lstStyle/>
          <a:p>
            <a:r>
              <a:rPr lang="en-CA"/>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9311500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Two Image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54DAFB01-388E-4AA8-930F-41FA4C5C3567}"/>
              </a:ext>
            </a:extLst>
          </p:cNvPr>
          <p:cNvSpPr>
            <a:spLocks noGrp="1"/>
          </p:cNvSpPr>
          <p:nvPr>
            <p:ph type="pic" sz="quarter" idx="15" hasCustomPrompt="1"/>
          </p:nvPr>
        </p:nvSpPr>
        <p:spPr>
          <a:xfrm>
            <a:off x="12191206" y="0"/>
            <a:ext cx="12191207" cy="13716000"/>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a:p>
            <a:endParaRPr lang="fr-CA"/>
          </a:p>
        </p:txBody>
      </p:sp>
      <p:sp>
        <p:nvSpPr>
          <p:cNvPr id="5" name="Text Placeholder 7"/>
          <p:cNvSpPr>
            <a:spLocks noGrp="1"/>
          </p:cNvSpPr>
          <p:nvPr>
            <p:ph type="body" sz="quarter" idx="11" hasCustomPrompt="1"/>
          </p:nvPr>
        </p:nvSpPr>
        <p:spPr>
          <a:xfrm>
            <a:off x="1363079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3" name="Picture Placeholder 2">
            <a:extLst>
              <a:ext uri="{FF2B5EF4-FFF2-40B4-BE49-F238E27FC236}">
                <a16:creationId xmlns:a16="http://schemas.microsoft.com/office/drawing/2014/main" id="{7093ACE5-7AC6-4CE2-8F85-2212FAEEF8A0}"/>
              </a:ext>
            </a:extLst>
          </p:cNvPr>
          <p:cNvSpPr>
            <a:spLocks noGrp="1"/>
          </p:cNvSpPr>
          <p:nvPr>
            <p:ph type="pic" sz="quarter" idx="14" hasCustomPrompt="1"/>
          </p:nvPr>
        </p:nvSpPr>
        <p:spPr>
          <a:xfrm>
            <a:off x="0" y="0"/>
            <a:ext cx="12191207" cy="13716000"/>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Tree>
    <p:extLst>
      <p:ext uri="{BB962C8B-B14F-4D97-AF65-F5344CB8AC3E}">
        <p14:creationId xmlns:p14="http://schemas.microsoft.com/office/powerpoint/2010/main" val="104050207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Full image, No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596EDE8-E88C-4817-A05E-F5625E885D0E}"/>
              </a:ext>
            </a:extLst>
          </p:cNvPr>
          <p:cNvSpPr>
            <a:spLocks noGrp="1"/>
          </p:cNvSpPr>
          <p:nvPr>
            <p:ph type="pic" sz="quarter" idx="12" hasCustomPrompt="1"/>
          </p:nvPr>
        </p:nvSpPr>
        <p:spPr>
          <a:xfrm>
            <a:off x="0" y="0"/>
            <a:ext cx="24382413" cy="13716000"/>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Entrepreneur in his environment (Colour) </a:t>
            </a:r>
            <a:br>
              <a:rPr lang="en-CA"/>
            </a:br>
            <a:r>
              <a:rPr lang="en-CA"/>
              <a:t>or</a:t>
            </a:r>
          </a:p>
          <a:p>
            <a:r>
              <a:rPr lang="en-CA"/>
              <a:t>Industry snapshot (Black &amp; White)</a:t>
            </a:r>
          </a:p>
        </p:txBody>
      </p:sp>
      <p:sp>
        <p:nvSpPr>
          <p:cNvPr id="5" name="Text Placeholder 7"/>
          <p:cNvSpPr>
            <a:spLocks noGrp="1"/>
          </p:cNvSpPr>
          <p:nvPr>
            <p:ph type="body" sz="quarter" idx="11" hasCustomPrompt="1"/>
          </p:nvPr>
        </p:nvSpPr>
        <p:spPr>
          <a:xfrm>
            <a:off x="1363079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236425682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Picture Slide with Text">
    <p:spTree>
      <p:nvGrpSpPr>
        <p:cNvPr id="1" name=""/>
        <p:cNvGrpSpPr/>
        <p:nvPr/>
      </p:nvGrpSpPr>
      <p:grpSpPr>
        <a:xfrm>
          <a:off x="0" y="0"/>
          <a:ext cx="0" cy="0"/>
          <a:chOff x="0" y="0"/>
          <a:chExt cx="0" cy="0"/>
        </a:xfrm>
      </p:grpSpPr>
      <p:sp>
        <p:nvSpPr>
          <p:cNvPr id="6" name="Picture Placeholder 2"/>
          <p:cNvSpPr>
            <a:spLocks noGrp="1" noChangeAspect="1"/>
          </p:cNvSpPr>
          <p:nvPr>
            <p:ph type="pic" idx="14" hasCustomPrompt="1"/>
          </p:nvPr>
        </p:nvSpPr>
        <p:spPr>
          <a:xfrm>
            <a:off x="0" y="27"/>
            <a:ext cx="24382413" cy="13715998"/>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in his environment (Colour) </a:t>
            </a:r>
            <a:br>
              <a:rPr lang="en-CA"/>
            </a:br>
            <a:r>
              <a:rPr lang="en-CA"/>
              <a:t>or</a:t>
            </a:r>
          </a:p>
          <a:p>
            <a:r>
              <a:rPr lang="en-CA"/>
              <a:t>Industry snapshot (Black &amp; White)</a:t>
            </a:r>
          </a:p>
        </p:txBody>
      </p:sp>
      <p:sp>
        <p:nvSpPr>
          <p:cNvPr id="2" name="Title 1"/>
          <p:cNvSpPr>
            <a:spLocks noGrp="1"/>
          </p:cNvSpPr>
          <p:nvPr>
            <p:ph type="ctrTitle"/>
          </p:nvPr>
        </p:nvSpPr>
        <p:spPr>
          <a:xfrm>
            <a:off x="1354580" y="5563986"/>
            <a:ext cx="21622458" cy="6578489"/>
          </a:xfrm>
        </p:spPr>
        <p:txBody>
          <a:bodyPr/>
          <a:lstStyle>
            <a:lvl1pPr algn="l">
              <a:lnSpc>
                <a:spcPct val="70000"/>
              </a:lnSpc>
              <a:defRPr sz="21118" cap="none">
                <a:solidFill>
                  <a:schemeClr val="bg1"/>
                </a:solidFill>
                <a:latin typeface="Arial Black"/>
                <a:cs typeface="Arial Black"/>
              </a:defRPr>
            </a:lvl1pPr>
          </a:lstStyle>
          <a:p>
            <a:r>
              <a:rPr lang="en-CA" noProof="0"/>
              <a:t>Click to edit Master title style</a:t>
            </a:r>
          </a:p>
        </p:txBody>
      </p:sp>
    </p:spTree>
    <p:extLst>
      <p:ext uri="{BB962C8B-B14F-4D97-AF65-F5344CB8AC3E}">
        <p14:creationId xmlns:p14="http://schemas.microsoft.com/office/powerpoint/2010/main" val="69295592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Cellphone Mockup ">
    <p:bg>
      <p:bgPr>
        <a:solidFill>
          <a:schemeClr val="bg1"/>
        </a:solidFill>
        <a:effectLst/>
      </p:bgPr>
    </p:bg>
    <p:spTree>
      <p:nvGrpSpPr>
        <p:cNvPr id="1" name=""/>
        <p:cNvGrpSpPr/>
        <p:nvPr/>
      </p:nvGrpSpPr>
      <p:grpSpPr>
        <a:xfrm>
          <a:off x="0" y="0"/>
          <a:ext cx="0" cy="0"/>
          <a:chOff x="0" y="0"/>
          <a:chExt cx="0" cy="0"/>
        </a:xfrm>
      </p:grpSpPr>
      <p:sp>
        <p:nvSpPr>
          <p:cNvPr id="15" name="TextBox 14"/>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16" name="Groupe 26">
            <a:extLst>
              <a:ext uri="{FF2B5EF4-FFF2-40B4-BE49-F238E27FC236}">
                <a16:creationId xmlns:a16="http://schemas.microsoft.com/office/drawing/2014/main" id="{B5AC4D0B-54A2-4CD8-9910-1D88CA81F79D}"/>
              </a:ext>
            </a:extLst>
          </p:cNvPr>
          <p:cNvGrpSpPr/>
          <p:nvPr userDrawn="1"/>
        </p:nvGrpSpPr>
        <p:grpSpPr>
          <a:xfrm>
            <a:off x="22726939" y="857251"/>
            <a:ext cx="822906" cy="857251"/>
            <a:chOff x="8448676" y="357188"/>
            <a:chExt cx="342900" cy="357188"/>
          </a:xfrm>
        </p:grpSpPr>
        <p:sp>
          <p:nvSpPr>
            <p:cNvPr id="17" name="Freeform 9">
              <a:extLst>
                <a:ext uri="{FF2B5EF4-FFF2-40B4-BE49-F238E27FC236}">
                  <a16:creationId xmlns:a16="http://schemas.microsoft.com/office/drawing/2014/main" id="{48651266-F8A1-4455-99C3-2EED6D6B06E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8" name="Freeform 10">
              <a:extLst>
                <a:ext uri="{FF2B5EF4-FFF2-40B4-BE49-F238E27FC236}">
                  <a16:creationId xmlns:a16="http://schemas.microsoft.com/office/drawing/2014/main" id="{52276A10-93A5-4E59-8D00-6893FDC01DE2}"/>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pic>
        <p:nvPicPr>
          <p:cNvPr id="4" name="Picture 3">
            <a:extLst>
              <a:ext uri="{FF2B5EF4-FFF2-40B4-BE49-F238E27FC236}">
                <a16:creationId xmlns:a16="http://schemas.microsoft.com/office/drawing/2014/main" id="{55CB88D2-164F-4C3A-8F7F-3383D5E271F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99818" y="22166"/>
            <a:ext cx="7838183" cy="13716000"/>
          </a:xfrm>
          <a:prstGeom prst="rect">
            <a:avLst/>
          </a:prstGeom>
        </p:spPr>
      </p:pic>
      <p:sp>
        <p:nvSpPr>
          <p:cNvPr id="7" name="Text Placeholder 6">
            <a:extLst>
              <a:ext uri="{FF2B5EF4-FFF2-40B4-BE49-F238E27FC236}">
                <a16:creationId xmlns:a16="http://schemas.microsoft.com/office/drawing/2014/main" id="{4E132CB2-4EED-47CD-83AC-3788C4859E93}"/>
              </a:ext>
            </a:extLst>
          </p:cNvPr>
          <p:cNvSpPr>
            <a:spLocks noGrp="1"/>
          </p:cNvSpPr>
          <p:nvPr>
            <p:ph type="body" sz="quarter" idx="16"/>
          </p:nvPr>
        </p:nvSpPr>
        <p:spPr>
          <a:xfrm>
            <a:off x="8822002" y="2213611"/>
            <a:ext cx="14607981" cy="99601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5" name="Picture Placeholder 44">
            <a:extLst>
              <a:ext uri="{FF2B5EF4-FFF2-40B4-BE49-F238E27FC236}">
                <a16:creationId xmlns:a16="http://schemas.microsoft.com/office/drawing/2014/main" id="{154052DB-F1A4-42CE-B29F-BDF80887E22E}"/>
              </a:ext>
            </a:extLst>
          </p:cNvPr>
          <p:cNvSpPr>
            <a:spLocks noGrp="1"/>
          </p:cNvSpPr>
          <p:nvPr>
            <p:ph type="pic" sz="quarter" idx="17"/>
          </p:nvPr>
        </p:nvSpPr>
        <p:spPr>
          <a:xfrm>
            <a:off x="2122034" y="1476865"/>
            <a:ext cx="4976285" cy="10792759"/>
          </a:xfrm>
          <a:custGeom>
            <a:avLst/>
            <a:gdLst>
              <a:gd name="connsiteX0" fmla="*/ 0 w 2059299"/>
              <a:gd name="connsiteY0" fmla="*/ 343223 h 4477343"/>
              <a:gd name="connsiteX1" fmla="*/ 343223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0 w 2059299"/>
              <a:gd name="connsiteY8" fmla="*/ 343223 h 4477343"/>
              <a:gd name="connsiteX0" fmla="*/ 2381 w 2059299"/>
              <a:gd name="connsiteY0" fmla="*/ 240830 h 4477343"/>
              <a:gd name="connsiteX1" fmla="*/ 343223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2381 w 2059299"/>
              <a:gd name="connsiteY8" fmla="*/ 240830 h 4477343"/>
              <a:gd name="connsiteX0" fmla="*/ 2381 w 2059299"/>
              <a:gd name="connsiteY0" fmla="*/ 240830 h 4477343"/>
              <a:gd name="connsiteX1" fmla="*/ 288454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2381 w 2059299"/>
              <a:gd name="connsiteY8" fmla="*/ 240830 h 4477343"/>
              <a:gd name="connsiteX0" fmla="*/ 2381 w 2066442"/>
              <a:gd name="connsiteY0" fmla="*/ 240830 h 4477343"/>
              <a:gd name="connsiteX1" fmla="*/ 288454 w 2066442"/>
              <a:gd name="connsiteY1" fmla="*/ 0 h 4477343"/>
              <a:gd name="connsiteX2" fmla="*/ 1716076 w 2066442"/>
              <a:gd name="connsiteY2" fmla="*/ 0 h 4477343"/>
              <a:gd name="connsiteX3" fmla="*/ 2066442 w 2066442"/>
              <a:gd name="connsiteY3" fmla="*/ 228923 h 4477343"/>
              <a:gd name="connsiteX4" fmla="*/ 2059299 w 2066442"/>
              <a:gd name="connsiteY4" fmla="*/ 4134120 h 4477343"/>
              <a:gd name="connsiteX5" fmla="*/ 1716076 w 2066442"/>
              <a:gd name="connsiteY5" fmla="*/ 4477343 h 4477343"/>
              <a:gd name="connsiteX6" fmla="*/ 343223 w 2066442"/>
              <a:gd name="connsiteY6" fmla="*/ 4477343 h 4477343"/>
              <a:gd name="connsiteX7" fmla="*/ 0 w 2066442"/>
              <a:gd name="connsiteY7" fmla="*/ 4134120 h 4477343"/>
              <a:gd name="connsiteX8" fmla="*/ 2381 w 2066442"/>
              <a:gd name="connsiteY8" fmla="*/ 240830 h 4477343"/>
              <a:gd name="connsiteX0" fmla="*/ 2381 w 2066442"/>
              <a:gd name="connsiteY0" fmla="*/ 240830 h 4477343"/>
              <a:gd name="connsiteX1" fmla="*/ 288454 w 2066442"/>
              <a:gd name="connsiteY1" fmla="*/ 0 h 4477343"/>
              <a:gd name="connsiteX2" fmla="*/ 1761320 w 2066442"/>
              <a:gd name="connsiteY2" fmla="*/ 0 h 4477343"/>
              <a:gd name="connsiteX3" fmla="*/ 2066442 w 2066442"/>
              <a:gd name="connsiteY3" fmla="*/ 228923 h 4477343"/>
              <a:gd name="connsiteX4" fmla="*/ 2059299 w 2066442"/>
              <a:gd name="connsiteY4" fmla="*/ 4134120 h 4477343"/>
              <a:gd name="connsiteX5" fmla="*/ 1716076 w 2066442"/>
              <a:gd name="connsiteY5" fmla="*/ 4477343 h 4477343"/>
              <a:gd name="connsiteX6" fmla="*/ 343223 w 2066442"/>
              <a:gd name="connsiteY6" fmla="*/ 4477343 h 4477343"/>
              <a:gd name="connsiteX7" fmla="*/ 0 w 2066442"/>
              <a:gd name="connsiteY7" fmla="*/ 4134120 h 4477343"/>
              <a:gd name="connsiteX8" fmla="*/ 2381 w 2066442"/>
              <a:gd name="connsiteY8" fmla="*/ 240830 h 4477343"/>
              <a:gd name="connsiteX0" fmla="*/ 2381 w 2068824"/>
              <a:gd name="connsiteY0" fmla="*/ 240830 h 4477343"/>
              <a:gd name="connsiteX1" fmla="*/ 288454 w 2068824"/>
              <a:gd name="connsiteY1" fmla="*/ 0 h 4477343"/>
              <a:gd name="connsiteX2" fmla="*/ 1761320 w 2068824"/>
              <a:gd name="connsiteY2" fmla="*/ 0 h 4477343"/>
              <a:gd name="connsiteX3" fmla="*/ 2066442 w 2068824"/>
              <a:gd name="connsiteY3" fmla="*/ 228923 h 4477343"/>
              <a:gd name="connsiteX4" fmla="*/ 2068824 w 2068824"/>
              <a:gd name="connsiteY4" fmla="*/ 4222227 h 4477343"/>
              <a:gd name="connsiteX5" fmla="*/ 1716076 w 2068824"/>
              <a:gd name="connsiteY5" fmla="*/ 4477343 h 4477343"/>
              <a:gd name="connsiteX6" fmla="*/ 343223 w 2068824"/>
              <a:gd name="connsiteY6" fmla="*/ 4477343 h 4477343"/>
              <a:gd name="connsiteX7" fmla="*/ 0 w 2068824"/>
              <a:gd name="connsiteY7" fmla="*/ 4134120 h 4477343"/>
              <a:gd name="connsiteX8" fmla="*/ 2381 w 2068824"/>
              <a:gd name="connsiteY8" fmla="*/ 240830 h 4477343"/>
              <a:gd name="connsiteX0" fmla="*/ 2381 w 2068824"/>
              <a:gd name="connsiteY0" fmla="*/ 240830 h 4489249"/>
              <a:gd name="connsiteX1" fmla="*/ 288454 w 2068824"/>
              <a:gd name="connsiteY1" fmla="*/ 0 h 4489249"/>
              <a:gd name="connsiteX2" fmla="*/ 1761320 w 2068824"/>
              <a:gd name="connsiteY2" fmla="*/ 0 h 4489249"/>
              <a:gd name="connsiteX3" fmla="*/ 2066442 w 2068824"/>
              <a:gd name="connsiteY3" fmla="*/ 228923 h 4489249"/>
              <a:gd name="connsiteX4" fmla="*/ 2068824 w 2068824"/>
              <a:gd name="connsiteY4" fmla="*/ 4222227 h 4489249"/>
              <a:gd name="connsiteX5" fmla="*/ 1820851 w 2068824"/>
              <a:gd name="connsiteY5" fmla="*/ 4489249 h 4489249"/>
              <a:gd name="connsiteX6" fmla="*/ 343223 w 2068824"/>
              <a:gd name="connsiteY6" fmla="*/ 4477343 h 4489249"/>
              <a:gd name="connsiteX7" fmla="*/ 0 w 2068824"/>
              <a:gd name="connsiteY7" fmla="*/ 4134120 h 4489249"/>
              <a:gd name="connsiteX8" fmla="*/ 2381 w 2068824"/>
              <a:gd name="connsiteY8" fmla="*/ 240830 h 4489249"/>
              <a:gd name="connsiteX0" fmla="*/ 2381 w 2068824"/>
              <a:gd name="connsiteY0" fmla="*/ 240830 h 4496393"/>
              <a:gd name="connsiteX1" fmla="*/ 288454 w 2068824"/>
              <a:gd name="connsiteY1" fmla="*/ 0 h 4496393"/>
              <a:gd name="connsiteX2" fmla="*/ 1761320 w 2068824"/>
              <a:gd name="connsiteY2" fmla="*/ 0 h 4496393"/>
              <a:gd name="connsiteX3" fmla="*/ 2066442 w 2068824"/>
              <a:gd name="connsiteY3" fmla="*/ 228923 h 4496393"/>
              <a:gd name="connsiteX4" fmla="*/ 2068824 w 2068824"/>
              <a:gd name="connsiteY4" fmla="*/ 4222227 h 4496393"/>
              <a:gd name="connsiteX5" fmla="*/ 1820851 w 2068824"/>
              <a:gd name="connsiteY5" fmla="*/ 4489249 h 4496393"/>
              <a:gd name="connsiteX6" fmla="*/ 243210 w 2068824"/>
              <a:gd name="connsiteY6" fmla="*/ 4496393 h 4496393"/>
              <a:gd name="connsiteX7" fmla="*/ 0 w 2068824"/>
              <a:gd name="connsiteY7" fmla="*/ 4134120 h 4496393"/>
              <a:gd name="connsiteX8" fmla="*/ 2381 w 2068824"/>
              <a:gd name="connsiteY8" fmla="*/ 240830 h 4496393"/>
              <a:gd name="connsiteX0" fmla="*/ 9525 w 2075968"/>
              <a:gd name="connsiteY0" fmla="*/ 240830 h 4496393"/>
              <a:gd name="connsiteX1" fmla="*/ 295598 w 2075968"/>
              <a:gd name="connsiteY1" fmla="*/ 0 h 4496393"/>
              <a:gd name="connsiteX2" fmla="*/ 1768464 w 2075968"/>
              <a:gd name="connsiteY2" fmla="*/ 0 h 4496393"/>
              <a:gd name="connsiteX3" fmla="*/ 2073586 w 2075968"/>
              <a:gd name="connsiteY3" fmla="*/ 228923 h 4496393"/>
              <a:gd name="connsiteX4" fmla="*/ 2075968 w 2075968"/>
              <a:gd name="connsiteY4" fmla="*/ 4222227 h 4496393"/>
              <a:gd name="connsiteX5" fmla="*/ 1827995 w 2075968"/>
              <a:gd name="connsiteY5" fmla="*/ 4489249 h 4496393"/>
              <a:gd name="connsiteX6" fmla="*/ 250354 w 2075968"/>
              <a:gd name="connsiteY6" fmla="*/ 4496393 h 4496393"/>
              <a:gd name="connsiteX7" fmla="*/ 0 w 2075968"/>
              <a:gd name="connsiteY7" fmla="*/ 4200795 h 4496393"/>
              <a:gd name="connsiteX8" fmla="*/ 9525 w 2075968"/>
              <a:gd name="connsiteY8" fmla="*/ 240830 h 4496393"/>
              <a:gd name="connsiteX0" fmla="*/ 7144 w 2073587"/>
              <a:gd name="connsiteY0" fmla="*/ 240830 h 4496393"/>
              <a:gd name="connsiteX1" fmla="*/ 293217 w 2073587"/>
              <a:gd name="connsiteY1" fmla="*/ 0 h 4496393"/>
              <a:gd name="connsiteX2" fmla="*/ 1766083 w 2073587"/>
              <a:gd name="connsiteY2" fmla="*/ 0 h 4496393"/>
              <a:gd name="connsiteX3" fmla="*/ 2071205 w 2073587"/>
              <a:gd name="connsiteY3" fmla="*/ 228923 h 4496393"/>
              <a:gd name="connsiteX4" fmla="*/ 2073587 w 2073587"/>
              <a:gd name="connsiteY4" fmla="*/ 4222227 h 4496393"/>
              <a:gd name="connsiteX5" fmla="*/ 1825614 w 2073587"/>
              <a:gd name="connsiteY5" fmla="*/ 4489249 h 4496393"/>
              <a:gd name="connsiteX6" fmla="*/ 247973 w 2073587"/>
              <a:gd name="connsiteY6" fmla="*/ 4496393 h 4496393"/>
              <a:gd name="connsiteX7" fmla="*/ 0 w 2073587"/>
              <a:gd name="connsiteY7" fmla="*/ 4212701 h 4496393"/>
              <a:gd name="connsiteX8" fmla="*/ 7144 w 2073587"/>
              <a:gd name="connsiteY8" fmla="*/ 240830 h 4496393"/>
              <a:gd name="connsiteX0" fmla="*/ 7144 w 2073587"/>
              <a:gd name="connsiteY0" fmla="*/ 240830 h 4496393"/>
              <a:gd name="connsiteX1" fmla="*/ 293217 w 2073587"/>
              <a:gd name="connsiteY1" fmla="*/ 0 h 4496393"/>
              <a:gd name="connsiteX2" fmla="*/ 1766083 w 2073587"/>
              <a:gd name="connsiteY2" fmla="*/ 0 h 4496393"/>
              <a:gd name="connsiteX3" fmla="*/ 2071205 w 2073587"/>
              <a:gd name="connsiteY3" fmla="*/ 228923 h 4496393"/>
              <a:gd name="connsiteX4" fmla="*/ 2073587 w 2073587"/>
              <a:gd name="connsiteY4" fmla="*/ 4222227 h 4496393"/>
              <a:gd name="connsiteX5" fmla="*/ 1825614 w 2073587"/>
              <a:gd name="connsiteY5" fmla="*/ 4489249 h 4496393"/>
              <a:gd name="connsiteX6" fmla="*/ 247973 w 2073587"/>
              <a:gd name="connsiteY6" fmla="*/ 4496393 h 4496393"/>
              <a:gd name="connsiteX7" fmla="*/ 0 w 2073587"/>
              <a:gd name="connsiteY7" fmla="*/ 4212701 h 4496393"/>
              <a:gd name="connsiteX8" fmla="*/ 7144 w 2073587"/>
              <a:gd name="connsiteY8" fmla="*/ 240830 h 4496393"/>
              <a:gd name="connsiteX0" fmla="*/ 7144 w 2073587"/>
              <a:gd name="connsiteY0" fmla="*/ 240830 h 4496393"/>
              <a:gd name="connsiteX1" fmla="*/ 293217 w 2073587"/>
              <a:gd name="connsiteY1" fmla="*/ 0 h 4496393"/>
              <a:gd name="connsiteX2" fmla="*/ 473075 w 2073587"/>
              <a:gd name="connsiteY2" fmla="*/ 794 h 4496393"/>
              <a:gd name="connsiteX3" fmla="*/ 1766083 w 2073587"/>
              <a:gd name="connsiteY3" fmla="*/ 0 h 4496393"/>
              <a:gd name="connsiteX4" fmla="*/ 2071205 w 2073587"/>
              <a:gd name="connsiteY4" fmla="*/ 228923 h 4496393"/>
              <a:gd name="connsiteX5" fmla="*/ 2073587 w 2073587"/>
              <a:gd name="connsiteY5" fmla="*/ 4222227 h 4496393"/>
              <a:gd name="connsiteX6" fmla="*/ 1825614 w 2073587"/>
              <a:gd name="connsiteY6" fmla="*/ 4489249 h 4496393"/>
              <a:gd name="connsiteX7" fmla="*/ 247973 w 2073587"/>
              <a:gd name="connsiteY7" fmla="*/ 4496393 h 4496393"/>
              <a:gd name="connsiteX8" fmla="*/ 0 w 2073587"/>
              <a:gd name="connsiteY8" fmla="*/ 4212701 h 4496393"/>
              <a:gd name="connsiteX9" fmla="*/ 7144 w 2073587"/>
              <a:gd name="connsiteY9" fmla="*/ 240830 h 4496393"/>
              <a:gd name="connsiteX0" fmla="*/ 7144 w 2073587"/>
              <a:gd name="connsiteY0" fmla="*/ 240830 h 4496393"/>
              <a:gd name="connsiteX1" fmla="*/ 293217 w 2073587"/>
              <a:gd name="connsiteY1" fmla="*/ 0 h 4496393"/>
              <a:gd name="connsiteX2" fmla="*/ 473075 w 2073587"/>
              <a:gd name="connsiteY2" fmla="*/ 794 h 4496393"/>
              <a:gd name="connsiteX3" fmla="*/ 489743 w 2073587"/>
              <a:gd name="connsiteY3" fmla="*/ 98425 h 4496393"/>
              <a:gd name="connsiteX4" fmla="*/ 1766083 w 2073587"/>
              <a:gd name="connsiteY4" fmla="*/ 0 h 4496393"/>
              <a:gd name="connsiteX5" fmla="*/ 2071205 w 2073587"/>
              <a:gd name="connsiteY5" fmla="*/ 228923 h 4496393"/>
              <a:gd name="connsiteX6" fmla="*/ 2073587 w 2073587"/>
              <a:gd name="connsiteY6" fmla="*/ 4222227 h 4496393"/>
              <a:gd name="connsiteX7" fmla="*/ 1825614 w 2073587"/>
              <a:gd name="connsiteY7" fmla="*/ 4489249 h 4496393"/>
              <a:gd name="connsiteX8" fmla="*/ 247973 w 2073587"/>
              <a:gd name="connsiteY8" fmla="*/ 4496393 h 4496393"/>
              <a:gd name="connsiteX9" fmla="*/ 0 w 2073587"/>
              <a:gd name="connsiteY9" fmla="*/ 4212701 h 4496393"/>
              <a:gd name="connsiteX10" fmla="*/ 7144 w 2073587"/>
              <a:gd name="connsiteY10"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9743 w 2073587"/>
              <a:gd name="connsiteY3" fmla="*/ 98425 h 4496393"/>
              <a:gd name="connsiteX4" fmla="*/ 1766083 w 2073587"/>
              <a:gd name="connsiteY4" fmla="*/ 0 h 4496393"/>
              <a:gd name="connsiteX5" fmla="*/ 2071205 w 2073587"/>
              <a:gd name="connsiteY5" fmla="*/ 228923 h 4496393"/>
              <a:gd name="connsiteX6" fmla="*/ 2073587 w 2073587"/>
              <a:gd name="connsiteY6" fmla="*/ 4222227 h 4496393"/>
              <a:gd name="connsiteX7" fmla="*/ 1825614 w 2073587"/>
              <a:gd name="connsiteY7" fmla="*/ 4489249 h 4496393"/>
              <a:gd name="connsiteX8" fmla="*/ 247973 w 2073587"/>
              <a:gd name="connsiteY8" fmla="*/ 4496393 h 4496393"/>
              <a:gd name="connsiteX9" fmla="*/ 0 w 2073587"/>
              <a:gd name="connsiteY9" fmla="*/ 4212701 h 4496393"/>
              <a:gd name="connsiteX10" fmla="*/ 7144 w 2073587"/>
              <a:gd name="connsiteY10"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56406 w 2073587"/>
              <a:gd name="connsiteY3" fmla="*/ 55563 h 4496393"/>
              <a:gd name="connsiteX4" fmla="*/ 489743 w 2073587"/>
              <a:gd name="connsiteY4" fmla="*/ 98425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56406 w 2073587"/>
              <a:gd name="connsiteY3" fmla="*/ 55563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68312 w 2073587"/>
              <a:gd name="connsiteY3" fmla="*/ 81757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52262 h 4507825"/>
              <a:gd name="connsiteX1" fmla="*/ 293217 w 2073587"/>
              <a:gd name="connsiteY1" fmla="*/ 11432 h 4507825"/>
              <a:gd name="connsiteX2" fmla="*/ 415925 w 2073587"/>
              <a:gd name="connsiteY2" fmla="*/ 14607 h 4507825"/>
              <a:gd name="connsiteX3" fmla="*/ 484980 w 2073587"/>
              <a:gd name="connsiteY3" fmla="*/ 112239 h 4507825"/>
              <a:gd name="connsiteX4" fmla="*/ 563561 w 2073587"/>
              <a:gd name="connsiteY4" fmla="*/ 181295 h 4507825"/>
              <a:gd name="connsiteX5" fmla="*/ 1508918 w 2073587"/>
              <a:gd name="connsiteY5" fmla="*/ 183676 h 4507825"/>
              <a:gd name="connsiteX6" fmla="*/ 1632743 w 2073587"/>
              <a:gd name="connsiteY6" fmla="*/ 28895 h 4507825"/>
              <a:gd name="connsiteX7" fmla="*/ 1766083 w 2073587"/>
              <a:gd name="connsiteY7" fmla="*/ 11432 h 4507825"/>
              <a:gd name="connsiteX8" fmla="*/ 2071205 w 2073587"/>
              <a:gd name="connsiteY8" fmla="*/ 240355 h 4507825"/>
              <a:gd name="connsiteX9" fmla="*/ 2073587 w 2073587"/>
              <a:gd name="connsiteY9" fmla="*/ 4233659 h 4507825"/>
              <a:gd name="connsiteX10" fmla="*/ 1825614 w 2073587"/>
              <a:gd name="connsiteY10" fmla="*/ 4500681 h 4507825"/>
              <a:gd name="connsiteX11" fmla="*/ 247973 w 2073587"/>
              <a:gd name="connsiteY11" fmla="*/ 4507825 h 4507825"/>
              <a:gd name="connsiteX12" fmla="*/ 0 w 2073587"/>
              <a:gd name="connsiteY12" fmla="*/ 4224133 h 4507825"/>
              <a:gd name="connsiteX13" fmla="*/ 7144 w 2073587"/>
              <a:gd name="connsiteY13" fmla="*/ 252262 h 4507825"/>
              <a:gd name="connsiteX0" fmla="*/ 7144 w 2073587"/>
              <a:gd name="connsiteY0" fmla="*/ 247821 h 4503384"/>
              <a:gd name="connsiteX1" fmla="*/ 293217 w 2073587"/>
              <a:gd name="connsiteY1" fmla="*/ 6991 h 4503384"/>
              <a:gd name="connsiteX2" fmla="*/ 415925 w 2073587"/>
              <a:gd name="connsiteY2" fmla="*/ 10166 h 4503384"/>
              <a:gd name="connsiteX3" fmla="*/ 484980 w 2073587"/>
              <a:gd name="connsiteY3" fmla="*/ 107798 h 4503384"/>
              <a:gd name="connsiteX4" fmla="*/ 563561 w 2073587"/>
              <a:gd name="connsiteY4" fmla="*/ 176854 h 4503384"/>
              <a:gd name="connsiteX5" fmla="*/ 1508918 w 2073587"/>
              <a:gd name="connsiteY5" fmla="*/ 179235 h 4503384"/>
              <a:gd name="connsiteX6" fmla="*/ 1632743 w 2073587"/>
              <a:gd name="connsiteY6" fmla="*/ 24454 h 4503384"/>
              <a:gd name="connsiteX7" fmla="*/ 1766083 w 2073587"/>
              <a:gd name="connsiteY7" fmla="*/ 6991 h 4503384"/>
              <a:gd name="connsiteX8" fmla="*/ 2071205 w 2073587"/>
              <a:gd name="connsiteY8" fmla="*/ 235914 h 4503384"/>
              <a:gd name="connsiteX9" fmla="*/ 2073587 w 2073587"/>
              <a:gd name="connsiteY9" fmla="*/ 4229218 h 4503384"/>
              <a:gd name="connsiteX10" fmla="*/ 1825614 w 2073587"/>
              <a:gd name="connsiteY10" fmla="*/ 4496240 h 4503384"/>
              <a:gd name="connsiteX11" fmla="*/ 247973 w 2073587"/>
              <a:gd name="connsiteY11" fmla="*/ 4503384 h 4503384"/>
              <a:gd name="connsiteX12" fmla="*/ 0 w 2073587"/>
              <a:gd name="connsiteY12" fmla="*/ 4219692 h 4503384"/>
              <a:gd name="connsiteX13" fmla="*/ 7144 w 2073587"/>
              <a:gd name="connsiteY13" fmla="*/ 247821 h 4503384"/>
              <a:gd name="connsiteX0" fmla="*/ 7144 w 2073587"/>
              <a:gd name="connsiteY0" fmla="*/ 249458 h 4505021"/>
              <a:gd name="connsiteX1" fmla="*/ 293217 w 2073587"/>
              <a:gd name="connsiteY1" fmla="*/ 8628 h 4505021"/>
              <a:gd name="connsiteX2" fmla="*/ 415925 w 2073587"/>
              <a:gd name="connsiteY2" fmla="*/ 11803 h 4505021"/>
              <a:gd name="connsiteX3" fmla="*/ 484980 w 2073587"/>
              <a:gd name="connsiteY3" fmla="*/ 109435 h 4505021"/>
              <a:gd name="connsiteX4" fmla="*/ 563561 w 2073587"/>
              <a:gd name="connsiteY4" fmla="*/ 178491 h 4505021"/>
              <a:gd name="connsiteX5" fmla="*/ 1508918 w 2073587"/>
              <a:gd name="connsiteY5" fmla="*/ 180872 h 4505021"/>
              <a:gd name="connsiteX6" fmla="*/ 1632743 w 2073587"/>
              <a:gd name="connsiteY6" fmla="*/ 16566 h 4505021"/>
              <a:gd name="connsiteX7" fmla="*/ 1766083 w 2073587"/>
              <a:gd name="connsiteY7" fmla="*/ 8628 h 4505021"/>
              <a:gd name="connsiteX8" fmla="*/ 2071205 w 2073587"/>
              <a:gd name="connsiteY8" fmla="*/ 237551 h 4505021"/>
              <a:gd name="connsiteX9" fmla="*/ 2073587 w 2073587"/>
              <a:gd name="connsiteY9" fmla="*/ 4230855 h 4505021"/>
              <a:gd name="connsiteX10" fmla="*/ 1825614 w 2073587"/>
              <a:gd name="connsiteY10" fmla="*/ 4497877 h 4505021"/>
              <a:gd name="connsiteX11" fmla="*/ 247973 w 2073587"/>
              <a:gd name="connsiteY11" fmla="*/ 4505021 h 4505021"/>
              <a:gd name="connsiteX12" fmla="*/ 0 w 2073587"/>
              <a:gd name="connsiteY12" fmla="*/ 4221329 h 4505021"/>
              <a:gd name="connsiteX13" fmla="*/ 7144 w 2073587"/>
              <a:gd name="connsiteY13" fmla="*/ 249458 h 4505021"/>
              <a:gd name="connsiteX0" fmla="*/ 7144 w 2073587"/>
              <a:gd name="connsiteY0" fmla="*/ 251259 h 4506822"/>
              <a:gd name="connsiteX1" fmla="*/ 293217 w 2073587"/>
              <a:gd name="connsiteY1" fmla="*/ 10429 h 4506822"/>
              <a:gd name="connsiteX2" fmla="*/ 415925 w 2073587"/>
              <a:gd name="connsiteY2" fmla="*/ 13604 h 4506822"/>
              <a:gd name="connsiteX3" fmla="*/ 484980 w 2073587"/>
              <a:gd name="connsiteY3" fmla="*/ 111236 h 4506822"/>
              <a:gd name="connsiteX4" fmla="*/ 563561 w 2073587"/>
              <a:gd name="connsiteY4" fmla="*/ 180292 h 4506822"/>
              <a:gd name="connsiteX5" fmla="*/ 1508918 w 2073587"/>
              <a:gd name="connsiteY5" fmla="*/ 182673 h 4506822"/>
              <a:gd name="connsiteX6" fmla="*/ 1642268 w 2073587"/>
              <a:gd name="connsiteY6" fmla="*/ 11224 h 4506822"/>
              <a:gd name="connsiteX7" fmla="*/ 1766083 w 2073587"/>
              <a:gd name="connsiteY7" fmla="*/ 10429 h 4506822"/>
              <a:gd name="connsiteX8" fmla="*/ 2071205 w 2073587"/>
              <a:gd name="connsiteY8" fmla="*/ 239352 h 4506822"/>
              <a:gd name="connsiteX9" fmla="*/ 2073587 w 2073587"/>
              <a:gd name="connsiteY9" fmla="*/ 4232656 h 4506822"/>
              <a:gd name="connsiteX10" fmla="*/ 1825614 w 2073587"/>
              <a:gd name="connsiteY10" fmla="*/ 4499678 h 4506822"/>
              <a:gd name="connsiteX11" fmla="*/ 247973 w 2073587"/>
              <a:gd name="connsiteY11" fmla="*/ 4506822 h 4506822"/>
              <a:gd name="connsiteX12" fmla="*/ 0 w 2073587"/>
              <a:gd name="connsiteY12" fmla="*/ 4223130 h 4506822"/>
              <a:gd name="connsiteX13" fmla="*/ 7144 w 2073587"/>
              <a:gd name="connsiteY13" fmla="*/ 251259 h 4506822"/>
              <a:gd name="connsiteX0" fmla="*/ 7144 w 2073587"/>
              <a:gd name="connsiteY0" fmla="*/ 249656 h 4505219"/>
              <a:gd name="connsiteX1" fmla="*/ 293217 w 2073587"/>
              <a:gd name="connsiteY1" fmla="*/ 8826 h 4505219"/>
              <a:gd name="connsiteX2" fmla="*/ 415925 w 2073587"/>
              <a:gd name="connsiteY2" fmla="*/ 12001 h 4505219"/>
              <a:gd name="connsiteX3" fmla="*/ 484980 w 2073587"/>
              <a:gd name="connsiteY3" fmla="*/ 109633 h 4505219"/>
              <a:gd name="connsiteX4" fmla="*/ 563561 w 2073587"/>
              <a:gd name="connsiteY4" fmla="*/ 178689 h 4505219"/>
              <a:gd name="connsiteX5" fmla="*/ 1508918 w 2073587"/>
              <a:gd name="connsiteY5" fmla="*/ 181070 h 4505219"/>
              <a:gd name="connsiteX6" fmla="*/ 1642268 w 2073587"/>
              <a:gd name="connsiteY6" fmla="*/ 9621 h 4505219"/>
              <a:gd name="connsiteX7" fmla="*/ 1766083 w 2073587"/>
              <a:gd name="connsiteY7" fmla="*/ 8826 h 4505219"/>
              <a:gd name="connsiteX8" fmla="*/ 2071205 w 2073587"/>
              <a:gd name="connsiteY8" fmla="*/ 237749 h 4505219"/>
              <a:gd name="connsiteX9" fmla="*/ 2073587 w 2073587"/>
              <a:gd name="connsiteY9" fmla="*/ 4231053 h 4505219"/>
              <a:gd name="connsiteX10" fmla="*/ 1825614 w 2073587"/>
              <a:gd name="connsiteY10" fmla="*/ 4498075 h 4505219"/>
              <a:gd name="connsiteX11" fmla="*/ 247973 w 2073587"/>
              <a:gd name="connsiteY11" fmla="*/ 4505219 h 4505219"/>
              <a:gd name="connsiteX12" fmla="*/ 0 w 2073587"/>
              <a:gd name="connsiteY12" fmla="*/ 4221527 h 4505219"/>
              <a:gd name="connsiteX13" fmla="*/ 7144 w 2073587"/>
              <a:gd name="connsiteY13" fmla="*/ 249656 h 4505219"/>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508918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508918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477962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477962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608805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608805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3587" h="4496983">
                <a:moveTo>
                  <a:pt x="7144" y="241420"/>
                </a:moveTo>
                <a:cubicBezTo>
                  <a:pt x="7144" y="51863"/>
                  <a:pt x="103660" y="590"/>
                  <a:pt x="293217" y="590"/>
                </a:cubicBezTo>
                <a:lnTo>
                  <a:pt x="418306" y="1383"/>
                </a:lnTo>
                <a:cubicBezTo>
                  <a:pt x="527657" y="3499"/>
                  <a:pt x="410368" y="170850"/>
                  <a:pt x="608805" y="170453"/>
                </a:cubicBezTo>
                <a:cubicBezTo>
                  <a:pt x="700086" y="173629"/>
                  <a:pt x="1393825" y="174421"/>
                  <a:pt x="1477962" y="172834"/>
                </a:cubicBezTo>
                <a:cubicBezTo>
                  <a:pt x="1664097" y="168469"/>
                  <a:pt x="1585120" y="3898"/>
                  <a:pt x="1642268" y="1385"/>
                </a:cubicBezTo>
                <a:cubicBezTo>
                  <a:pt x="1680367" y="3635"/>
                  <a:pt x="1698563" y="-1713"/>
                  <a:pt x="1766083" y="590"/>
                </a:cubicBezTo>
                <a:cubicBezTo>
                  <a:pt x="1955640" y="590"/>
                  <a:pt x="2071205" y="39956"/>
                  <a:pt x="2071205" y="229513"/>
                </a:cubicBezTo>
                <a:lnTo>
                  <a:pt x="2073587" y="4222817"/>
                </a:lnTo>
                <a:cubicBezTo>
                  <a:pt x="2073587" y="4412374"/>
                  <a:pt x="2015171" y="4489839"/>
                  <a:pt x="1825614" y="4489839"/>
                </a:cubicBezTo>
                <a:lnTo>
                  <a:pt x="247973" y="4496983"/>
                </a:lnTo>
                <a:cubicBezTo>
                  <a:pt x="58416" y="4496983"/>
                  <a:pt x="0" y="4402848"/>
                  <a:pt x="0" y="4213291"/>
                </a:cubicBezTo>
                <a:cubicBezTo>
                  <a:pt x="0" y="2949659"/>
                  <a:pt x="7144" y="1505052"/>
                  <a:pt x="7144" y="241420"/>
                </a:cubicBezTo>
                <a:close/>
              </a:path>
            </a:pathLst>
          </a:custGeom>
          <a:solidFill>
            <a:schemeClr val="bg1">
              <a:lumMod val="85000"/>
            </a:schemeClr>
          </a:solidFill>
        </p:spPr>
        <p:txBody>
          <a:bodyPr/>
          <a:lstStyle>
            <a:lvl1pPr marL="0" indent="0" algn="ctr">
              <a:buFontTx/>
              <a:buNone/>
              <a:defRPr sz="4800" b="0"/>
            </a:lvl1pPr>
          </a:lstStyle>
          <a:p>
            <a:endParaRPr lang="en-CA"/>
          </a:p>
          <a:p>
            <a:r>
              <a:rPr lang="en-CA"/>
              <a:t>Click on the icon below to select </a:t>
            </a:r>
            <a:br>
              <a:rPr lang="en-CA"/>
            </a:br>
            <a:r>
              <a:rPr lang="en-CA"/>
              <a:t>an image for </a:t>
            </a:r>
            <a:br>
              <a:rPr lang="en-CA"/>
            </a:br>
            <a:r>
              <a:rPr lang="en-CA"/>
              <a:t>the screen</a:t>
            </a:r>
            <a:endParaRPr lang="fr-CA"/>
          </a:p>
        </p:txBody>
      </p:sp>
    </p:spTree>
    <p:extLst>
      <p:ext uri="{BB962C8B-B14F-4D97-AF65-F5344CB8AC3E}">
        <p14:creationId xmlns:p14="http://schemas.microsoft.com/office/powerpoint/2010/main" val="256449736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7326157" y="857250"/>
            <a:ext cx="9600575" cy="7200900"/>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to add </a:t>
            </a:r>
            <a:br>
              <a:rPr lang="en-CA"/>
            </a:br>
            <a:r>
              <a:rPr lang="en-CA"/>
              <a:t>a screenshot of a website to this shape </a:t>
            </a:r>
          </a:p>
        </p:txBody>
      </p:sp>
      <p:sp>
        <p:nvSpPr>
          <p:cNvPr id="14" name="Text Placeholder 4"/>
          <p:cNvSpPr>
            <a:spLocks noGrp="1"/>
          </p:cNvSpPr>
          <p:nvPr>
            <p:ph type="body" sz="quarter" idx="19"/>
          </p:nvPr>
        </p:nvSpPr>
        <p:spPr>
          <a:xfrm>
            <a:off x="939739" y="9069710"/>
            <a:ext cx="7280860" cy="2575666"/>
          </a:xfrm>
        </p:spPr>
        <p:txBody>
          <a:bodyPr/>
          <a:lstStyle>
            <a:lvl1pPr marL="0" indent="0">
              <a:buNone/>
              <a:defRPr sz="5280" b="1"/>
            </a:lvl1pPr>
            <a:lvl2pPr marL="460757" indent="-460757">
              <a:spcBef>
                <a:spcPts val="1440"/>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15" name="Text Placeholder 4"/>
          <p:cNvSpPr>
            <a:spLocks noGrp="1"/>
          </p:cNvSpPr>
          <p:nvPr>
            <p:ph type="body" sz="quarter" idx="20"/>
          </p:nvPr>
        </p:nvSpPr>
        <p:spPr>
          <a:xfrm>
            <a:off x="8549975" y="9069710"/>
            <a:ext cx="7280860" cy="2575666"/>
          </a:xfrm>
        </p:spPr>
        <p:txBody>
          <a:bodyPr/>
          <a:lstStyle>
            <a:lvl1pPr marL="0" indent="0">
              <a:buNone/>
              <a:defRPr sz="5280" b="1"/>
            </a:lvl1pPr>
            <a:lvl2pPr marL="460757" indent="-460757">
              <a:spcBef>
                <a:spcPts val="1440"/>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1"/>
          </p:nvPr>
        </p:nvSpPr>
        <p:spPr>
          <a:xfrm>
            <a:off x="16180199" y="9069710"/>
            <a:ext cx="7280860" cy="2575666"/>
          </a:xfrm>
        </p:spPr>
        <p:txBody>
          <a:bodyPr/>
          <a:lstStyle>
            <a:lvl1pPr marL="0" indent="0">
              <a:buNone/>
              <a:defRPr sz="5280" b="1"/>
            </a:lvl1pPr>
            <a:lvl2pPr marL="460757" indent="-460757">
              <a:spcBef>
                <a:spcPts val="1440"/>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4" name="Footer Placeholder 3"/>
          <p:cNvSpPr>
            <a:spLocks noGrp="1"/>
          </p:cNvSpPr>
          <p:nvPr>
            <p:ph type="ftr" sz="quarter" idx="22"/>
          </p:nvPr>
        </p:nvSpPr>
        <p:spPr/>
        <p:txBody>
          <a:bodyPr/>
          <a:lstStyle/>
          <a:p>
            <a:r>
              <a:rPr lang="en-CA"/>
              <a:t>Source: Insert source here</a:t>
            </a:r>
          </a:p>
        </p:txBody>
      </p:sp>
      <p:pic>
        <p:nvPicPr>
          <p:cNvPr id="8" name="Picture 7" descr="nexus9-lunarwhite-mockup.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137252" y="346705"/>
            <a:ext cx="14106301" cy="8700271"/>
          </a:xfrm>
          <a:prstGeom prst="rect">
            <a:avLst/>
          </a:prstGeom>
        </p:spPr>
      </p:pic>
    </p:spTree>
    <p:extLst>
      <p:ext uri="{BB962C8B-B14F-4D97-AF65-F5344CB8AC3E}">
        <p14:creationId xmlns:p14="http://schemas.microsoft.com/office/powerpoint/2010/main" val="379333628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Laptop Mockup ">
    <p:bg>
      <p:bgPr>
        <a:solidFill>
          <a:schemeClr val="tx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57148" y="2426585"/>
            <a:ext cx="13572245" cy="8466206"/>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to add </a:t>
            </a:r>
            <a:br>
              <a:rPr lang="en-CA"/>
            </a:br>
            <a:r>
              <a:rPr lang="en-CA"/>
              <a:t>a screenshot of a website to this shape </a:t>
            </a:r>
          </a:p>
        </p:txBody>
      </p:sp>
      <p:sp>
        <p:nvSpPr>
          <p:cNvPr id="5" name="Text Placeholder 4"/>
          <p:cNvSpPr>
            <a:spLocks noGrp="1"/>
          </p:cNvSpPr>
          <p:nvPr>
            <p:ph type="body" sz="quarter" idx="15"/>
          </p:nvPr>
        </p:nvSpPr>
        <p:spPr>
          <a:xfrm>
            <a:off x="15266875" y="2212979"/>
            <a:ext cx="8282970" cy="8899524"/>
          </a:xfrm>
        </p:spPr>
        <p:txBody>
          <a:bodyPr anchor="ctr" anchorCtr="0"/>
          <a:lstStyle>
            <a:lvl1pPr marL="0" indent="0">
              <a:buNone/>
              <a:defRPr sz="7679" b="1">
                <a:solidFill>
                  <a:schemeClr val="bg1"/>
                </a:solidFill>
              </a:defRPr>
            </a:lvl1pPr>
            <a:lvl2pPr marL="460757">
              <a:defRPr sz="432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a:t>Click to edit Master text styles</a:t>
            </a:r>
          </a:p>
          <a:p>
            <a:pPr lvl="1"/>
            <a:r>
              <a:rPr lang="en-CA"/>
              <a:t>Second level</a:t>
            </a:r>
          </a:p>
        </p:txBody>
      </p:sp>
      <p:sp>
        <p:nvSpPr>
          <p:cNvPr id="15" name="TextBox 14"/>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sp>
        <p:nvSpPr>
          <p:cNvPr id="3" name="Footer Placeholder 2"/>
          <p:cNvSpPr>
            <a:spLocks noGrp="1"/>
          </p:cNvSpPr>
          <p:nvPr>
            <p:ph type="ftr" sz="quarter" idx="16"/>
          </p:nvPr>
        </p:nvSpPr>
        <p:spPr/>
        <p:txBody>
          <a:bodyPr/>
          <a:lstStyle>
            <a:lvl1pPr>
              <a:defRPr>
                <a:solidFill>
                  <a:schemeClr val="bg1"/>
                </a:solidFill>
              </a:defRPr>
            </a:lvl1pPr>
          </a:lstStyle>
          <a:p>
            <a:r>
              <a:rPr lang="en-CA"/>
              <a:t>Source: Insert source here</a:t>
            </a:r>
          </a:p>
        </p:txBody>
      </p:sp>
      <p:pic>
        <p:nvPicPr>
          <p:cNvPr id="11" name="Picture 10" descr="MacBook_Pro.png"/>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743674" y="1735678"/>
            <a:ext cx="19588089" cy="10868318"/>
          </a:xfrm>
          <a:prstGeom prst="rect">
            <a:avLst/>
          </a:prstGeom>
        </p:spPr>
      </p:pic>
      <p:grpSp>
        <p:nvGrpSpPr>
          <p:cNvPr id="16" name="Groupe 26">
            <a:extLst>
              <a:ext uri="{FF2B5EF4-FFF2-40B4-BE49-F238E27FC236}">
                <a16:creationId xmlns:a16="http://schemas.microsoft.com/office/drawing/2014/main" id="{B5AC4D0B-54A2-4CD8-9910-1D88CA81F79D}"/>
              </a:ext>
            </a:extLst>
          </p:cNvPr>
          <p:cNvGrpSpPr/>
          <p:nvPr userDrawn="1"/>
        </p:nvGrpSpPr>
        <p:grpSpPr>
          <a:xfrm>
            <a:off x="22726939" y="857251"/>
            <a:ext cx="822906" cy="857251"/>
            <a:chOff x="8448676" y="357188"/>
            <a:chExt cx="342900" cy="357188"/>
          </a:xfrm>
        </p:grpSpPr>
        <p:sp>
          <p:nvSpPr>
            <p:cNvPr id="17" name="Freeform 9">
              <a:extLst>
                <a:ext uri="{FF2B5EF4-FFF2-40B4-BE49-F238E27FC236}">
                  <a16:creationId xmlns:a16="http://schemas.microsoft.com/office/drawing/2014/main" id="{48651266-F8A1-4455-99C3-2EED6D6B06E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8" name="Freeform 10">
              <a:extLst>
                <a:ext uri="{FF2B5EF4-FFF2-40B4-BE49-F238E27FC236}">
                  <a16:creationId xmlns:a16="http://schemas.microsoft.com/office/drawing/2014/main" id="{52276A10-93A5-4E59-8D00-6893FDC01DE2}"/>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13951730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and Three Content">
    <p:bg>
      <p:bgPr>
        <a:solidFill>
          <a:schemeClr val="bg1"/>
        </a:solidFill>
        <a:effectLst/>
      </p:bgPr>
    </p:bg>
    <p:spTree>
      <p:nvGrpSpPr>
        <p:cNvPr id="1" name=""/>
        <p:cNvGrpSpPr/>
        <p:nvPr/>
      </p:nvGrpSpPr>
      <p:grpSpPr>
        <a:xfrm>
          <a:off x="0" y="0"/>
          <a:ext cx="0" cy="0"/>
          <a:chOff x="0" y="0"/>
          <a:chExt cx="0" cy="0"/>
        </a:xfrm>
      </p:grpSpPr>
      <p:sp>
        <p:nvSpPr>
          <p:cNvPr id="2" name="Espace réservé du texte 10">
            <a:extLst>
              <a:ext uri="{FF2B5EF4-FFF2-40B4-BE49-F238E27FC236}">
                <a16:creationId xmlns:a16="http://schemas.microsoft.com/office/drawing/2014/main" id="{E7D4870F-9A3F-FAA1-C09E-E62F57745C5F}"/>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5" name="Text Placeholder 2">
            <a:extLst>
              <a:ext uri="{FF2B5EF4-FFF2-40B4-BE49-F238E27FC236}">
                <a16:creationId xmlns:a16="http://schemas.microsoft.com/office/drawing/2014/main" id="{910510F4-6961-51FD-6C27-5465A7B88009}"/>
              </a:ext>
            </a:extLst>
          </p:cNvPr>
          <p:cNvSpPr>
            <a:spLocks noGrp="1"/>
          </p:cNvSpPr>
          <p:nvPr>
            <p:ph idx="1" hasCustomPrompt="1"/>
          </p:nvPr>
        </p:nvSpPr>
        <p:spPr>
          <a:xfrm>
            <a:off x="451522"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6" name="Text Placeholder 2">
            <a:extLst>
              <a:ext uri="{FF2B5EF4-FFF2-40B4-BE49-F238E27FC236}">
                <a16:creationId xmlns:a16="http://schemas.microsoft.com/office/drawing/2014/main" id="{0F3CEC48-2F5C-0F04-B903-6689AFB1DAAA}"/>
              </a:ext>
            </a:extLst>
          </p:cNvPr>
          <p:cNvSpPr>
            <a:spLocks noGrp="1"/>
          </p:cNvSpPr>
          <p:nvPr>
            <p:ph idx="13" hasCustomPrompt="1"/>
          </p:nvPr>
        </p:nvSpPr>
        <p:spPr>
          <a:xfrm>
            <a:off x="8506917"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10" name="Text Placeholder 2">
            <a:extLst>
              <a:ext uri="{FF2B5EF4-FFF2-40B4-BE49-F238E27FC236}">
                <a16:creationId xmlns:a16="http://schemas.microsoft.com/office/drawing/2014/main" id="{18463C64-0721-1260-E64B-BCCA221B460C}"/>
              </a:ext>
            </a:extLst>
          </p:cNvPr>
          <p:cNvSpPr>
            <a:spLocks noGrp="1"/>
          </p:cNvSpPr>
          <p:nvPr>
            <p:ph idx="14" hasCustomPrompt="1"/>
          </p:nvPr>
        </p:nvSpPr>
        <p:spPr>
          <a:xfrm>
            <a:off x="16557194"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3" name="Footer Placeholder 2">
            <a:extLst>
              <a:ext uri="{FF2B5EF4-FFF2-40B4-BE49-F238E27FC236}">
                <a16:creationId xmlns:a16="http://schemas.microsoft.com/office/drawing/2014/main" id="{70882BA4-4F40-BAF2-C651-FC6880E899A6}"/>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1477192794"/>
      </p:ext>
    </p:extLst>
  </p:cSld>
  <p:clrMapOvr>
    <a:masterClrMapping/>
  </p:clrMapOvr>
  <p:extLst>
    <p:ext uri="{DCECCB84-F9BA-43D5-87BE-67443E8EF086}">
      <p15:sldGuideLst xmlns:p15="http://schemas.microsoft.com/office/powerpoint/2012/main"/>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anada Map">
    <p:spTree>
      <p:nvGrpSpPr>
        <p:cNvPr id="1" name=""/>
        <p:cNvGrpSpPr/>
        <p:nvPr/>
      </p:nvGrpSpPr>
      <p:grpSpPr>
        <a:xfrm>
          <a:off x="0" y="0"/>
          <a:ext cx="0" cy="0"/>
          <a:chOff x="0" y="0"/>
          <a:chExt cx="0" cy="0"/>
        </a:xfrm>
      </p:grpSpPr>
      <p:grpSp>
        <p:nvGrpSpPr>
          <p:cNvPr id="2" name="Group 1"/>
          <p:cNvGrpSpPr/>
          <p:nvPr userDrawn="1"/>
        </p:nvGrpSpPr>
        <p:grpSpPr>
          <a:xfrm>
            <a:off x="2124598" y="-5524306"/>
            <a:ext cx="20330584" cy="17719968"/>
            <a:chOff x="574675" y="-1558800"/>
            <a:chExt cx="8280000" cy="8018121"/>
          </a:xfrm>
          <a:solidFill>
            <a:schemeClr val="bg1">
              <a:lumMod val="85000"/>
            </a:schemeClr>
          </a:solidFill>
        </p:grpSpPr>
        <p:grpSp>
          <p:nvGrpSpPr>
            <p:cNvPr id="120" name="Group 119"/>
            <p:cNvGrpSpPr/>
            <p:nvPr userDrawn="1"/>
          </p:nvGrpSpPr>
          <p:grpSpPr>
            <a:xfrm>
              <a:off x="6907913" y="2974019"/>
              <a:ext cx="1946762" cy="1917880"/>
              <a:chOff x="6907913" y="2874723"/>
              <a:chExt cx="1946762" cy="1917880"/>
            </a:xfrm>
            <a:grpFill/>
          </p:grpSpPr>
          <p:sp>
            <p:nvSpPr>
              <p:cNvPr id="121" name="Freeform 49"/>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2" name="Freeform 50"/>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grpSp>
        <p:grpSp>
          <p:nvGrpSpPr>
            <p:cNvPr id="123" name="Group 122"/>
            <p:cNvGrpSpPr/>
            <p:nvPr userDrawn="1"/>
          </p:nvGrpSpPr>
          <p:grpSpPr>
            <a:xfrm>
              <a:off x="1545168" y="-1558800"/>
              <a:ext cx="5254912" cy="6833889"/>
              <a:chOff x="1545168" y="-1658096"/>
              <a:chExt cx="5254912" cy="6833889"/>
            </a:xfrm>
            <a:grpFill/>
          </p:grpSpPr>
          <p:sp>
            <p:nvSpPr>
              <p:cNvPr id="124" name="Freeform 6"/>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5" name="Freeform 16"/>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6" name="Freeform 43"/>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7" name="Freeform 47"/>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8" name="Freeform 57"/>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9" name="Freeform 7"/>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0" name="Freeform 8"/>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1" name="Freeform 9"/>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2" name="Freeform 10"/>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3" name="Freeform 11"/>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4" name="Freeform 12"/>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5" name="Freeform 13"/>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6" name="Freeform 14"/>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7" name="Freeform 17"/>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8" name="Freeform 18"/>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9" name="Freeform 19"/>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0" name="Freeform 20"/>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1" name="Freeform 21"/>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2" name="Freeform 22"/>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3" name="Freeform 23"/>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4" name="Freeform 24"/>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5" name="Freeform 25"/>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6" name="Freeform 26"/>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7" name="Freeform 27"/>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8" name="Freeform 28"/>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9" name="Freeform 29"/>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0" name="Freeform 30"/>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1" name="Freeform 31"/>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2" name="Freeform 32"/>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3" name="Freeform 33"/>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4" name="Freeform 34"/>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5" name="Freeform 35"/>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6" name="Freeform 36"/>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7" name="Freeform 37"/>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8" name="Freeform 38"/>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9" name="Freeform 39"/>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60" name="Freeform 40"/>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61" name="Freeform 41"/>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62" name="Freeform 42"/>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grpSp>
        <p:grpSp>
          <p:nvGrpSpPr>
            <p:cNvPr id="163" name="Group 162"/>
            <p:cNvGrpSpPr/>
            <p:nvPr userDrawn="1"/>
          </p:nvGrpSpPr>
          <p:grpSpPr>
            <a:xfrm>
              <a:off x="5696722" y="2791089"/>
              <a:ext cx="2478223" cy="3011610"/>
              <a:chOff x="5696722" y="2691793"/>
              <a:chExt cx="2478223" cy="3011610"/>
            </a:xfrm>
            <a:grpFill/>
          </p:grpSpPr>
          <p:sp>
            <p:nvSpPr>
              <p:cNvPr id="164" name="Freeform 55"/>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5" name="Freeform 48"/>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6" name="Freeform 165"/>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7" name="Freeform 166"/>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8" name="Freeform 167"/>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9" name="Freeform 56"/>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grpSp>
        <p:grpSp>
          <p:nvGrpSpPr>
            <p:cNvPr id="170" name="Group 169"/>
            <p:cNvGrpSpPr/>
            <p:nvPr userDrawn="1"/>
          </p:nvGrpSpPr>
          <p:grpSpPr>
            <a:xfrm>
              <a:off x="4179363" y="3948363"/>
              <a:ext cx="2360763" cy="2510958"/>
              <a:chOff x="4179363" y="3849067"/>
              <a:chExt cx="2360763" cy="2510958"/>
            </a:xfrm>
            <a:grpFill/>
          </p:grpSpPr>
          <p:sp>
            <p:nvSpPr>
              <p:cNvPr id="171" name="Freeform 53"/>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72" name="Freeform 15"/>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grpSp>
        <p:grpSp>
          <p:nvGrpSpPr>
            <p:cNvPr id="173" name="Group 172"/>
            <p:cNvGrpSpPr/>
            <p:nvPr userDrawn="1"/>
          </p:nvGrpSpPr>
          <p:grpSpPr>
            <a:xfrm>
              <a:off x="574675" y="568968"/>
              <a:ext cx="1559721" cy="4355665"/>
              <a:chOff x="574675" y="469672"/>
              <a:chExt cx="1559721" cy="4355665"/>
            </a:xfrm>
            <a:grpFill/>
          </p:grpSpPr>
          <p:sp>
            <p:nvSpPr>
              <p:cNvPr id="174" name="Freeform 5"/>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75" name="Freeform 45"/>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76" name="Freeform 44"/>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77" name="Freeform 46"/>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grpSp>
      </p:grpSp>
      <p:sp>
        <p:nvSpPr>
          <p:cNvPr id="4" name="Text Placeholder 3"/>
          <p:cNvSpPr>
            <a:spLocks noGrp="1"/>
          </p:cNvSpPr>
          <p:nvPr userDrawn="1">
            <p:ph type="body" idx="15" hasCustomPrompt="1"/>
          </p:nvPr>
        </p:nvSpPr>
        <p:spPr>
          <a:xfrm>
            <a:off x="3297026" y="7755808"/>
            <a:ext cx="15359000" cy="2336801"/>
          </a:xfrm>
        </p:spPr>
        <p:txBody>
          <a:bodyPr anchor="b" anchorCtr="0"/>
          <a:lstStyle>
            <a:lvl1pPr marL="0" indent="0" algn="l">
              <a:buNone/>
              <a:defRPr sz="23038">
                <a:solidFill>
                  <a:schemeClr val="accent6"/>
                </a:solidFill>
              </a:defRPr>
            </a:lvl1pPr>
          </a:lstStyle>
          <a:p>
            <a:pPr lvl="0"/>
            <a:r>
              <a:rPr lang="fr-CA"/>
              <a:t>00%</a:t>
            </a:r>
            <a:endParaRPr lang="en-US"/>
          </a:p>
        </p:txBody>
      </p:sp>
      <p:sp>
        <p:nvSpPr>
          <p:cNvPr id="119" name="Text Placeholder 2"/>
          <p:cNvSpPr>
            <a:spLocks noGrp="1"/>
          </p:cNvSpPr>
          <p:nvPr>
            <p:ph type="body" sz="quarter" idx="18"/>
          </p:nvPr>
        </p:nvSpPr>
        <p:spPr>
          <a:xfrm>
            <a:off x="3297551" y="9999671"/>
            <a:ext cx="15359000" cy="2082799"/>
          </a:xfrm>
        </p:spPr>
        <p:txBody>
          <a:bodyPr/>
          <a:lstStyle>
            <a:lvl1pPr marL="0" indent="0">
              <a:buNone/>
              <a:defRPr sz="5760"/>
            </a:lvl1pPr>
            <a:lvl2pPr marL="0" indent="0">
              <a:spcBef>
                <a:spcPts val="1601"/>
              </a:spcBef>
              <a:buNone/>
              <a:defRPr sz="3840"/>
            </a:lvl2pPr>
          </a:lstStyle>
          <a:p>
            <a:pPr lvl="0"/>
            <a:r>
              <a:rPr lang="en-CA"/>
              <a:t>Click to edit Master text styles</a:t>
            </a:r>
          </a:p>
          <a:p>
            <a:pPr lvl="1"/>
            <a:r>
              <a:rPr lang="en-CA"/>
              <a:t>Second level</a:t>
            </a:r>
          </a:p>
        </p:txBody>
      </p:sp>
      <p:sp>
        <p:nvSpPr>
          <p:cNvPr id="3" name="Footer Placeholder 2"/>
          <p:cNvSpPr>
            <a:spLocks noGrp="1"/>
          </p:cNvSpPr>
          <p:nvPr>
            <p:ph type="ftr" sz="quarter" idx="19"/>
          </p:nvPr>
        </p:nvSpPr>
        <p:spPr/>
        <p:txBody>
          <a:bodyPr/>
          <a:lstStyle/>
          <a:p>
            <a:r>
              <a:rPr lang="en-CA"/>
              <a:t>Source: Insert source here</a:t>
            </a:r>
          </a:p>
        </p:txBody>
      </p:sp>
    </p:spTree>
    <p:extLst>
      <p:ext uri="{BB962C8B-B14F-4D97-AF65-F5344CB8AC3E}">
        <p14:creationId xmlns:p14="http://schemas.microsoft.com/office/powerpoint/2010/main" val="381677337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United States Map">
    <p:spTree>
      <p:nvGrpSpPr>
        <p:cNvPr id="1" name=""/>
        <p:cNvGrpSpPr/>
        <p:nvPr/>
      </p:nvGrpSpPr>
      <p:grpSpPr>
        <a:xfrm>
          <a:off x="0" y="0"/>
          <a:ext cx="0" cy="0"/>
          <a:chOff x="0" y="0"/>
          <a:chExt cx="0" cy="0"/>
        </a:xfrm>
      </p:grpSpPr>
      <p:grpSp>
        <p:nvGrpSpPr>
          <p:cNvPr id="1032" name="Group 1031"/>
          <p:cNvGrpSpPr/>
          <p:nvPr userDrawn="1"/>
        </p:nvGrpSpPr>
        <p:grpSpPr>
          <a:xfrm>
            <a:off x="1575890" y="-5155658"/>
            <a:ext cx="20999572" cy="17136067"/>
            <a:chOff x="808038" y="188913"/>
            <a:chExt cx="7666037" cy="7004050"/>
          </a:xfrm>
          <a:solidFill>
            <a:schemeClr val="bg1">
              <a:lumMod val="85000"/>
            </a:schemeClr>
          </a:solidFill>
        </p:grpSpPr>
        <p:sp>
          <p:nvSpPr>
            <p:cNvPr id="1033" name="Freeform 2"/>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4" name="Freeform 3"/>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5" name="Freeform 4"/>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6" name="Freeform 5"/>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7" name="Freeform 6"/>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8" name="Freeform 7"/>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9" name="Freeform 8"/>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0" name="Freeform 9"/>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1" name="Freeform 10"/>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2" name="Freeform 11"/>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3" name="Freeform 12"/>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4" name="Freeform 13"/>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5" name="Freeform 14"/>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6" name="Freeform 15"/>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7" name="Freeform 16"/>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8" name="Freeform 17"/>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9" name="Freeform 18"/>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0" name="Freeform 19"/>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1" name="Freeform 20"/>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2" name="Freeform 21"/>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3" name="Freeform 22"/>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4" name="Freeform 23"/>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5" name="Freeform 24"/>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6" name="Freeform 25"/>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7" name="Freeform 26"/>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8" name="Freeform 27"/>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9" name="Freeform 28"/>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0" name="Freeform 29"/>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1" name="Freeform 30"/>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2" name="Freeform 31"/>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3" name="Freeform 32"/>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4" name="Freeform 33"/>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5" name="Freeform 34"/>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6" name="Freeform 35"/>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7" name="Freeform 36"/>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8" name="Freeform 37"/>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9" name="Freeform 38"/>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0" name="Freeform 39"/>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1" name="Freeform 40"/>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2" name="Freeform 41"/>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3" name="Freeform 42"/>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4" name="Freeform 43"/>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5" name="Freeform 44"/>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6" name="Freeform 45"/>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7" name="Freeform 46"/>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8" name="Freeform 47"/>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9" name="Freeform 48"/>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0" name="Freeform 49"/>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1" name="Freeform 50"/>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2" name="Freeform 51"/>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3" name="Freeform 52"/>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4" name="Freeform 53"/>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5" name="Freeform 54"/>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6" name="Freeform 55"/>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7" name="Freeform 56"/>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8" name="Freeform 57"/>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9" name="Freeform 58"/>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0" name="Freeform 59"/>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1" name="Freeform 60"/>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2" name="Freeform 61"/>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3" name="Freeform 62"/>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4" name="Freeform 63"/>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5" name="Freeform 64"/>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6" name="Freeform 65"/>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7" name="Freeform 66"/>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8" name="Freeform 67"/>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9" name="Freeform 68"/>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0" name="Freeform 69"/>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1" name="Freeform 70"/>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2" name="Freeform 71"/>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3" name="Freeform 72"/>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4" name="Freeform 73"/>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5" name="Freeform 74"/>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6" name="Freeform 75"/>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solidFill>
              <a:schemeClr val="tx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7" name="Freeform 76"/>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8" name="Freeform 77"/>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9" name="Freeform 78"/>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0" name="Freeform 79"/>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1" name="Freeform 80"/>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2" name="Freeform 81"/>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3" name="Freeform 82"/>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4" name="Freeform 83"/>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5" name="Freeform 84"/>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6" name="Freeform 85"/>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7" name="Freeform 86"/>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8" name="Freeform 87"/>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9" name="Freeform 88"/>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0" name="Freeform 89"/>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1" name="Freeform 90"/>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2" name="Freeform 91"/>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3" name="Freeform 92"/>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4" name="Freeform 93"/>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5" name="Freeform 94"/>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6" name="Freeform 95"/>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7" name="Freeform 96"/>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8" name="Freeform 97"/>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9" name="Freeform 98"/>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0" name="Freeform 99"/>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1" name="Freeform 100"/>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2" name="Freeform 101"/>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3" name="Freeform 102"/>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4" name="Freeform 103"/>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5" name="Freeform 104"/>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6" name="Freeform 105"/>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7" name="Freeform 106"/>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8" name="Freeform 107"/>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9" name="Freeform 108"/>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0" name="Freeform 109"/>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1" name="Freeform 110"/>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2" name="Freeform 111"/>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3" name="Freeform 112"/>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4" name="Freeform 113"/>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5" name="Freeform 114"/>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6" name="Freeform 115"/>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7" name="Freeform 116"/>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8" name="Freeform 117"/>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9" name="Freeform 118"/>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0" name="Freeform 119"/>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1" name="Freeform 120"/>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2" name="Freeform 121"/>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3" name="Freeform 122"/>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4" name="Freeform 123"/>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5" name="Freeform 124"/>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6" name="Freeform 125"/>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7" name="Freeform 126"/>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8" name="Freeform 127"/>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9" name="Freeform 128"/>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0" name="Freeform 129"/>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1" name="Freeform 130"/>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2" name="Freeform 131"/>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3" name="Freeform 132"/>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4" name="Freeform 133"/>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5" name="Freeform 134"/>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6" name="Freeform 135"/>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7" name="Freeform 136"/>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8" name="Freeform 137"/>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9" name="Freeform 138"/>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0" name="Freeform 139"/>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1" name="Freeform 140"/>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2" name="Freeform 141"/>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3" name="Freeform 142"/>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4" name="Freeform 143"/>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5" name="Freeform 144"/>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6" name="Freeform 145"/>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7" name="Freeform 146"/>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8" name="Freeform 147"/>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9" name="Freeform 148"/>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0" name="Freeform 14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1" name="Freeform 150"/>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2" name="Freeform 151"/>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3" name="Freeform 152"/>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4" name="Freeform 153"/>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5" name="Freeform 154"/>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6" name="Freeform 155"/>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7" name="Freeform 156"/>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8" name="Freeform 157"/>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9" name="Freeform 158"/>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0" name="Freeform 159"/>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1" name="Freeform 160"/>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2" name="Freeform 161"/>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3" name="Freeform 162"/>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4" name="Freeform 163"/>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5" name="Freeform 164"/>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6" name="Freeform 165"/>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7" name="Freeform 166"/>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8" name="Freeform 167"/>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9" name="Freeform 168"/>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0" name="Freeform 169"/>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1" name="Freeform 170"/>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2" name="Freeform 171"/>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3" name="Freeform 172"/>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4" name="Freeform 173"/>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5" name="Freeform 174"/>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6" name="Freeform 175"/>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7" name="Freeform 176"/>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8" name="Freeform 177"/>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9" name="Freeform 178"/>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0" name="Freeform 179"/>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1" name="Freeform 180"/>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2" name="Freeform 181"/>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3" name="Freeform 182"/>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4" name="Freeform 183"/>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5" name="Freeform 184"/>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6" name="Freeform 185"/>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7" name="Freeform 186"/>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8" name="Freeform 187"/>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9" name="Freeform 188"/>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0" name="Freeform 189"/>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1" name="Freeform 190"/>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2" name="Freeform 191"/>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3" name="Freeform 192"/>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4" name="Freeform 193"/>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5" name="Freeform 194"/>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6" name="Freeform 195"/>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7" name="Freeform 196"/>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8" name="Freeform 197"/>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9" name="Freeform 198"/>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0" name="Freeform 199"/>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1" name="Freeform 200"/>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2" name="Freeform 201"/>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3" name="Freeform 202"/>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4" name="Freeform 203"/>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5" name="Freeform 204"/>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6" name="Freeform 205"/>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7" name="Freeform 206"/>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8" name="Freeform 207"/>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9" name="Freeform 208"/>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0" name="Freeform 209"/>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1" name="Freeform 210"/>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2" name="Freeform 211"/>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3" name="Freeform 212"/>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4" name="Freeform 213"/>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5" name="Freeform 214"/>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6" name="Freeform 215"/>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7" name="Freeform 216"/>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8" name="Freeform 217"/>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9" name="Freeform 218"/>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0" name="Freeform 219"/>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1" name="Freeform 220"/>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2" name="Freeform 221"/>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3" name="Freeform 222"/>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4" name="Freeform 223"/>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5" name="Freeform 224"/>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6" name="Freeform 225"/>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7" name="Freeform 226"/>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8" name="Freeform 227"/>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9" name="Freeform 228"/>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0" name="Freeform 229"/>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1" name="Freeform 230"/>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2" name="Freeform 231"/>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3" name="Freeform 232"/>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4" name="Freeform 233"/>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5" name="Freeform 234"/>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6" name="Freeform 235"/>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7" name="Freeform 236"/>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8" name="Freeform 237"/>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9" name="Freeform 238"/>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0" name="Freeform 239"/>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1" name="Freeform 240"/>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2" name="Freeform 241"/>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3" name="Freeform 242"/>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4" name="Freeform 243"/>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5" name="Freeform 244"/>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6" name="Freeform 245"/>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7" name="Freeform 246"/>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8" name="Freeform 247"/>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9" name="Freeform 248"/>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0" name="Freeform 249"/>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1" name="Freeform 250"/>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2" name="Freeform 251"/>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3" name="Freeform 252"/>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4" name="Freeform 253"/>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5" name="Freeform 254"/>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6" name="Freeform 255"/>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7" name="Freeform 256"/>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8" name="Freeform 257"/>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9" name="Freeform 258"/>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0" name="Freeform 259"/>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1" name="Freeform 260"/>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2" name="Freeform 261"/>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3" name="Freeform 262"/>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4" name="Freeform 263"/>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5" name="Freeform 264"/>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6" name="Freeform 265"/>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7" name="Freeform 266"/>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8" name="Freeform 267"/>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9" name="Freeform 268"/>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0" name="Freeform 269"/>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1" name="Freeform 270"/>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2" name="Freeform 271"/>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3" name="Freeform 272"/>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4" name="Freeform 273"/>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5" name="Freeform 274"/>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6" name="Freeform 275"/>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7" name="Freeform 276"/>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8" name="Freeform 277"/>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9" name="Freeform 278"/>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0" name="Freeform 279"/>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1" name="Freeform 280"/>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2" name="Freeform 281"/>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3" name="Freeform 282"/>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4" name="Freeform 283"/>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5" name="Freeform 284"/>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6" name="Freeform 285"/>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7" name="Freeform 286"/>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8" name="Freeform 287"/>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9" name="Freeform 288"/>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0" name="Freeform 289"/>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1" name="Freeform 290"/>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2" name="Freeform 291"/>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3" name="Freeform 292"/>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4" name="Freeform 293"/>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5" name="Freeform 294"/>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6" name="Freeform 295"/>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7" name="Freeform 296"/>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8" name="Freeform 297"/>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9" name="Freeform 298"/>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0" name="Freeform 299"/>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1" name="Freeform 300"/>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2" name="Freeform 301"/>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3" name="Freeform 302"/>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4" name="Freeform 303"/>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5" name="Freeform 304"/>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6" name="Freeform 305"/>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7" name="Freeform 306"/>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8" name="Freeform 307"/>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9" name="Freeform 308"/>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0" name="Freeform 309"/>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1" name="Freeform 310"/>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2" name="Freeform 311"/>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3" name="Freeform 312"/>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4" name="Freeform 313"/>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5" name="Freeform 314"/>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6" name="Freeform 315"/>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7" name="Freeform 316"/>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8" name="Freeform 317"/>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9" name="Freeform 318"/>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0" name="Freeform 319"/>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1" name="Freeform 320"/>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2" name="Freeform 321"/>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3" name="Freeform 322"/>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4" name="Freeform 323"/>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5" name="Freeform 324"/>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6" name="Freeform 325"/>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7" name="Freeform 326"/>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8" name="Freeform 327"/>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9" name="Freeform 328"/>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0" name="Freeform 329"/>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1" name="Freeform 330"/>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2" name="Freeform 331"/>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3" name="Freeform 332"/>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4" name="Freeform 333"/>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5" name="Freeform 334"/>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6" name="Freeform 335"/>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7" name="Freeform 336"/>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8" name="Freeform 337"/>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9" name="Freeform 338"/>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0" name="Freeform 339"/>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1" name="Freeform 340"/>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2" name="Freeform 341"/>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3" name="Freeform 342"/>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4" name="Freeform 343"/>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5" name="Freeform 344"/>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6" name="Freeform 345"/>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7" name="Freeform 346"/>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8" name="Freeform 347"/>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9" name="Freeform 348"/>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0" name="Freeform 349"/>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1" name="Freeform 350"/>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2" name="Freeform 351"/>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3" name="Freeform 352"/>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4" name="Freeform 353"/>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5" name="Freeform 354"/>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6" name="Freeform 355"/>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7" name="Freeform 356"/>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8" name="Freeform 357"/>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9" name="Freeform 358"/>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0" name="Freeform 359"/>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1" name="Freeform 360"/>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2" name="Freeform 361"/>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3" name="Freeform 362"/>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4" name="Freeform 363"/>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5" name="Freeform 364"/>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6" name="Freeform 365"/>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7" name="Freeform 366"/>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8" name="Freeform 367"/>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9" name="Freeform 368"/>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0" name="Freeform 36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1" name="Freeform 370"/>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2" name="Freeform 371"/>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3" name="Freeform 372"/>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4" name="Freeform 373"/>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5" name="Freeform 374"/>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6" name="Freeform 375"/>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7" name="Freeform 376"/>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8" name="Freeform 377"/>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9" name="Freeform 378"/>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0" name="Freeform 379"/>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1" name="Freeform 380"/>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2" name="Freeform 381"/>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3" name="Freeform 382"/>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4" name="Freeform 383"/>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5" name="Freeform 384"/>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6" name="Freeform 385"/>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7" name="Freeform 386"/>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8" name="Freeform 387"/>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9" name="Freeform 388"/>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0" name="Freeform 389"/>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1" name="Freeform 390"/>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2" name="Freeform 391"/>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3" name="Freeform 392"/>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4" name="Freeform 393"/>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5" name="Freeform 394"/>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6" name="Freeform 395"/>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7" name="Freeform 396"/>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8" name="Freeform 397"/>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9" name="Freeform 398"/>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0" name="Freeform 399"/>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1" name="Freeform 400"/>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2" name="Freeform 401"/>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3" name="Freeform 402"/>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4" name="Freeform 403"/>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5" name="Freeform 404"/>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6" name="Freeform 405"/>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7" name="Freeform 406"/>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8" name="Freeform 407"/>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9" name="Freeform 408"/>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0" name="Freeform 409"/>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1" name="Freeform 410"/>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2" name="Freeform 411"/>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3" name="Freeform 412"/>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4" name="Freeform 413"/>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5" name="Freeform 414"/>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6" name="Freeform 415"/>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7" name="Freeform 416"/>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8" name="Freeform 417"/>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9" name="Freeform 418"/>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0" name="Freeform 419"/>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1" name="Freeform 420"/>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2" name="Freeform 421"/>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3" name="Freeform 422"/>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4" name="Freeform 423"/>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5" name="Freeform 424"/>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6" name="Freeform 425"/>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7" name="Freeform 426"/>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8" name="Freeform 427"/>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9" name="Freeform 428"/>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0" name="Freeform 429"/>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1" name="Freeform 430"/>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2" name="Freeform 431"/>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3" name="Freeform 432"/>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4" name="Freeform 433"/>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5" name="Freeform 434"/>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6" name="Freeform 435"/>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7" name="Freeform 436"/>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8" name="Freeform 437"/>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9" name="Freeform 438"/>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0" name="Freeform 439"/>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1" name="Freeform 440"/>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2" name="Freeform 441"/>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3" name="Freeform 442"/>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4" name="Freeform 443"/>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5" name="Freeform 444"/>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6" name="Freeform 445"/>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7" name="Freeform 446"/>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8" name="Freeform 447"/>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9" name="Freeform 448"/>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0" name="Freeform 449"/>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1" name="Freeform 450"/>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2" name="Freeform 451"/>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3" name="Freeform 452"/>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4" name="Freeform 453"/>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5" name="Freeform 454"/>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6" name="Freeform 455"/>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7" name="Freeform 456"/>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8" name="Freeform 457"/>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9" name="Freeform 458"/>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0" name="Freeform 459"/>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1" name="Freeform 460"/>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2" name="Freeform 461"/>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3" name="Freeform 462"/>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4" name="Freeform 463"/>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5" name="Freeform 464"/>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6" name="Freeform 465"/>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7" name="Freeform 466"/>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8" name="Freeform 467"/>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9" name="Freeform 468"/>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0" name="Freeform 469"/>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1" name="Freeform 470"/>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2" name="Freeform 471"/>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3" name="Freeform 472"/>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4" name="Freeform 473"/>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5" name="Freeform 474"/>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6" name="Freeform 475"/>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7" name="Freeform 476"/>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8" name="Freeform 477"/>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9" name="Freeform 478"/>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0" name="Freeform 479"/>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1" name="Freeform 480"/>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2" name="Freeform 481"/>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3" name="Freeform 482"/>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4" name="Freeform 483"/>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5" name="Freeform 484"/>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6" name="Freeform 485"/>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7" name="Freeform 486"/>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8" name="Freeform 487"/>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9" name="Freeform 488"/>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0" name="Freeform 489"/>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1" name="Freeform 490"/>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2" name="Freeform 491"/>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3" name="Freeform 492"/>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4" name="Freeform 493"/>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5" name="Freeform 494"/>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6" name="Freeform 495"/>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7" name="Freeform 496"/>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8" name="Freeform 497"/>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9" name="Freeform 498"/>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0" name="Freeform 499"/>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1" name="Freeform 500"/>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2" name="Freeform 501"/>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3" name="Freeform 502"/>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4" name="Freeform 503"/>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5" name="Freeform 504"/>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6" name="Freeform 505"/>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7" name="Freeform 506"/>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8" name="Freeform 507"/>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9" name="Freeform 508"/>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0" name="Freeform 509"/>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1" name="Freeform 510"/>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2" name="Freeform 511"/>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3" name="Freeform 512"/>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4" name="Freeform 513"/>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5" name="Freeform 514"/>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6" name="Freeform 515"/>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7" name="Freeform 516"/>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8" name="Freeform 517"/>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9" name="Freeform 518"/>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0" name="Freeform 519"/>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1" name="Freeform 520"/>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2" name="Freeform 521"/>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3" name="Freeform 522"/>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4" name="Freeform 523"/>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5" name="Freeform 524"/>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6" name="Freeform 525"/>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7" name="Freeform 526"/>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8" name="Freeform 527"/>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9" name="Freeform 528"/>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0" name="Freeform 529"/>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1" name="Freeform 530"/>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2" name="Freeform 531"/>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3" name="Freeform 532"/>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4" name="Freeform 533"/>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5" name="Freeform 534"/>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6" name="Freeform 535"/>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7" name="Freeform 536"/>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8" name="Freeform 537"/>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9" name="Freeform 538"/>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0" name="Freeform 539"/>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1" name="Freeform 540"/>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2" name="Freeform 541"/>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3" name="Freeform 542"/>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4" name="Freeform 543"/>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5" name="Freeform 544"/>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6" name="Freeform 545"/>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7" name="Freeform 546"/>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8" name="Freeform 547"/>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9" name="Freeform 548"/>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0" name="Freeform 549"/>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1" name="Freeform 550"/>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2" name="Freeform 551"/>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3" name="Freeform 552"/>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4" name="Freeform 553"/>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5" name="Freeform 554"/>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6" name="Freeform 555"/>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7" name="Freeform 556"/>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8" name="Freeform 557"/>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9" name="Freeform 558"/>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0" name="Freeform 559"/>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1" name="Freeform 560"/>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2" name="Freeform 561"/>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3" name="Freeform 562"/>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4" name="Freeform 563"/>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5" name="Freeform 564"/>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6" name="Freeform 565"/>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7" name="Freeform 566"/>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8" name="Freeform 567"/>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9" name="Freeform 568"/>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0" name="Freeform 569"/>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1" name="Freeform 570"/>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2" name="Freeform 571"/>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3" name="Freeform 572"/>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4" name="Freeform 573"/>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5" name="Freeform 574"/>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6" name="Freeform 575"/>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7" name="Freeform 576"/>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8" name="Freeform 577"/>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9" name="Freeform 578"/>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0" name="Freeform 579"/>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1" name="Freeform 580"/>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2" name="Freeform 581"/>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3" name="Freeform 582"/>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4" name="Freeform 583"/>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5" name="Freeform 584"/>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6" name="Freeform 585"/>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7" name="Freeform 586"/>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8" name="Freeform 587"/>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9" name="Freeform 588"/>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0" name="Freeform 589"/>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1" name="Freeform 590"/>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2" name="Freeform 591"/>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3" name="Freeform 592"/>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4" name="Freeform 593"/>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5" name="Freeform 594"/>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6" name="Freeform 595"/>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7" name="Freeform 596"/>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8" name="Freeform 597"/>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9" name="Freeform 598"/>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0" name="Freeform 599"/>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1" name="Freeform 600"/>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2" name="Freeform 601"/>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3" name="Freeform 602"/>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4" name="Freeform 603"/>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5" name="Freeform 604"/>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6" name="Freeform 605"/>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7" name="Freeform 606"/>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8" name="Freeform 607"/>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9" name="Freeform 608"/>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0" name="Freeform 609"/>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1" name="Freeform 610"/>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2" name="Freeform 611"/>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3" name="Freeform 612"/>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4" name="Freeform 613"/>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5" name="Freeform 614"/>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6" name="Freeform 615"/>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7" name="Freeform 616"/>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8" name="Freeform 617"/>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9" name="Freeform 618"/>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0" name="Freeform 619"/>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1" name="Freeform 620"/>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2" name="Freeform 621"/>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3" name="Freeform 622"/>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4" name="Freeform 623"/>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5" name="Freeform 624"/>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6" name="Freeform 625"/>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7" name="Freeform 626"/>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8" name="Freeform 627"/>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9" name="Freeform 628"/>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0" name="Freeform 629"/>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1" name="Freeform 630"/>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2" name="Freeform 631"/>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3" name="Freeform 632"/>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4" name="Freeform 633"/>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5" name="Freeform 634"/>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6" name="Freeform 635"/>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7" name="Freeform 636"/>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8" name="Freeform 637"/>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9" name="Freeform 638"/>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0" name="Freeform 639"/>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1" name="Freeform 640"/>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2" name="Freeform 641"/>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3" name="Freeform 642"/>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4" name="Freeform 643"/>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5" name="Freeform 644"/>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6" name="Freeform 645"/>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7" name="Freeform 646"/>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8" name="Freeform 647"/>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9" name="Freeform 648"/>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0" name="Freeform 649"/>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1" name="Freeform 650"/>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2" name="Freeform 651"/>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3" name="Freeform 652"/>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4" name="Freeform 653"/>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5" name="Freeform 654"/>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6" name="Freeform 655"/>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7" name="Freeform 656"/>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8" name="Freeform 657"/>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9" name="Freeform 658"/>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0" name="Freeform 659"/>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1" name="Freeform 660"/>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2" name="Freeform 661"/>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3" name="Freeform 662"/>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4" name="Freeform 663"/>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5" name="Freeform 664"/>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6" name="Freeform 665"/>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7" name="Freeform 666"/>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8" name="Freeform 667"/>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9" name="Freeform 668"/>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0" name="Freeform 669"/>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1" name="Freeform 670"/>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2" name="Freeform 671"/>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3" name="Freeform 672"/>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4" name="Freeform 673"/>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5" name="Freeform 674"/>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6" name="Freeform 675"/>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7" name="Freeform 676"/>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8" name="Freeform 677"/>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9" name="Freeform 678"/>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0" name="Freeform 679"/>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1" name="Freeform 680"/>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2" name="Freeform 681"/>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3" name="Freeform 682"/>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4" name="Freeform 683"/>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5" name="Freeform 684"/>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6" name="Freeform 685"/>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7" name="Freeform 686"/>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8" name="Freeform 687"/>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9" name="Freeform 688"/>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0" name="Freeform 689"/>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1" name="Freeform 690"/>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2" name="Freeform 691"/>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3" name="Freeform 692"/>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4" name="Freeform 693"/>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5" name="Freeform 694"/>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6" name="Freeform 695"/>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7" name="Freeform 696"/>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8" name="Freeform 697"/>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9" name="Freeform 698"/>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0" name="Freeform 699"/>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1" name="Freeform 700"/>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2" name="Freeform 701"/>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3" name="Freeform 702"/>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4" name="Freeform 703"/>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5" name="Freeform 704"/>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6" name="Freeform 705"/>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7" name="Freeform 706"/>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8" name="Freeform 707"/>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9" name="Freeform 708"/>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0" name="Freeform 709"/>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1" name="Freeform 710"/>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2" name="Freeform 711"/>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3" name="Freeform 712"/>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4" name="Freeform 713"/>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5" name="Freeform 714"/>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6" name="Freeform 715"/>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7" name="Freeform 716"/>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8" name="Freeform 717"/>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9" name="Freeform 718"/>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0" name="Freeform 719"/>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1" name="Freeform 720"/>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2" name="Freeform 721"/>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3" name="Freeform 722"/>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4" name="Freeform 723"/>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5" name="Freeform 724"/>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6" name="Freeform 725"/>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7" name="Freeform 726"/>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8" name="Freeform 727"/>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9" name="Freeform 728"/>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0" name="Freeform 729"/>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1" name="Freeform 730"/>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2" name="Freeform 731"/>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3" name="Freeform 732"/>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4" name="Freeform 733"/>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5" name="Freeform 734"/>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6" name="Freeform 735"/>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7" name="Freeform 736"/>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8" name="Freeform 737"/>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9" name="Freeform 738"/>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0" name="Freeform 739"/>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1" name="Freeform 740"/>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2" name="Freeform 741"/>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3" name="Freeform 742"/>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4" name="Freeform 743"/>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5" name="Freeform 744"/>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6" name="Freeform 745"/>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7" name="Freeform 746"/>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8" name="Freeform 747"/>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9" name="Freeform 748"/>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0" name="Freeform 749"/>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1" name="Freeform 750"/>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2" name="Freeform 751"/>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3" name="Freeform 752"/>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4" name="Freeform 753"/>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5" name="Freeform 754"/>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6" name="Freeform 755"/>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7" name="Freeform 756"/>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8" name="Freeform 757"/>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9" name="Freeform 758"/>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0" name="Freeform 759"/>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1" name="Freeform 760"/>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2" name="Freeform 761"/>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3" name="Freeform 762"/>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4" name="Freeform 763"/>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5" name="Freeform 764"/>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6" name="Freeform 765"/>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7" name="Freeform 766"/>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8" name="Freeform 767"/>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9" name="Freeform 768"/>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0" name="Freeform 769"/>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1" name="Freeform 770"/>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2" name="Freeform 771"/>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3" name="Freeform 772"/>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4" name="Freeform 773"/>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5" name="Freeform 774"/>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6" name="Freeform 775"/>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7" name="Freeform 776"/>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8" name="Freeform 777"/>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9" name="Freeform 778"/>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0" name="Freeform 779"/>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1" name="Freeform 780"/>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2" name="Freeform 781"/>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3" name="Freeform 782"/>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4" name="Freeform 783"/>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5" name="Freeform 784"/>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6" name="Freeform 785"/>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7" name="Freeform 786"/>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8" name="Freeform 787"/>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9" name="Freeform 788"/>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0" name="Freeform 789"/>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1" name="Freeform 790"/>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2" name="Freeform 791"/>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3" name="Freeform 792"/>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4" name="Freeform 793"/>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5" name="Freeform 794"/>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6" name="Freeform 795"/>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7" name="Freeform 796"/>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8" name="Freeform 797"/>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9" name="Freeform 798"/>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0" name="Freeform 799"/>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1" name="Freeform 800"/>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2" name="Freeform 801"/>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3" name="Freeform 802"/>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4" name="Freeform 803"/>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5" name="Freeform 804"/>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6" name="Freeform 805"/>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7" name="Freeform 806"/>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8" name="Freeform 807"/>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9" name="Freeform 808"/>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0" name="Freeform 809"/>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1" name="Freeform 810"/>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2" name="Freeform 811"/>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3" name="Freeform 812"/>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4" name="Freeform 813"/>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5" name="Freeform 814"/>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6" name="Freeform 815"/>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7" name="Freeform 816"/>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8" name="Freeform 817"/>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9" name="Freeform 818"/>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0" name="Freeform 819"/>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1" name="Freeform 820"/>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2" name="Freeform 821"/>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3" name="Freeform 822"/>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4" name="Freeform 823"/>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5" name="Freeform 824"/>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6" name="Freeform 825"/>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7" name="Freeform 826"/>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8" name="Freeform 827"/>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9" name="Freeform 828"/>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0" name="Freeform 829"/>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1" name="Freeform 830"/>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2" name="Freeform 831"/>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3" name="Freeform 832"/>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4" name="Freeform 833"/>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5" name="Freeform 834"/>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6" name="Freeform 835"/>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7" name="Freeform 836"/>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8" name="Freeform 837"/>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9" name="Freeform 838"/>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0" name="Freeform 839"/>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1" name="Freeform 840"/>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2" name="Freeform 841"/>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3" name="Freeform 842"/>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4" name="Freeform 843"/>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5" name="Freeform 844"/>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6" name="Freeform 845"/>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7" name="Freeform 846"/>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8" name="Freeform 847"/>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9" name="Freeform 848"/>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0" name="Freeform 849"/>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1" name="Freeform 850"/>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2" name="Freeform 851"/>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3" name="Freeform 852"/>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4" name="Freeform 853"/>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5" name="Freeform 854"/>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6" name="Freeform 855"/>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7" name="Freeform 856"/>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8" name="Freeform 857"/>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9" name="Freeform 858"/>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0" name="Freeform 859"/>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1" name="Freeform 860"/>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2" name="Freeform 861"/>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3" name="Freeform 862"/>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4" name="Freeform 863"/>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5" name="Freeform 864"/>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6" name="Freeform 865"/>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7" name="Freeform 866"/>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8" name="Freeform 867"/>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9" name="Freeform 868"/>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0" name="Freeform 869"/>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1" name="Freeform 870"/>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2" name="Freeform 871"/>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3" name="Freeform 872"/>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4" name="Freeform 873"/>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5" name="Freeform 874"/>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6" name="Freeform 875"/>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7" name="Freeform 876"/>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8" name="Freeform 877"/>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9" name="Freeform 878"/>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0" name="Freeform 879"/>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1" name="Freeform 880"/>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2" name="Freeform 881"/>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3" name="Freeform 882"/>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4" name="Freeform 883"/>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5" name="Freeform 884"/>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6" name="Freeform 885"/>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7" name="Freeform 886"/>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8" name="Freeform 887"/>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9" name="Freeform 888"/>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0" name="Freeform 889"/>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1" name="Freeform 890"/>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2" name="Freeform 891"/>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3" name="Freeform 892"/>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4" name="Freeform 893"/>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5" name="Freeform 894"/>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6" name="Freeform 895"/>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7" name="Freeform 896"/>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8" name="Freeform 897"/>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9" name="Freeform 898"/>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0" name="Freeform 899"/>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1" name="Freeform 900"/>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2" name="Freeform 901"/>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3" name="Freeform 902"/>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4" name="Freeform 903"/>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5" name="Freeform 904"/>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6" name="Freeform 905"/>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7" name="Freeform 906"/>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8" name="Freeform 907"/>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9" name="Freeform 908"/>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40" name="Freeform 909"/>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41" name="Freeform 910"/>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42" name="Freeform 911"/>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43" name="Freeform 912"/>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a:p>
          </p:txBody>
        </p:sp>
      </p:grpSp>
      <p:sp>
        <p:nvSpPr>
          <p:cNvPr id="4" name="Text Placeholder 3"/>
          <p:cNvSpPr>
            <a:spLocks noGrp="1"/>
          </p:cNvSpPr>
          <p:nvPr userDrawn="1">
            <p:ph type="body" idx="15" hasCustomPrompt="1"/>
          </p:nvPr>
        </p:nvSpPr>
        <p:spPr>
          <a:xfrm>
            <a:off x="3297026" y="7788234"/>
            <a:ext cx="15359000" cy="2336801"/>
          </a:xfrm>
        </p:spPr>
        <p:txBody>
          <a:bodyPr anchor="b" anchorCtr="0"/>
          <a:lstStyle>
            <a:lvl1pPr marL="0" indent="0" algn="l">
              <a:buNone/>
              <a:defRPr sz="23038">
                <a:solidFill>
                  <a:schemeClr val="tx2"/>
                </a:solidFill>
              </a:defRPr>
            </a:lvl1pPr>
          </a:lstStyle>
          <a:p>
            <a:pPr lvl="0"/>
            <a:r>
              <a:rPr lang="fr-CA"/>
              <a:t>00%</a:t>
            </a:r>
            <a:endParaRPr lang="en-US"/>
          </a:p>
        </p:txBody>
      </p:sp>
      <p:sp>
        <p:nvSpPr>
          <p:cNvPr id="119" name="Text Placeholder 2"/>
          <p:cNvSpPr>
            <a:spLocks noGrp="1"/>
          </p:cNvSpPr>
          <p:nvPr>
            <p:ph type="body" sz="quarter" idx="18"/>
          </p:nvPr>
        </p:nvSpPr>
        <p:spPr>
          <a:xfrm>
            <a:off x="3297551" y="10020282"/>
            <a:ext cx="15359000" cy="2082799"/>
          </a:xfrm>
        </p:spPr>
        <p:txBody>
          <a:bodyPr/>
          <a:lstStyle>
            <a:lvl1pPr marL="0" indent="0">
              <a:buNone/>
              <a:defRPr sz="5760"/>
            </a:lvl1pPr>
            <a:lvl2pPr marL="0" indent="0">
              <a:spcBef>
                <a:spcPts val="1601"/>
              </a:spcBef>
              <a:buNone/>
              <a:defRPr sz="3840"/>
            </a:lvl2pPr>
          </a:lstStyle>
          <a:p>
            <a:pPr lvl="0"/>
            <a:r>
              <a:rPr lang="en-CA"/>
              <a:t>Click to edit Master text styles</a:t>
            </a:r>
          </a:p>
          <a:p>
            <a:pPr lvl="1"/>
            <a:r>
              <a:rPr lang="en-CA"/>
              <a:t>Second level</a:t>
            </a:r>
          </a:p>
        </p:txBody>
      </p:sp>
      <p:sp>
        <p:nvSpPr>
          <p:cNvPr id="3" name="Footer Placeholder 2"/>
          <p:cNvSpPr>
            <a:spLocks noGrp="1"/>
          </p:cNvSpPr>
          <p:nvPr>
            <p:ph type="ftr" sz="quarter" idx="19"/>
          </p:nvPr>
        </p:nvSpPr>
        <p:spPr/>
        <p:txBody>
          <a:bodyPr/>
          <a:lstStyle/>
          <a:p>
            <a:r>
              <a:rPr lang="en-CA"/>
              <a:t>Source: Insert source here</a:t>
            </a:r>
          </a:p>
        </p:txBody>
      </p:sp>
    </p:spTree>
    <p:extLst>
      <p:ext uri="{BB962C8B-B14F-4D97-AF65-F5344CB8AC3E}">
        <p14:creationId xmlns:p14="http://schemas.microsoft.com/office/powerpoint/2010/main" val="8387138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World Map">
    <p:spTree>
      <p:nvGrpSpPr>
        <p:cNvPr id="1" name=""/>
        <p:cNvGrpSpPr/>
        <p:nvPr/>
      </p:nvGrpSpPr>
      <p:grpSpPr>
        <a:xfrm>
          <a:off x="0" y="0"/>
          <a:ext cx="0" cy="0"/>
          <a:chOff x="0" y="0"/>
          <a:chExt cx="0" cy="0"/>
        </a:xfrm>
      </p:grpSpPr>
      <p:grpSp>
        <p:nvGrpSpPr>
          <p:cNvPr id="268" name="Group 267"/>
          <p:cNvGrpSpPr>
            <a:grpSpLocks noChangeAspect="1"/>
          </p:cNvGrpSpPr>
          <p:nvPr userDrawn="1"/>
        </p:nvGrpSpPr>
        <p:grpSpPr>
          <a:xfrm>
            <a:off x="752027" y="105224"/>
            <a:ext cx="20711362" cy="10208729"/>
            <a:chOff x="191520" y="1277415"/>
            <a:chExt cx="8504640" cy="4657449"/>
          </a:xfrm>
          <a:solidFill>
            <a:srgbClr val="DFDFE0"/>
          </a:solidFill>
        </p:grpSpPr>
        <p:sp>
          <p:nvSpPr>
            <p:cNvPr id="269" name="Freeform 2"/>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0" name="Freeform 3"/>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1" name="Freeform 4"/>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3" name="Freeform 5"/>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8" name="Freeform 6"/>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9" name="Freeform 7"/>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0" name="Freeform 8"/>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1" name="Freeform 9"/>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2" name="Freeform 10"/>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3" name="Freeform 11"/>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4" name="Freeform 12"/>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5" name="Freeform 13"/>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6" name="Freeform 14"/>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7" name="Freeform 15"/>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8" name="Freeform 16"/>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9" name="Freeform 17"/>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0" name="Freeform 18"/>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1" name="Freeform 19"/>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2" name="Freeform 20"/>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3" name="Freeform 21"/>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4" name="Freeform 22"/>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5" name="Freeform 23"/>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6" name="Freeform 24"/>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7" name="Freeform 25"/>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8" name="Freeform 26"/>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9" name="Freeform 27"/>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0" name="Freeform 28"/>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1" name="Freeform 29"/>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2" name="Freeform 30"/>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3" name="Freeform 31"/>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4" name="Freeform 32"/>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5" name="Freeform 33"/>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6" name="Freeform 34"/>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7" name="Freeform 35"/>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8" name="Freeform 36"/>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9" name="Freeform 37"/>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0" name="Freeform 38"/>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1" name="Freeform 39"/>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2" name="Freeform 40"/>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3" name="Freeform 41"/>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4" name="Freeform 42"/>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5" name="Freeform 43"/>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6" name="Freeform 44"/>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7" name="Freeform 45"/>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8" name="Freeform 46"/>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9" name="Freeform 47"/>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0" name="Freeform 48"/>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1" name="Freeform 49"/>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2" name="Freeform 50"/>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3" name="Freeform 51"/>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4" name="Freeform 52"/>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5" name="Freeform 53"/>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6" name="Freeform 54"/>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7" name="Freeform 55"/>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8" name="Freeform 56"/>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9" name="Freeform 57"/>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0" name="Freeform 58"/>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1" name="Freeform 59"/>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2" name="Freeform 60"/>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3" name="Freeform 61"/>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4" name="Freeform 62"/>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5" name="Freeform 63"/>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6" name="Freeform 64"/>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7" name="Freeform 65"/>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8" name="Freeform 66"/>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9" name="Freeform 67"/>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3"/>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0" name="Freeform 68"/>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1" name="Freeform 69"/>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2" name="Freeform 70"/>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3"/>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3" name="Freeform 71"/>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4" name="Freeform 72"/>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5" name="Freeform 73"/>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6" name="Freeform 74"/>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7" name="Freeform 75"/>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8" name="Freeform 76"/>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9" name="Freeform 77"/>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0" name="Freeform 78"/>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1" name="Freeform 79"/>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2" name="Freeform 80"/>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3" name="Freeform 81"/>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4" name="Freeform 82"/>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5" name="Freeform 83"/>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6" name="Freeform 84"/>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7" name="Freeform 85"/>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8" name="Freeform 86"/>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9" name="Freeform 87"/>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0" name="Freeform 88"/>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1" name="Freeform 89"/>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2" name="Freeform 90"/>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3" name="Freeform 91"/>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4" name="Freeform 92"/>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5" name="Freeform 93"/>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6" name="Freeform 94"/>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7" name="Freeform 95"/>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8" name="Freeform 96"/>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9" name="Freeform 97"/>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0" name="Freeform 98"/>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1" name="Freeform 99"/>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2" name="Freeform 100"/>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3" name="Freeform 101"/>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4" name="Freeform 102"/>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tx1"/>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solidFill>
                  <a:srgbClr val="253746"/>
                </a:solidFill>
              </a:endParaRPr>
            </a:p>
          </p:txBody>
        </p:sp>
        <p:sp>
          <p:nvSpPr>
            <p:cNvPr id="375" name="Freeform 103"/>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6" name="Freeform 104"/>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7" name="Freeform 105"/>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8" name="Freeform 106"/>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9" name="Freeform 107"/>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0" name="Freeform 108"/>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1" name="Freeform 109"/>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2" name="Freeform 110"/>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3" name="Freeform 111"/>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4" name="Freeform 112"/>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5" name="Freeform 113"/>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6" name="Freeform 114"/>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7" name="Freeform 115"/>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8" name="Freeform 116"/>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9" name="Freeform 117"/>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0" name="Freeform 118"/>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1" name="Freeform 119"/>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2" name="Freeform 120"/>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3" name="Freeform 121"/>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4" name="Freeform 122"/>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5" name="Freeform 123"/>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6" name="Freeform 124"/>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7" name="Freeform 125"/>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8" name="Freeform 126"/>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9" name="Freeform 127"/>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0" name="Freeform 128"/>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1" name="Freeform 129"/>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2" name="Freeform 130"/>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3" name="Freeform 131"/>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4" name="Freeform 132"/>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5" name="Freeform 133"/>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6" name="Freeform 134"/>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7" name="Freeform 135"/>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8" name="Freeform 136"/>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9" name="Freeform 137"/>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0" name="Freeform 138"/>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1" name="Freeform 139"/>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2" name="Freeform 140"/>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3" name="Freeform 141"/>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4" name="Freeform 142"/>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5" name="Freeform 143"/>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6" name="Freeform 144"/>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7" name="Freeform 145"/>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8" name="Freeform 146"/>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9" name="Freeform 147"/>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0" name="Freeform 148"/>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1" name="Freeform 149"/>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2" name="Freeform 150"/>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3" name="Freeform 151"/>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4" name="Freeform 152"/>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5" name="Freeform 153"/>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6" name="Freeform 154"/>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7" name="Freeform 155"/>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8" name="Freeform 156"/>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9" name="Freeform 157"/>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0" name="Freeform 158"/>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1" name="Freeform 159"/>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2" name="Freeform 160"/>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3" name="Freeform 161"/>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4" name="Freeform 162"/>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5" name="Freeform 163"/>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6" name="Freeform 164"/>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7" name="Freeform 165"/>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8" name="Freeform 166"/>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9" name="Freeform 167"/>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0" name="Freeform 168"/>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1" name="Freeform 169"/>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2" name="Freeform 170"/>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3" name="Freeform 171"/>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4" name="Freeform 172"/>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5" name="Freeform 173"/>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6" name="Freeform 174"/>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7" name="Freeform 175"/>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8" name="Freeform 176"/>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9" name="Freeform 177"/>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0" name="Freeform 178"/>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1" name="Freeform 179"/>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2" name="Freeform 180"/>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3" name="Freeform 181"/>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4" name="Freeform 182"/>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5" name="Freeform 183"/>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6" name="Freeform 184"/>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7" name="Freeform 185"/>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8" name="Freeform 186"/>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9" name="Freeform 187"/>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0" name="Freeform 188"/>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1" name="Freeform 189"/>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2" name="Freeform 190"/>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3" name="Freeform 191"/>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4" name="Freeform 192"/>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5" name="Freeform 193"/>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6" name="Freeform 19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7" name="Freeform 19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8" name="Freeform 19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9" name="Freeform 19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0" name="Freeform 19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1" name="Freeform 19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2" name="Freeform 20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3" name="Freeform 20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4" name="Freeform 20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5" name="Freeform 20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6" name="Freeform 20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7" name="Freeform 20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8" name="Freeform 20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9" name="Freeform 20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0" name="Freeform 20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1" name="Freeform 20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2" name="Freeform 21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3" name="Freeform 21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4" name="Freeform 21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5" name="Freeform 21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6" name="Freeform 21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7" name="Freeform 21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8" name="Freeform 21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9" name="Freeform 21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0" name="Freeform 21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1" name="Freeform 21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2" name="Freeform 22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3" name="Freeform 22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4" name="Freeform 22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5" name="Freeform 22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6" name="Freeform 22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7" name="Freeform 22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8" name="Freeform 22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9" name="Freeform 22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0" name="Freeform 22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1" name="Freeform 22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2" name="Freeform 23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3" name="Freeform 23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4" name="Freeform 23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5" name="Freeform 23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6" name="Freeform 23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7" name="Freeform 23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8" name="Freeform 23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9" name="Freeform 23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0" name="Freeform 23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1" name="Freeform 23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2" name="Freeform 24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3" name="Freeform 24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4" name="Freeform 24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5" name="Freeform 24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6" name="Freeform 24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7" name="Freeform 24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8" name="Freeform 24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9" name="Freeform 24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0" name="Freeform 24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1" name="Freeform 24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2" name="Freeform 25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3" name="Freeform 25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4" name="Freeform 25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5" name="Freeform 25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6" name="Freeform 25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7" name="Freeform 25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8" name="Freeform 25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9" name="Freeform 25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30" name="Freeform 258"/>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31" name="Freeform 259"/>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grpSp>
      <p:sp>
        <p:nvSpPr>
          <p:cNvPr id="532" name="Text Placeholder 3"/>
          <p:cNvSpPr>
            <a:spLocks noGrp="1"/>
          </p:cNvSpPr>
          <p:nvPr>
            <p:ph type="body" idx="15" hasCustomPrompt="1"/>
          </p:nvPr>
        </p:nvSpPr>
        <p:spPr>
          <a:xfrm>
            <a:off x="935519" y="7696489"/>
            <a:ext cx="7285091" cy="2336801"/>
          </a:xfrm>
        </p:spPr>
        <p:txBody>
          <a:bodyPr anchor="b" anchorCtr="0"/>
          <a:lstStyle>
            <a:lvl1pPr marL="0" indent="0" algn="ctr">
              <a:buNone/>
              <a:defRPr sz="17279">
                <a:solidFill>
                  <a:schemeClr val="accent2"/>
                </a:solidFill>
              </a:defRPr>
            </a:lvl1pPr>
          </a:lstStyle>
          <a:p>
            <a:pPr lvl="0"/>
            <a:r>
              <a:rPr lang="en-CA"/>
              <a:t>00%</a:t>
            </a:r>
          </a:p>
        </p:txBody>
      </p:sp>
      <p:sp>
        <p:nvSpPr>
          <p:cNvPr id="533" name="Text Placeholder 3"/>
          <p:cNvSpPr>
            <a:spLocks noGrp="1"/>
          </p:cNvSpPr>
          <p:nvPr>
            <p:ph type="body" idx="17" hasCustomPrompt="1"/>
          </p:nvPr>
        </p:nvSpPr>
        <p:spPr>
          <a:xfrm>
            <a:off x="8551634" y="7696489"/>
            <a:ext cx="7285091" cy="2336801"/>
          </a:xfrm>
        </p:spPr>
        <p:txBody>
          <a:bodyPr anchor="b" anchorCtr="0"/>
          <a:lstStyle>
            <a:lvl1pPr marL="0" indent="0" algn="ctr">
              <a:buNone/>
              <a:defRPr sz="17279">
                <a:solidFill>
                  <a:schemeClr val="accent3"/>
                </a:solidFill>
              </a:defRPr>
            </a:lvl1pPr>
          </a:lstStyle>
          <a:p>
            <a:pPr lvl="0"/>
            <a:r>
              <a:rPr lang="en-CA"/>
              <a:t>00%</a:t>
            </a:r>
          </a:p>
        </p:txBody>
      </p:sp>
      <p:sp>
        <p:nvSpPr>
          <p:cNvPr id="534" name="Text Placeholder 3"/>
          <p:cNvSpPr>
            <a:spLocks noGrp="1"/>
          </p:cNvSpPr>
          <p:nvPr>
            <p:ph type="body" idx="19" hasCustomPrompt="1"/>
          </p:nvPr>
        </p:nvSpPr>
        <p:spPr>
          <a:xfrm>
            <a:off x="16181859" y="7696489"/>
            <a:ext cx="7285091" cy="2336801"/>
          </a:xfrm>
        </p:spPr>
        <p:txBody>
          <a:bodyPr anchor="b" anchorCtr="0"/>
          <a:lstStyle>
            <a:lvl1pPr marL="0" indent="0" algn="ctr">
              <a:buNone/>
              <a:defRPr sz="17279">
                <a:solidFill>
                  <a:schemeClr val="accent1"/>
                </a:solidFill>
              </a:defRPr>
            </a:lvl1pPr>
          </a:lstStyle>
          <a:p>
            <a:pPr lvl="0"/>
            <a:r>
              <a:rPr lang="en-CA"/>
              <a:t>00%</a:t>
            </a:r>
          </a:p>
        </p:txBody>
      </p:sp>
      <p:sp>
        <p:nvSpPr>
          <p:cNvPr id="535" name="Text Placeholder 4"/>
          <p:cNvSpPr>
            <a:spLocks noGrp="1"/>
          </p:cNvSpPr>
          <p:nvPr>
            <p:ph type="body" sz="quarter" idx="21"/>
          </p:nvPr>
        </p:nvSpPr>
        <p:spPr>
          <a:xfrm>
            <a:off x="939739" y="10063924"/>
            <a:ext cx="7280860" cy="2082799"/>
          </a:xfrm>
        </p:spPr>
        <p:txBody>
          <a:bodyPr/>
          <a:lstStyle>
            <a:lvl1pPr marL="0" indent="0">
              <a:buNone/>
              <a:defRPr sz="4800" b="1"/>
            </a:lvl1pPr>
            <a:lvl2pPr marL="460757" indent="-460757">
              <a:spcBef>
                <a:spcPts val="799"/>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536" name="Text Placeholder 4"/>
          <p:cNvSpPr>
            <a:spLocks noGrp="1"/>
          </p:cNvSpPr>
          <p:nvPr>
            <p:ph type="body" sz="quarter" idx="22"/>
          </p:nvPr>
        </p:nvSpPr>
        <p:spPr>
          <a:xfrm>
            <a:off x="8549975" y="10063924"/>
            <a:ext cx="7280860" cy="2082799"/>
          </a:xfrm>
        </p:spPr>
        <p:txBody>
          <a:bodyPr/>
          <a:lstStyle>
            <a:lvl1pPr marL="0" indent="0">
              <a:buNone/>
              <a:defRPr sz="4800" b="1"/>
            </a:lvl1pPr>
            <a:lvl2pPr marL="460757" indent="-460757">
              <a:spcBef>
                <a:spcPts val="799"/>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537" name="Text Placeholder 4"/>
          <p:cNvSpPr>
            <a:spLocks noGrp="1"/>
          </p:cNvSpPr>
          <p:nvPr>
            <p:ph type="body" sz="quarter" idx="23"/>
          </p:nvPr>
        </p:nvSpPr>
        <p:spPr>
          <a:xfrm>
            <a:off x="16180199" y="10063924"/>
            <a:ext cx="7280860" cy="2082799"/>
          </a:xfrm>
        </p:spPr>
        <p:txBody>
          <a:bodyPr/>
          <a:lstStyle>
            <a:lvl1pPr marL="0" indent="0">
              <a:buNone/>
              <a:defRPr sz="4800" b="1"/>
            </a:lvl1pPr>
            <a:lvl2pPr marL="460757" indent="-460757">
              <a:spcBef>
                <a:spcPts val="799"/>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2" name="Footer Placeholder 1"/>
          <p:cNvSpPr>
            <a:spLocks noGrp="1"/>
          </p:cNvSpPr>
          <p:nvPr>
            <p:ph type="ftr" sz="quarter" idx="24"/>
          </p:nvPr>
        </p:nvSpPr>
        <p:spPr/>
        <p:txBody>
          <a:bodyPr/>
          <a:lstStyle/>
          <a:p>
            <a:r>
              <a:rPr lang="en-CA"/>
              <a:t>Source: Insert source here</a:t>
            </a:r>
          </a:p>
        </p:txBody>
      </p:sp>
    </p:spTree>
    <p:extLst>
      <p:ext uri="{BB962C8B-B14F-4D97-AF65-F5344CB8AC3E}">
        <p14:creationId xmlns:p14="http://schemas.microsoft.com/office/powerpoint/2010/main" val="209667042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led Logos">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8" y="3426775"/>
            <a:ext cx="7898887" cy="2784475"/>
          </a:xfrm>
          <a:solidFill>
            <a:srgbClr val="DFDFE0"/>
          </a:solidFill>
        </p:spPr>
        <p:txBody>
          <a:bodyPr/>
          <a:lstStyle>
            <a:lvl1pPr marL="0" indent="0">
              <a:buNone/>
              <a:defRPr sz="2801"/>
            </a:lvl1pPr>
          </a:lstStyle>
          <a:p>
            <a:r>
              <a:rPr lang="en-US"/>
              <a:t>Logo</a:t>
            </a:r>
          </a:p>
        </p:txBody>
      </p:sp>
      <p:sp>
        <p:nvSpPr>
          <p:cNvPr id="7" name="Picture Placeholder 3"/>
          <p:cNvSpPr>
            <a:spLocks noGrp="1"/>
          </p:cNvSpPr>
          <p:nvPr>
            <p:ph type="pic" sz="quarter" idx="11" hasCustomPrompt="1"/>
          </p:nvPr>
        </p:nvSpPr>
        <p:spPr>
          <a:xfrm>
            <a:off x="8281346" y="3426775"/>
            <a:ext cx="7898887" cy="2784475"/>
          </a:xfrm>
          <a:solidFill>
            <a:srgbClr val="DFDFE0"/>
          </a:solidFill>
        </p:spPr>
        <p:txBody>
          <a:bodyPr/>
          <a:lstStyle>
            <a:lvl1pPr marL="0" indent="0">
              <a:buNone/>
              <a:defRPr sz="2801"/>
            </a:lvl1pPr>
          </a:lstStyle>
          <a:p>
            <a:r>
              <a:rPr lang="en-US"/>
              <a:t>Logo</a:t>
            </a:r>
          </a:p>
        </p:txBody>
      </p:sp>
      <p:sp>
        <p:nvSpPr>
          <p:cNvPr id="8" name="Picture Placeholder 3"/>
          <p:cNvSpPr>
            <a:spLocks noGrp="1"/>
          </p:cNvSpPr>
          <p:nvPr>
            <p:ph type="pic" sz="quarter" idx="12" hasCustomPrompt="1"/>
          </p:nvPr>
        </p:nvSpPr>
        <p:spPr>
          <a:xfrm>
            <a:off x="16496232" y="3426775"/>
            <a:ext cx="7898887" cy="2784475"/>
          </a:xfrm>
          <a:solidFill>
            <a:srgbClr val="DFDFE0"/>
          </a:solidFill>
        </p:spPr>
        <p:txBody>
          <a:bodyPr/>
          <a:lstStyle>
            <a:lvl1pPr marL="0" indent="0">
              <a:buNone/>
              <a:defRPr sz="2801"/>
            </a:lvl1pPr>
          </a:lstStyle>
          <a:p>
            <a:r>
              <a:rPr lang="en-US"/>
              <a:t>Logo</a:t>
            </a:r>
          </a:p>
        </p:txBody>
      </p:sp>
      <p:sp>
        <p:nvSpPr>
          <p:cNvPr id="10" name="Picture Placeholder 3"/>
          <p:cNvSpPr>
            <a:spLocks noGrp="1"/>
          </p:cNvSpPr>
          <p:nvPr>
            <p:ph type="pic" sz="quarter" idx="13" hasCustomPrompt="1"/>
          </p:nvPr>
        </p:nvSpPr>
        <p:spPr>
          <a:xfrm>
            <a:off x="8" y="6463191"/>
            <a:ext cx="7898887" cy="2784475"/>
          </a:xfrm>
          <a:solidFill>
            <a:srgbClr val="DFDFE0"/>
          </a:solidFill>
        </p:spPr>
        <p:txBody>
          <a:bodyPr/>
          <a:lstStyle>
            <a:lvl1pPr marL="0" marR="0" indent="0" algn="l" defTabSz="2438173" rtl="0" eaLnBrk="1" fontAlgn="auto" latinLnBrk="0" hangingPunct="1">
              <a:lnSpc>
                <a:spcPct val="85000"/>
              </a:lnSpc>
              <a:spcBef>
                <a:spcPts val="3199"/>
              </a:spcBef>
              <a:spcAft>
                <a:spcPts val="0"/>
              </a:spcAft>
              <a:buClr>
                <a:schemeClr val="tx1"/>
              </a:buClr>
              <a:buSzPct val="75000"/>
              <a:buFont typeface="Wingdings 3" panose="05040102010807070707" pitchFamily="18" charset="2"/>
              <a:buNone/>
              <a:tabLst/>
              <a:defRPr sz="2801"/>
            </a:lvl1pPr>
          </a:lstStyle>
          <a:p>
            <a:r>
              <a:rPr lang="en-US"/>
              <a:t>Logo</a:t>
            </a:r>
          </a:p>
        </p:txBody>
      </p:sp>
      <p:sp>
        <p:nvSpPr>
          <p:cNvPr id="11" name="Picture Placeholder 3"/>
          <p:cNvSpPr>
            <a:spLocks noGrp="1"/>
          </p:cNvSpPr>
          <p:nvPr>
            <p:ph type="pic" sz="quarter" idx="14" hasCustomPrompt="1"/>
          </p:nvPr>
        </p:nvSpPr>
        <p:spPr>
          <a:xfrm>
            <a:off x="8281346" y="6463191"/>
            <a:ext cx="7898887" cy="2784475"/>
          </a:xfrm>
          <a:solidFill>
            <a:srgbClr val="DFDFE0"/>
          </a:solidFill>
        </p:spPr>
        <p:txBody>
          <a:bodyPr/>
          <a:lstStyle>
            <a:lvl1pPr marL="0" indent="0">
              <a:buNone/>
              <a:defRPr sz="2801"/>
            </a:lvl1pPr>
          </a:lstStyle>
          <a:p>
            <a:r>
              <a:rPr lang="en-US"/>
              <a:t>Logo</a:t>
            </a:r>
          </a:p>
        </p:txBody>
      </p:sp>
      <p:sp>
        <p:nvSpPr>
          <p:cNvPr id="12" name="Picture Placeholder 3"/>
          <p:cNvSpPr>
            <a:spLocks noGrp="1"/>
          </p:cNvSpPr>
          <p:nvPr>
            <p:ph type="pic" sz="quarter" idx="15" hasCustomPrompt="1"/>
          </p:nvPr>
        </p:nvSpPr>
        <p:spPr>
          <a:xfrm>
            <a:off x="16496232" y="6463191"/>
            <a:ext cx="7898887" cy="2784475"/>
          </a:xfrm>
          <a:solidFill>
            <a:srgbClr val="DFDFE0"/>
          </a:solidFill>
        </p:spPr>
        <p:txBody>
          <a:bodyPr/>
          <a:lstStyle>
            <a:lvl1pPr marL="0" indent="0">
              <a:buNone/>
              <a:defRPr sz="2801"/>
            </a:lvl1pPr>
          </a:lstStyle>
          <a:p>
            <a:r>
              <a:rPr lang="en-US"/>
              <a:t>Logo</a:t>
            </a:r>
          </a:p>
        </p:txBody>
      </p:sp>
      <p:sp>
        <p:nvSpPr>
          <p:cNvPr id="13" name="Picture Placeholder 3"/>
          <p:cNvSpPr>
            <a:spLocks noGrp="1"/>
          </p:cNvSpPr>
          <p:nvPr>
            <p:ph type="pic" sz="quarter" idx="16" hasCustomPrompt="1"/>
          </p:nvPr>
        </p:nvSpPr>
        <p:spPr>
          <a:xfrm>
            <a:off x="8" y="9499608"/>
            <a:ext cx="7898887" cy="2784475"/>
          </a:xfrm>
          <a:solidFill>
            <a:srgbClr val="DFDFE0"/>
          </a:solidFill>
        </p:spPr>
        <p:txBody>
          <a:bodyPr/>
          <a:lstStyle>
            <a:lvl1pPr marL="0" indent="0">
              <a:buNone/>
              <a:defRPr sz="2801"/>
            </a:lvl1pPr>
          </a:lstStyle>
          <a:p>
            <a:r>
              <a:rPr lang="en-US"/>
              <a:t>Logo</a:t>
            </a:r>
          </a:p>
        </p:txBody>
      </p:sp>
      <p:sp>
        <p:nvSpPr>
          <p:cNvPr id="14" name="Picture Placeholder 3"/>
          <p:cNvSpPr>
            <a:spLocks noGrp="1"/>
          </p:cNvSpPr>
          <p:nvPr>
            <p:ph type="pic" sz="quarter" idx="17" hasCustomPrompt="1"/>
          </p:nvPr>
        </p:nvSpPr>
        <p:spPr>
          <a:xfrm>
            <a:off x="8281346" y="9499608"/>
            <a:ext cx="7898887" cy="2784475"/>
          </a:xfrm>
          <a:solidFill>
            <a:srgbClr val="DFDFE0"/>
          </a:solidFill>
        </p:spPr>
        <p:txBody>
          <a:bodyPr/>
          <a:lstStyle>
            <a:lvl1pPr marL="0" indent="0">
              <a:buNone/>
              <a:defRPr sz="2801"/>
            </a:lvl1pPr>
          </a:lstStyle>
          <a:p>
            <a:r>
              <a:rPr lang="en-US"/>
              <a:t>Logo</a:t>
            </a:r>
          </a:p>
        </p:txBody>
      </p:sp>
      <p:sp>
        <p:nvSpPr>
          <p:cNvPr id="15" name="Picture Placeholder 3"/>
          <p:cNvSpPr>
            <a:spLocks noGrp="1"/>
          </p:cNvSpPr>
          <p:nvPr>
            <p:ph type="pic" sz="quarter" idx="18" hasCustomPrompt="1"/>
          </p:nvPr>
        </p:nvSpPr>
        <p:spPr>
          <a:xfrm>
            <a:off x="16496232" y="9499608"/>
            <a:ext cx="7898887" cy="2784475"/>
          </a:xfrm>
          <a:solidFill>
            <a:srgbClr val="DFDFE0"/>
          </a:solidFill>
        </p:spPr>
        <p:txBody>
          <a:bodyPr/>
          <a:lstStyle>
            <a:lvl1pPr marL="0" indent="0">
              <a:buNone/>
              <a:defRPr sz="2801"/>
            </a:lvl1pPr>
          </a:lstStyle>
          <a:p>
            <a:r>
              <a:rPr lang="en-US"/>
              <a:t>Logo</a:t>
            </a:r>
          </a:p>
        </p:txBody>
      </p:sp>
      <p:sp>
        <p:nvSpPr>
          <p:cNvPr id="17" name="Title 16"/>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US"/>
          </a:p>
        </p:txBody>
      </p:sp>
    </p:spTree>
    <p:extLst>
      <p:ext uri="{BB962C8B-B14F-4D97-AF65-F5344CB8AC3E}">
        <p14:creationId xmlns:p14="http://schemas.microsoft.com/office/powerpoint/2010/main" val="2298344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Question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8360877" y="3661080"/>
            <a:ext cx="14645798" cy="9107654"/>
          </a:xfrm>
        </p:spPr>
        <p:txBody>
          <a:bodyPr lIns="0" tIns="0" rIns="0" bIns="0" anchor="ctr" anchorCtr="0">
            <a:noAutofit/>
          </a:bodyPr>
          <a:lstStyle>
            <a:lvl1pPr algn="l">
              <a:defRPr sz="19198">
                <a:solidFill>
                  <a:schemeClr val="accent2"/>
                </a:solidFill>
              </a:defRPr>
            </a:lvl1pPr>
          </a:lstStyle>
          <a:p>
            <a:r>
              <a:rPr lang="en-CA" noProof="0"/>
              <a:t>Questions?</a:t>
            </a:r>
          </a:p>
        </p:txBody>
      </p:sp>
      <p:sp>
        <p:nvSpPr>
          <p:cNvPr id="9" name="Freeform 5">
            <a:extLst>
              <a:ext uri="{FF2B5EF4-FFF2-40B4-BE49-F238E27FC236}">
                <a16:creationId xmlns:a16="http://schemas.microsoft.com/office/drawing/2014/main" id="{77A87A3D-639D-4C19-9D03-559D8E55ECEB}"/>
              </a:ext>
            </a:extLst>
          </p:cNvPr>
          <p:cNvSpPr>
            <a:spLocks/>
          </p:cNvSpPr>
          <p:nvPr userDrawn="1"/>
        </p:nvSpPr>
        <p:spPr bwMode="auto">
          <a:xfrm>
            <a:off x="45718" y="0"/>
            <a:ext cx="8149061"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0" name="Freeform 6">
            <a:extLst>
              <a:ext uri="{FF2B5EF4-FFF2-40B4-BE49-F238E27FC236}">
                <a16:creationId xmlns:a16="http://schemas.microsoft.com/office/drawing/2014/main" id="{4FCA11B5-3AFA-4269-8D65-F334327CE72C}"/>
              </a:ext>
            </a:extLst>
          </p:cNvPr>
          <p:cNvSpPr>
            <a:spLocks/>
          </p:cNvSpPr>
          <p:nvPr userDrawn="1"/>
        </p:nvSpPr>
        <p:spPr bwMode="auto">
          <a:xfrm>
            <a:off x="45717" y="9692640"/>
            <a:ext cx="370689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rgbClr val="1F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3314763083"/>
      </p:ext>
    </p:extLst>
  </p:cSld>
  <p:clrMapOvr>
    <a:masterClrMapping/>
  </p:clrMapOvr>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Back Cover Colour Split — Re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D151AB9D-F5AF-8A40-98FA-A2592E48D252}"/>
              </a:ext>
            </a:extLst>
          </p:cNvPr>
          <p:cNvSpPr/>
          <p:nvPr userDrawn="1"/>
        </p:nvSpPr>
        <p:spPr>
          <a:xfrm>
            <a:off x="12202632" y="1"/>
            <a:ext cx="12179778" cy="1385656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39" name="Rectangle 38">
            <a:extLst>
              <a:ext uri="{FF2B5EF4-FFF2-40B4-BE49-F238E27FC236}">
                <a16:creationId xmlns:a16="http://schemas.microsoft.com/office/drawing/2014/main" id="{0964F323-3A17-0B4C-83A8-53D248B753A3}"/>
              </a:ext>
            </a:extLst>
          </p:cNvPr>
          <p:cNvSpPr/>
          <p:nvPr userDrawn="1"/>
        </p:nvSpPr>
        <p:spPr>
          <a:xfrm>
            <a:off x="0" y="1"/>
            <a:ext cx="12179778"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pic>
        <p:nvPicPr>
          <p:cNvPr id="40" name="Picture 39" descr="Logo&#10;&#10;Description automatically generated">
            <a:extLst>
              <a:ext uri="{FF2B5EF4-FFF2-40B4-BE49-F238E27FC236}">
                <a16:creationId xmlns:a16="http://schemas.microsoft.com/office/drawing/2014/main" id="{45C944A9-9FA3-DD49-B6B4-581CD5DF9DC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473326" y="473017"/>
            <a:ext cx="3377204" cy="2167879"/>
          </a:xfrm>
          <a:prstGeom prst="rect">
            <a:avLst/>
          </a:prstGeom>
        </p:spPr>
      </p:pic>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12627248" y="4008960"/>
            <a:ext cx="9266493" cy="2833075"/>
          </a:xfrm>
        </p:spPr>
        <p:txBody>
          <a:bodyPr lIns="0" tIns="0" rIns="0" bIns="0" anchor="b">
            <a:noAutofit/>
          </a:bodyPr>
          <a:lstStyle>
            <a:lvl1pPr algn="l">
              <a:defRPr sz="8639">
                <a:solidFill>
                  <a:srgbClr val="FFFFFF"/>
                </a:solidFill>
              </a:defRPr>
            </a:lvl1pPr>
          </a:lstStyle>
          <a:p>
            <a:r>
              <a:rPr lang="en-CA" noProof="0"/>
              <a:t>Thank you.</a:t>
            </a:r>
          </a:p>
        </p:txBody>
      </p:sp>
      <p:sp>
        <p:nvSpPr>
          <p:cNvPr id="3" name="Subtitle 2"/>
          <p:cNvSpPr>
            <a:spLocks noGrp="1"/>
          </p:cNvSpPr>
          <p:nvPr userDrawn="1">
            <p:ph type="subTitle" idx="1" hasCustomPrompt="1"/>
          </p:nvPr>
        </p:nvSpPr>
        <p:spPr>
          <a:xfrm>
            <a:off x="12627248" y="7523975"/>
            <a:ext cx="9266493" cy="4113386"/>
          </a:xfrm>
        </p:spPr>
        <p:txBody>
          <a:bodyPr lIns="0" tIns="0" rIns="0" bIns="0">
            <a:noAutofit/>
          </a:bodyPr>
          <a:lstStyle>
            <a:lvl1pPr marL="0" indent="0" algn="l">
              <a:lnSpc>
                <a:spcPct val="117000"/>
              </a:lnSpc>
              <a:spcBef>
                <a:spcPts val="0"/>
              </a:spcBef>
              <a:buNone/>
              <a:defRPr sz="4800" b="0">
                <a:solidFill>
                  <a:srgbClr val="FFFFFF"/>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rgbClr val="FFFFFF"/>
                </a:solidFill>
                <a:latin typeface="+mn-lt"/>
              </a:rPr>
              <a:t>bdc.ca  |  1-888-INFO-BDC</a:t>
            </a:r>
            <a:endParaRPr lang="en-CA" sz="4320" noProof="0">
              <a:solidFill>
                <a:srgbClr val="FFFFFF"/>
              </a:solidFill>
              <a:latin typeface="+mn-lt"/>
            </a:endParaRPr>
          </a:p>
        </p:txBody>
      </p:sp>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10842308" y="7584389"/>
            <a:ext cx="863941" cy="864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10842308" y="7584389"/>
            <a:ext cx="863941" cy="864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10842312" y="8742562"/>
            <a:ext cx="863944" cy="864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10842289" y="9908388"/>
            <a:ext cx="863941" cy="864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10842312" y="11084078"/>
            <a:ext cx="863944" cy="864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1062088388"/>
      </p:ext>
    </p:extLst>
  </p:cSld>
  <p:clrMapOvr>
    <a:masterClrMapping/>
  </p:clrMapOvr>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Red">
    <p:spTree>
      <p:nvGrpSpPr>
        <p:cNvPr id="1" name=""/>
        <p:cNvGrpSpPr/>
        <p:nvPr/>
      </p:nvGrpSpPr>
      <p:grpSpPr>
        <a:xfrm>
          <a:off x="0" y="0"/>
          <a:ext cx="0" cy="0"/>
          <a:chOff x="0" y="0"/>
          <a:chExt cx="0" cy="0"/>
        </a:xfrm>
      </p:grpSpPr>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7" name="Freeform 5">
            <a:extLst>
              <a:ext uri="{FF2B5EF4-FFF2-40B4-BE49-F238E27FC236}">
                <a16:creationId xmlns:a16="http://schemas.microsoft.com/office/drawing/2014/main" id="{70068DF9-35CC-480D-9F85-FF4A5C90501A}"/>
              </a:ext>
            </a:extLst>
          </p:cNvPr>
          <p:cNvSpPr>
            <a:spLocks/>
          </p:cNvSpPr>
          <p:nvPr userDrawn="1"/>
        </p:nvSpPr>
        <p:spPr bwMode="auto">
          <a:xfrm>
            <a:off x="3811" y="0"/>
            <a:ext cx="12175967" cy="13716000"/>
          </a:xfrm>
          <a:custGeom>
            <a:avLst/>
            <a:gdLst>
              <a:gd name="T0" fmla="*/ 533 w 533"/>
              <a:gd name="T1" fmla="*/ 0 h 600"/>
              <a:gd name="T2" fmla="*/ 356 w 533"/>
              <a:gd name="T3" fmla="*/ 0 h 600"/>
              <a:gd name="T4" fmla="*/ 356 w 533"/>
              <a:gd name="T5" fmla="*/ 138 h 600"/>
              <a:gd name="T6" fmla="*/ 318 w 533"/>
              <a:gd name="T7" fmla="*/ 176 h 600"/>
              <a:gd name="T8" fmla="*/ 301 w 533"/>
              <a:gd name="T9" fmla="*/ 172 h 600"/>
              <a:gd name="T10" fmla="*/ 0 w 533"/>
              <a:gd name="T11" fmla="*/ 32 h 600"/>
              <a:gd name="T12" fmla="*/ 0 w 533"/>
              <a:gd name="T13" fmla="*/ 424 h 600"/>
              <a:gd name="T14" fmla="*/ 140 w 533"/>
              <a:gd name="T15" fmla="*/ 489 h 600"/>
              <a:gd name="T16" fmla="*/ 162 w 533"/>
              <a:gd name="T17" fmla="*/ 524 h 600"/>
              <a:gd name="T18" fmla="*/ 151 w 533"/>
              <a:gd name="T19" fmla="*/ 551 h 600"/>
              <a:gd name="T20" fmla="*/ 102 w 533"/>
              <a:gd name="T21" fmla="*/ 600 h 600"/>
              <a:gd name="T22" fmla="*/ 533 w 533"/>
              <a:gd name="T23" fmla="*/ 600 h 600"/>
              <a:gd name="T24" fmla="*/ 533 w 533"/>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3" h="600">
                <a:moveTo>
                  <a:pt x="533" y="0"/>
                </a:moveTo>
                <a:cubicBezTo>
                  <a:pt x="356" y="0"/>
                  <a:pt x="356" y="0"/>
                  <a:pt x="356" y="0"/>
                </a:cubicBezTo>
                <a:cubicBezTo>
                  <a:pt x="356" y="138"/>
                  <a:pt x="356" y="138"/>
                  <a:pt x="356" y="138"/>
                </a:cubicBezTo>
                <a:cubicBezTo>
                  <a:pt x="356" y="159"/>
                  <a:pt x="339" y="176"/>
                  <a:pt x="318" y="176"/>
                </a:cubicBezTo>
                <a:cubicBezTo>
                  <a:pt x="312" y="176"/>
                  <a:pt x="306" y="175"/>
                  <a:pt x="301" y="172"/>
                </a:cubicBezTo>
                <a:cubicBezTo>
                  <a:pt x="0" y="32"/>
                  <a:pt x="0" y="32"/>
                  <a:pt x="0" y="32"/>
                </a:cubicBezTo>
                <a:cubicBezTo>
                  <a:pt x="0" y="424"/>
                  <a:pt x="0" y="424"/>
                  <a:pt x="0" y="424"/>
                </a:cubicBezTo>
                <a:cubicBezTo>
                  <a:pt x="140" y="489"/>
                  <a:pt x="140" y="489"/>
                  <a:pt x="140" y="489"/>
                </a:cubicBezTo>
                <a:cubicBezTo>
                  <a:pt x="153" y="495"/>
                  <a:pt x="162" y="508"/>
                  <a:pt x="162" y="524"/>
                </a:cubicBezTo>
                <a:cubicBezTo>
                  <a:pt x="162" y="535"/>
                  <a:pt x="158" y="544"/>
                  <a:pt x="151" y="551"/>
                </a:cubicBezTo>
                <a:cubicBezTo>
                  <a:pt x="102" y="600"/>
                  <a:pt x="102" y="600"/>
                  <a:pt x="102" y="600"/>
                </a:cubicBezTo>
                <a:cubicBezTo>
                  <a:pt x="533" y="600"/>
                  <a:pt x="533" y="600"/>
                  <a:pt x="533" y="600"/>
                </a:cubicBezTo>
                <a:lnTo>
                  <a:pt x="533"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9" name="Freeform 7">
            <a:extLst>
              <a:ext uri="{FF2B5EF4-FFF2-40B4-BE49-F238E27FC236}">
                <a16:creationId xmlns:a16="http://schemas.microsoft.com/office/drawing/2014/main" id="{855E5B9F-AEC8-44E6-AC11-2C918768DC0A}"/>
              </a:ext>
            </a:extLst>
          </p:cNvPr>
          <p:cNvSpPr>
            <a:spLocks/>
          </p:cNvSpPr>
          <p:nvPr userDrawn="1"/>
        </p:nvSpPr>
        <p:spPr bwMode="auto">
          <a:xfrm>
            <a:off x="12179780" y="0"/>
            <a:ext cx="12198826" cy="13716000"/>
          </a:xfrm>
          <a:custGeom>
            <a:avLst/>
            <a:gdLst>
              <a:gd name="T0" fmla="*/ 0 w 534"/>
              <a:gd name="T1" fmla="*/ 600 h 600"/>
              <a:gd name="T2" fmla="*/ 432 w 534"/>
              <a:gd name="T3" fmla="*/ 600 h 600"/>
              <a:gd name="T4" fmla="*/ 383 w 534"/>
              <a:gd name="T5" fmla="*/ 551 h 600"/>
              <a:gd name="T6" fmla="*/ 371 w 534"/>
              <a:gd name="T7" fmla="*/ 524 h 600"/>
              <a:gd name="T8" fmla="*/ 372 w 534"/>
              <a:gd name="T9" fmla="*/ 515 h 600"/>
              <a:gd name="T10" fmla="*/ 394 w 534"/>
              <a:gd name="T11" fmla="*/ 489 h 600"/>
              <a:gd name="T12" fmla="*/ 534 w 534"/>
              <a:gd name="T13" fmla="*/ 424 h 600"/>
              <a:gd name="T14" fmla="*/ 534 w 534"/>
              <a:gd name="T15" fmla="*/ 32 h 600"/>
              <a:gd name="T16" fmla="*/ 233 w 534"/>
              <a:gd name="T17" fmla="*/ 172 h 600"/>
              <a:gd name="T18" fmla="*/ 216 w 534"/>
              <a:gd name="T19" fmla="*/ 176 h 600"/>
              <a:gd name="T20" fmla="*/ 178 w 534"/>
              <a:gd name="T21" fmla="*/ 138 h 600"/>
              <a:gd name="T22" fmla="*/ 178 w 534"/>
              <a:gd name="T23" fmla="*/ 0 h 600"/>
              <a:gd name="T24" fmla="*/ 0 w 534"/>
              <a:gd name="T25" fmla="*/ 0 h 600"/>
              <a:gd name="T26" fmla="*/ 0 w 534"/>
              <a:gd name="T2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600">
                <a:moveTo>
                  <a:pt x="0" y="600"/>
                </a:moveTo>
                <a:cubicBezTo>
                  <a:pt x="432" y="600"/>
                  <a:pt x="432" y="600"/>
                  <a:pt x="432" y="600"/>
                </a:cubicBezTo>
                <a:cubicBezTo>
                  <a:pt x="383" y="551"/>
                  <a:pt x="383" y="551"/>
                  <a:pt x="383" y="551"/>
                </a:cubicBezTo>
                <a:cubicBezTo>
                  <a:pt x="376" y="544"/>
                  <a:pt x="371" y="535"/>
                  <a:pt x="371" y="524"/>
                </a:cubicBezTo>
                <a:cubicBezTo>
                  <a:pt x="371" y="521"/>
                  <a:pt x="372" y="518"/>
                  <a:pt x="372" y="515"/>
                </a:cubicBezTo>
                <a:cubicBezTo>
                  <a:pt x="375" y="504"/>
                  <a:pt x="384" y="494"/>
                  <a:pt x="394" y="489"/>
                </a:cubicBezTo>
                <a:cubicBezTo>
                  <a:pt x="534" y="424"/>
                  <a:pt x="534" y="424"/>
                  <a:pt x="534" y="424"/>
                </a:cubicBezTo>
                <a:cubicBezTo>
                  <a:pt x="534" y="32"/>
                  <a:pt x="534" y="32"/>
                  <a:pt x="534" y="32"/>
                </a:cubicBezTo>
                <a:cubicBezTo>
                  <a:pt x="233" y="172"/>
                  <a:pt x="233" y="172"/>
                  <a:pt x="233" y="172"/>
                </a:cubicBezTo>
                <a:cubicBezTo>
                  <a:pt x="228" y="175"/>
                  <a:pt x="222" y="176"/>
                  <a:pt x="216" y="176"/>
                </a:cubicBezTo>
                <a:cubicBezTo>
                  <a:pt x="195" y="176"/>
                  <a:pt x="178" y="159"/>
                  <a:pt x="178" y="138"/>
                </a:cubicBezTo>
                <a:cubicBezTo>
                  <a:pt x="178" y="0"/>
                  <a:pt x="178" y="0"/>
                  <a:pt x="178" y="0"/>
                </a:cubicBezTo>
                <a:cubicBezTo>
                  <a:pt x="0" y="0"/>
                  <a:pt x="0" y="0"/>
                  <a:pt x="0" y="0"/>
                </a:cubicBezTo>
                <a:lnTo>
                  <a:pt x="0" y="600"/>
                </a:ln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12627248" y="4008960"/>
            <a:ext cx="9266493" cy="2833075"/>
          </a:xfrm>
        </p:spPr>
        <p:txBody>
          <a:bodyPr lIns="0" tIns="0" rIns="0" bIns="0" anchor="b">
            <a:noAutofit/>
          </a:bodyPr>
          <a:lstStyle>
            <a:lvl1pPr algn="l">
              <a:defRPr sz="8639">
                <a:solidFill>
                  <a:srgbClr val="FFFFFF"/>
                </a:solidFill>
              </a:defRPr>
            </a:lvl1pPr>
          </a:lstStyle>
          <a:p>
            <a:r>
              <a:rPr lang="en-CA" noProof="0"/>
              <a:t>Thank you.</a:t>
            </a:r>
          </a:p>
        </p:txBody>
      </p:sp>
      <p:sp>
        <p:nvSpPr>
          <p:cNvPr id="3" name="Subtitle 2"/>
          <p:cNvSpPr>
            <a:spLocks noGrp="1"/>
          </p:cNvSpPr>
          <p:nvPr userDrawn="1">
            <p:ph type="subTitle" idx="1" hasCustomPrompt="1"/>
          </p:nvPr>
        </p:nvSpPr>
        <p:spPr>
          <a:xfrm>
            <a:off x="12627248" y="7523975"/>
            <a:ext cx="9266493" cy="4113386"/>
          </a:xfrm>
        </p:spPr>
        <p:txBody>
          <a:bodyPr lIns="0" tIns="0" rIns="0" bIns="0">
            <a:noAutofit/>
          </a:bodyPr>
          <a:lstStyle>
            <a:lvl1pPr marL="0" indent="0" algn="l">
              <a:lnSpc>
                <a:spcPct val="117000"/>
              </a:lnSpc>
              <a:spcBef>
                <a:spcPts val="0"/>
              </a:spcBef>
              <a:buNone/>
              <a:defRPr sz="4800" b="0">
                <a:solidFill>
                  <a:srgbClr val="FFFFFF"/>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rgbClr val="FFFFFF"/>
                </a:solidFill>
                <a:latin typeface="+mn-lt"/>
              </a:rPr>
              <a:t>bdc.ca  |  1-888-INFO-BDC</a:t>
            </a:r>
            <a:endParaRPr lang="en-CA" sz="4320" noProof="0">
              <a:solidFill>
                <a:srgbClr val="FFFFFF"/>
              </a:solidFill>
              <a:latin typeface="+mn-lt"/>
            </a:endParaRPr>
          </a:p>
        </p:txBody>
      </p:sp>
      <p:pic>
        <p:nvPicPr>
          <p:cNvPr id="31" name="Picture 30" descr="A close up of a logo&#10;&#10;Description automatically generated">
            <a:extLst>
              <a:ext uri="{FF2B5EF4-FFF2-40B4-BE49-F238E27FC236}">
                <a16:creationId xmlns:a16="http://schemas.microsoft.com/office/drawing/2014/main" id="{DFB78BEB-9BF0-6743-B000-A2056F037A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6956140" y="448078"/>
            <a:ext cx="3377204" cy="2167877"/>
          </a:xfrm>
          <a:prstGeom prst="rect">
            <a:avLst/>
          </a:prstGeom>
        </p:spPr>
      </p:pic>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10842308" y="7584389"/>
            <a:ext cx="863941" cy="864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10842308" y="7584389"/>
            <a:ext cx="863941" cy="864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10842312" y="8742562"/>
            <a:ext cx="863944" cy="864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10842289" y="9908388"/>
            <a:ext cx="863941" cy="864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10842312" y="11084078"/>
            <a:ext cx="863944" cy="864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3920770266"/>
      </p:ext>
    </p:extLst>
  </p:cSld>
  <p:clrMapOvr>
    <a:masterClrMapping/>
  </p:clrMapOvr>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Colours">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12627246" y="4012032"/>
            <a:ext cx="9505954" cy="2833075"/>
          </a:xfrm>
        </p:spPr>
        <p:txBody>
          <a:bodyPr lIns="0" tIns="0" rIns="0" bIns="0" anchor="b">
            <a:noAutofit/>
          </a:bodyPr>
          <a:lstStyle>
            <a:lvl1pPr algn="l">
              <a:defRPr sz="8639">
                <a:solidFill>
                  <a:schemeClr val="tx1"/>
                </a:solidFill>
              </a:defRPr>
            </a:lvl1pPr>
          </a:lstStyle>
          <a:p>
            <a:r>
              <a:rPr lang="en-CA" noProof="0"/>
              <a:t>Thank you.</a:t>
            </a:r>
          </a:p>
        </p:txBody>
      </p:sp>
      <p:sp>
        <p:nvSpPr>
          <p:cNvPr id="3" name="Subtitle 2"/>
          <p:cNvSpPr>
            <a:spLocks noGrp="1"/>
          </p:cNvSpPr>
          <p:nvPr userDrawn="1">
            <p:ph type="subTitle" idx="1" hasCustomPrompt="1"/>
          </p:nvPr>
        </p:nvSpPr>
        <p:spPr>
          <a:xfrm>
            <a:off x="12627246" y="7538356"/>
            <a:ext cx="9505954" cy="4113386"/>
          </a:xfrm>
        </p:spPr>
        <p:txBody>
          <a:bodyPr lIns="0" tIns="0" rIns="0" bIns="0">
            <a:noAutofit/>
          </a:bodyPr>
          <a:lstStyle>
            <a:lvl1pPr marL="0" indent="0" algn="l">
              <a:lnSpc>
                <a:spcPct val="117000"/>
              </a:lnSpc>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chemeClr val="tx1"/>
                </a:solidFill>
                <a:latin typeface="+mn-lt"/>
              </a:rPr>
              <a:t>bdc.ca  |  1-888-INFO-BDC</a:t>
            </a:r>
            <a:endParaRPr lang="en-CA" sz="4320" noProof="0">
              <a:solidFill>
                <a:schemeClr val="tx1"/>
              </a:solidFill>
              <a:latin typeface="+mn-lt"/>
            </a:endParaRPr>
          </a:p>
        </p:txBody>
      </p:sp>
      <p:pic>
        <p:nvPicPr>
          <p:cNvPr id="30" name="Picture 29" descr="A close up of a logo&#10;&#10;Description automatically generated">
            <a:extLst>
              <a:ext uri="{FF2B5EF4-FFF2-40B4-BE49-F238E27FC236}">
                <a16:creationId xmlns:a16="http://schemas.microsoft.com/office/drawing/2014/main" id="{D77925F8-1E72-4649-B066-293D57D6CB1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0783" y="4844206"/>
            <a:ext cx="3377204" cy="2167877"/>
          </a:xfrm>
          <a:prstGeom prst="rect">
            <a:avLst/>
          </a:prstGeom>
        </p:spPr>
      </p:pic>
      <p:sp>
        <p:nvSpPr>
          <p:cNvPr id="16" name="Freeform 10">
            <a:extLst>
              <a:ext uri="{FF2B5EF4-FFF2-40B4-BE49-F238E27FC236}">
                <a16:creationId xmlns:a16="http://schemas.microsoft.com/office/drawing/2014/main" id="{BD73AF49-4EC9-4A79-8702-4EDF3D9F5906}"/>
              </a:ext>
            </a:extLst>
          </p:cNvPr>
          <p:cNvSpPr>
            <a:spLocks/>
          </p:cNvSpPr>
          <p:nvPr userDrawn="1"/>
        </p:nvSpPr>
        <p:spPr bwMode="auto">
          <a:xfrm>
            <a:off x="20656478" y="9692640"/>
            <a:ext cx="3722129" cy="4023360"/>
          </a:xfrm>
          <a:custGeom>
            <a:avLst/>
            <a:gdLst>
              <a:gd name="T0" fmla="*/ 1 w 163"/>
              <a:gd name="T1" fmla="*/ 91 h 176"/>
              <a:gd name="T2" fmla="*/ 0 w 163"/>
              <a:gd name="T3" fmla="*/ 100 h 176"/>
              <a:gd name="T4" fmla="*/ 12 w 163"/>
              <a:gd name="T5" fmla="*/ 127 h 176"/>
              <a:gd name="T6" fmla="*/ 61 w 163"/>
              <a:gd name="T7" fmla="*/ 176 h 176"/>
              <a:gd name="T8" fmla="*/ 163 w 163"/>
              <a:gd name="T9" fmla="*/ 176 h 176"/>
              <a:gd name="T10" fmla="*/ 163 w 163"/>
              <a:gd name="T11" fmla="*/ 0 h 176"/>
              <a:gd name="T12" fmla="*/ 23 w 163"/>
              <a:gd name="T13" fmla="*/ 65 h 176"/>
              <a:gd name="T14" fmla="*/ 1 w 163"/>
              <a:gd name="T15" fmla="*/ 91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76">
                <a:moveTo>
                  <a:pt x="1" y="91"/>
                </a:moveTo>
                <a:cubicBezTo>
                  <a:pt x="1" y="94"/>
                  <a:pt x="0" y="97"/>
                  <a:pt x="0" y="100"/>
                </a:cubicBezTo>
                <a:cubicBezTo>
                  <a:pt x="0" y="111"/>
                  <a:pt x="5" y="120"/>
                  <a:pt x="12" y="127"/>
                </a:cubicBezTo>
                <a:cubicBezTo>
                  <a:pt x="61" y="176"/>
                  <a:pt x="61" y="176"/>
                  <a:pt x="61" y="176"/>
                </a:cubicBezTo>
                <a:cubicBezTo>
                  <a:pt x="163" y="176"/>
                  <a:pt x="163" y="176"/>
                  <a:pt x="163" y="176"/>
                </a:cubicBezTo>
                <a:cubicBezTo>
                  <a:pt x="163" y="0"/>
                  <a:pt x="163" y="0"/>
                  <a:pt x="163" y="0"/>
                </a:cubicBezTo>
                <a:cubicBezTo>
                  <a:pt x="23" y="65"/>
                  <a:pt x="23" y="65"/>
                  <a:pt x="23" y="65"/>
                </a:cubicBezTo>
                <a:cubicBezTo>
                  <a:pt x="13" y="70"/>
                  <a:pt x="4" y="80"/>
                  <a:pt x="1" y="91"/>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7" name="Freeform 11">
            <a:extLst>
              <a:ext uri="{FF2B5EF4-FFF2-40B4-BE49-F238E27FC236}">
                <a16:creationId xmlns:a16="http://schemas.microsoft.com/office/drawing/2014/main" id="{CB8C6E73-D563-489E-998A-BC0840ABAC69}"/>
              </a:ext>
            </a:extLst>
          </p:cNvPr>
          <p:cNvSpPr>
            <a:spLocks/>
          </p:cNvSpPr>
          <p:nvPr userDrawn="1"/>
        </p:nvSpPr>
        <p:spPr bwMode="auto">
          <a:xfrm>
            <a:off x="3812" y="0"/>
            <a:ext cx="8133822"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8" name="Freeform 12">
            <a:extLst>
              <a:ext uri="{FF2B5EF4-FFF2-40B4-BE49-F238E27FC236}">
                <a16:creationId xmlns:a16="http://schemas.microsoft.com/office/drawing/2014/main" id="{CEA6B91D-3813-43D4-AC02-8A983E44DA9E}"/>
              </a:ext>
            </a:extLst>
          </p:cNvPr>
          <p:cNvSpPr>
            <a:spLocks/>
          </p:cNvSpPr>
          <p:nvPr userDrawn="1"/>
        </p:nvSpPr>
        <p:spPr bwMode="auto">
          <a:xfrm>
            <a:off x="16244786" y="0"/>
            <a:ext cx="8133822" cy="4023360"/>
          </a:xfrm>
          <a:custGeom>
            <a:avLst/>
            <a:gdLst>
              <a:gd name="T0" fmla="*/ 38 w 356"/>
              <a:gd name="T1" fmla="*/ 176 h 176"/>
              <a:gd name="T2" fmla="*/ 55 w 356"/>
              <a:gd name="T3" fmla="*/ 172 h 176"/>
              <a:gd name="T4" fmla="*/ 356 w 356"/>
              <a:gd name="T5" fmla="*/ 32 h 176"/>
              <a:gd name="T6" fmla="*/ 356 w 356"/>
              <a:gd name="T7" fmla="*/ 0 h 176"/>
              <a:gd name="T8" fmla="*/ 0 w 356"/>
              <a:gd name="T9" fmla="*/ 0 h 176"/>
              <a:gd name="T10" fmla="*/ 0 w 356"/>
              <a:gd name="T11" fmla="*/ 138 h 176"/>
              <a:gd name="T12" fmla="*/ 3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8" y="176"/>
                </a:moveTo>
                <a:cubicBezTo>
                  <a:pt x="44" y="176"/>
                  <a:pt x="50" y="175"/>
                  <a:pt x="55" y="172"/>
                </a:cubicBezTo>
                <a:cubicBezTo>
                  <a:pt x="356" y="32"/>
                  <a:pt x="356" y="32"/>
                  <a:pt x="356" y="32"/>
                </a:cubicBezTo>
                <a:cubicBezTo>
                  <a:pt x="356" y="0"/>
                  <a:pt x="356" y="0"/>
                  <a:pt x="356" y="0"/>
                </a:cubicBezTo>
                <a:cubicBezTo>
                  <a:pt x="0" y="0"/>
                  <a:pt x="0" y="0"/>
                  <a:pt x="0" y="0"/>
                </a:cubicBezTo>
                <a:cubicBezTo>
                  <a:pt x="0" y="138"/>
                  <a:pt x="0" y="138"/>
                  <a:pt x="0" y="138"/>
                </a:cubicBezTo>
                <a:cubicBezTo>
                  <a:pt x="0" y="159"/>
                  <a:pt x="17" y="176"/>
                  <a:pt x="38" y="17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9" name="Freeform 13">
            <a:extLst>
              <a:ext uri="{FF2B5EF4-FFF2-40B4-BE49-F238E27FC236}">
                <a16:creationId xmlns:a16="http://schemas.microsoft.com/office/drawing/2014/main" id="{DC49D38F-416B-4F80-94E4-D3B432F6C189}"/>
              </a:ext>
            </a:extLst>
          </p:cNvPr>
          <p:cNvSpPr>
            <a:spLocks/>
          </p:cNvSpPr>
          <p:nvPr userDrawn="1"/>
        </p:nvSpPr>
        <p:spPr bwMode="auto">
          <a:xfrm>
            <a:off x="3812" y="9692640"/>
            <a:ext cx="369927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5" name="TextBox 23">
            <a:extLst>
              <a:ext uri="{FF2B5EF4-FFF2-40B4-BE49-F238E27FC236}">
                <a16:creationId xmlns:a16="http://schemas.microsoft.com/office/drawing/2014/main" id="{5133ACA3-F1C2-4472-9D13-376CE4522143}"/>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tx1"/>
                </a:solidFill>
                <a:latin typeface="Arial" charset="0"/>
              </a:rPr>
              <a:t>BDC</a:t>
            </a:r>
          </a:p>
        </p:txBody>
      </p:sp>
      <p:grpSp>
        <p:nvGrpSpPr>
          <p:cNvPr id="26" name="Group 25">
            <a:extLst>
              <a:ext uri="{FF2B5EF4-FFF2-40B4-BE49-F238E27FC236}">
                <a16:creationId xmlns:a16="http://schemas.microsoft.com/office/drawing/2014/main" id="{65BF1267-8E52-440F-8C02-935802B66F36}"/>
              </a:ext>
            </a:extLst>
          </p:cNvPr>
          <p:cNvGrpSpPr/>
          <p:nvPr userDrawn="1"/>
        </p:nvGrpSpPr>
        <p:grpSpPr>
          <a:xfrm>
            <a:off x="10842308" y="7584389"/>
            <a:ext cx="863941" cy="864000"/>
            <a:chOff x="384755" y="2463382"/>
            <a:chExt cx="359999" cy="360000"/>
          </a:xfrm>
        </p:grpSpPr>
        <p:sp>
          <p:nvSpPr>
            <p:cNvPr id="27" name="Freeform 32">
              <a:extLst>
                <a:ext uri="{FF2B5EF4-FFF2-40B4-BE49-F238E27FC236}">
                  <a16:creationId xmlns:a16="http://schemas.microsoft.com/office/drawing/2014/main" id="{F41B2B79-6A84-457B-8D73-8F9F73941E7A}"/>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8" name="Group 27">
              <a:extLst>
                <a:ext uri="{FF2B5EF4-FFF2-40B4-BE49-F238E27FC236}">
                  <a16:creationId xmlns:a16="http://schemas.microsoft.com/office/drawing/2014/main" id="{2A64ED3D-E5F9-4B42-8203-52A24979479B}"/>
                </a:ext>
              </a:extLst>
            </p:cNvPr>
            <p:cNvGrpSpPr/>
            <p:nvPr userDrawn="1"/>
          </p:nvGrpSpPr>
          <p:grpSpPr>
            <a:xfrm>
              <a:off x="472973" y="2558491"/>
              <a:ext cx="194624" cy="174574"/>
              <a:chOff x="494395" y="2583452"/>
              <a:chExt cx="194624" cy="174574"/>
            </a:xfrm>
          </p:grpSpPr>
          <p:sp>
            <p:nvSpPr>
              <p:cNvPr id="29" name="Freeform 56">
                <a:extLst>
                  <a:ext uri="{FF2B5EF4-FFF2-40B4-BE49-F238E27FC236}">
                    <a16:creationId xmlns:a16="http://schemas.microsoft.com/office/drawing/2014/main" id="{6A66ED4E-FEC5-4F93-8F06-74E81F423D53}"/>
                  </a:ext>
                </a:extLst>
              </p:cNvPr>
              <p:cNvSpPr>
                <a:spLocks noChangeArrowheads="1"/>
              </p:cNvSpPr>
              <p:nvPr/>
            </p:nvSpPr>
            <p:spPr bwMode="auto">
              <a:xfrm>
                <a:off x="494395"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1" name="Freeform 34">
                <a:extLst>
                  <a:ext uri="{FF2B5EF4-FFF2-40B4-BE49-F238E27FC236}">
                    <a16:creationId xmlns:a16="http://schemas.microsoft.com/office/drawing/2014/main" id="{A7B06A7F-81B4-4381-B623-EEB8DAD5F60E}"/>
                  </a:ext>
                </a:extLst>
              </p:cNvPr>
              <p:cNvSpPr>
                <a:spLocks noChangeArrowheads="1"/>
              </p:cNvSpPr>
              <p:nvPr/>
            </p:nvSpPr>
            <p:spPr bwMode="auto">
              <a:xfrm>
                <a:off x="494395"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3" name="Freeform 35">
                <a:extLst>
                  <a:ext uri="{FF2B5EF4-FFF2-40B4-BE49-F238E27FC236}">
                    <a16:creationId xmlns:a16="http://schemas.microsoft.com/office/drawing/2014/main" id="{F4B38C61-A552-4F43-9BB2-E10E5EBF31C3}"/>
                  </a:ext>
                </a:extLst>
              </p:cNvPr>
              <p:cNvSpPr>
                <a:spLocks noChangeArrowheads="1"/>
              </p:cNvSpPr>
              <p:nvPr/>
            </p:nvSpPr>
            <p:spPr bwMode="auto">
              <a:xfrm>
                <a:off x="563624"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34" name="TextBox 23">
            <a:extLst>
              <a:ext uri="{FF2B5EF4-FFF2-40B4-BE49-F238E27FC236}">
                <a16:creationId xmlns:a16="http://schemas.microsoft.com/office/drawing/2014/main" id="{04262DA8-F3B6-4E2D-ABA4-57830524BB31}"/>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tx1"/>
                </a:solidFill>
                <a:latin typeface="Arial" charset="0"/>
              </a:rPr>
              <a:t>BDC_ca</a:t>
            </a:r>
          </a:p>
        </p:txBody>
      </p:sp>
      <p:grpSp>
        <p:nvGrpSpPr>
          <p:cNvPr id="35" name="Group 34">
            <a:extLst>
              <a:ext uri="{FF2B5EF4-FFF2-40B4-BE49-F238E27FC236}">
                <a16:creationId xmlns:a16="http://schemas.microsoft.com/office/drawing/2014/main" id="{6C514A83-7C0F-433E-897B-64829FD7FBC1}"/>
              </a:ext>
            </a:extLst>
          </p:cNvPr>
          <p:cNvGrpSpPr>
            <a:grpSpLocks noChangeAspect="1"/>
          </p:cNvGrpSpPr>
          <p:nvPr userDrawn="1"/>
        </p:nvGrpSpPr>
        <p:grpSpPr>
          <a:xfrm>
            <a:off x="10842312" y="8721274"/>
            <a:ext cx="863944" cy="864000"/>
            <a:chOff x="6845300" y="6004494"/>
            <a:chExt cx="889125" cy="987917"/>
          </a:xfrm>
        </p:grpSpPr>
        <p:sp>
          <p:nvSpPr>
            <p:cNvPr id="36" name="Freeform 36">
              <a:extLst>
                <a:ext uri="{FF2B5EF4-FFF2-40B4-BE49-F238E27FC236}">
                  <a16:creationId xmlns:a16="http://schemas.microsoft.com/office/drawing/2014/main" id="{E3AA4F26-B052-4155-8C8C-E8458820CCD8}"/>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7" name="Freeform 37">
              <a:extLst>
                <a:ext uri="{FF2B5EF4-FFF2-40B4-BE49-F238E27FC236}">
                  <a16:creationId xmlns:a16="http://schemas.microsoft.com/office/drawing/2014/main" id="{5E63131F-EF8E-41FE-B2D8-9677F2AE2741}"/>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sp>
        <p:nvSpPr>
          <p:cNvPr id="38" name="TextBox 23">
            <a:extLst>
              <a:ext uri="{FF2B5EF4-FFF2-40B4-BE49-F238E27FC236}">
                <a16:creationId xmlns:a16="http://schemas.microsoft.com/office/drawing/2014/main" id="{D74D2C08-25B2-43D5-99B8-1EE9F7F4DBE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tx1"/>
                </a:solidFill>
                <a:latin typeface="Arial" charset="0"/>
              </a:rPr>
              <a:t>BDC</a:t>
            </a:r>
          </a:p>
        </p:txBody>
      </p:sp>
      <p:grpSp>
        <p:nvGrpSpPr>
          <p:cNvPr id="39" name="Group 38">
            <a:extLst>
              <a:ext uri="{FF2B5EF4-FFF2-40B4-BE49-F238E27FC236}">
                <a16:creationId xmlns:a16="http://schemas.microsoft.com/office/drawing/2014/main" id="{2D14E177-9A7E-4343-A669-6764BD0140FB}"/>
              </a:ext>
            </a:extLst>
          </p:cNvPr>
          <p:cNvGrpSpPr>
            <a:grpSpLocks noChangeAspect="1"/>
          </p:cNvGrpSpPr>
          <p:nvPr userDrawn="1"/>
        </p:nvGrpSpPr>
        <p:grpSpPr>
          <a:xfrm>
            <a:off x="10842289" y="9865812"/>
            <a:ext cx="863941" cy="864000"/>
            <a:chOff x="8105775" y="6012877"/>
            <a:chExt cx="875059" cy="972287"/>
          </a:xfrm>
        </p:grpSpPr>
        <p:sp>
          <p:nvSpPr>
            <p:cNvPr id="40" name="Freeform 41">
              <a:extLst>
                <a:ext uri="{FF2B5EF4-FFF2-40B4-BE49-F238E27FC236}">
                  <a16:creationId xmlns:a16="http://schemas.microsoft.com/office/drawing/2014/main" id="{A4FD03EE-E7D4-44C6-8D3C-4210DA804DBF}"/>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41" name="Freeform 42">
              <a:extLst>
                <a:ext uri="{FF2B5EF4-FFF2-40B4-BE49-F238E27FC236}">
                  <a16:creationId xmlns:a16="http://schemas.microsoft.com/office/drawing/2014/main" id="{5C3B2188-0048-4ABE-8947-5C0257D3BC37}"/>
                </a:ext>
              </a:extLst>
            </p:cNvPr>
            <p:cNvSpPr>
              <a:spLocks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sp>
        <p:nvSpPr>
          <p:cNvPr id="42" name="TextBox 23">
            <a:extLst>
              <a:ext uri="{FF2B5EF4-FFF2-40B4-BE49-F238E27FC236}">
                <a16:creationId xmlns:a16="http://schemas.microsoft.com/office/drawing/2014/main" id="{AC151D48-4275-4683-BEEB-B4F5BE2C0B59}"/>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tx1"/>
                </a:solidFill>
                <a:latin typeface="Arial" charset="0"/>
              </a:rPr>
              <a:t>BDC_ca</a:t>
            </a:r>
          </a:p>
        </p:txBody>
      </p:sp>
      <p:grpSp>
        <p:nvGrpSpPr>
          <p:cNvPr id="43" name="Group 42">
            <a:extLst>
              <a:ext uri="{FF2B5EF4-FFF2-40B4-BE49-F238E27FC236}">
                <a16:creationId xmlns:a16="http://schemas.microsoft.com/office/drawing/2014/main" id="{F9183355-7A65-4F08-B9B7-FFAD781C9A9A}"/>
              </a:ext>
            </a:extLst>
          </p:cNvPr>
          <p:cNvGrpSpPr/>
          <p:nvPr userDrawn="1"/>
        </p:nvGrpSpPr>
        <p:grpSpPr>
          <a:xfrm>
            <a:off x="10842312" y="11020214"/>
            <a:ext cx="863944" cy="864000"/>
            <a:chOff x="384757" y="4067506"/>
            <a:chExt cx="360000" cy="360000"/>
          </a:xfrm>
        </p:grpSpPr>
        <p:sp>
          <p:nvSpPr>
            <p:cNvPr id="44" name="Freeform 36">
              <a:extLst>
                <a:ext uri="{FF2B5EF4-FFF2-40B4-BE49-F238E27FC236}">
                  <a16:creationId xmlns:a16="http://schemas.microsoft.com/office/drawing/2014/main" id="{CC105D8C-3543-4CCD-9F48-224448221068}"/>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45" name="Group 22">
              <a:extLst>
                <a:ext uri="{FF2B5EF4-FFF2-40B4-BE49-F238E27FC236}">
                  <a16:creationId xmlns:a16="http://schemas.microsoft.com/office/drawing/2014/main" id="{F0A7FE8E-3204-4A81-B651-6DC2A0688B14}"/>
                </a:ext>
              </a:extLst>
            </p:cNvPr>
            <p:cNvGrpSpPr>
              <a:grpSpLocks noChangeAspect="1"/>
            </p:cNvGrpSpPr>
            <p:nvPr/>
          </p:nvGrpSpPr>
          <p:grpSpPr bwMode="auto">
            <a:xfrm>
              <a:off x="451300" y="4130506"/>
              <a:ext cx="230454" cy="234000"/>
              <a:chOff x="2976" y="1569"/>
              <a:chExt cx="455" cy="462"/>
            </a:xfrm>
          </p:grpSpPr>
          <p:sp>
            <p:nvSpPr>
              <p:cNvPr id="46" name="AutoShape 21">
                <a:extLst>
                  <a:ext uri="{FF2B5EF4-FFF2-40B4-BE49-F238E27FC236}">
                    <a16:creationId xmlns:a16="http://schemas.microsoft.com/office/drawing/2014/main" id="{FF1EF96C-1D45-421B-9824-58395B1990F3}"/>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47" name="Freeform 23">
                <a:extLst>
                  <a:ext uri="{FF2B5EF4-FFF2-40B4-BE49-F238E27FC236}">
                    <a16:creationId xmlns:a16="http://schemas.microsoft.com/office/drawing/2014/main" id="{D7E0FC13-53C8-41A9-A9D7-EB8996B69973}"/>
                  </a:ext>
                </a:extLst>
              </p:cNvPr>
              <p:cNvSpPr>
                <a:spLocks/>
              </p:cNvSpPr>
              <p:nvPr userDrawn="1"/>
            </p:nvSpPr>
            <p:spPr bwMode="auto">
              <a:xfrm>
                <a:off x="2983"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fr-CA" sz="10367"/>
              </a:p>
            </p:txBody>
          </p:sp>
          <p:sp>
            <p:nvSpPr>
              <p:cNvPr id="48" name="Freeform 24">
                <a:extLst>
                  <a:ext uri="{FF2B5EF4-FFF2-40B4-BE49-F238E27FC236}">
                    <a16:creationId xmlns:a16="http://schemas.microsoft.com/office/drawing/2014/main" id="{86A554E9-AA40-4C21-8DAB-9F94A3E37D1C}"/>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solidFill>
                <a:srgbClr val="FFFFFF"/>
              </a:solidFill>
              <a:ln w="190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sp>
            <p:nvSpPr>
              <p:cNvPr id="49" name="Oval 25">
                <a:extLst>
                  <a:ext uri="{FF2B5EF4-FFF2-40B4-BE49-F238E27FC236}">
                    <a16:creationId xmlns:a16="http://schemas.microsoft.com/office/drawing/2014/main" id="{A543B8E4-2BCB-4BAA-B664-337842E83C29}"/>
                  </a:ext>
                </a:extLst>
              </p:cNvPr>
              <p:cNvSpPr>
                <a:spLocks noChangeArrowheads="1"/>
              </p:cNvSpPr>
              <p:nvPr userDrawn="1"/>
            </p:nvSpPr>
            <p:spPr bwMode="auto">
              <a:xfrm>
                <a:off x="3294" y="1641"/>
                <a:ext cx="58" cy="58"/>
              </a:xfrm>
              <a:prstGeom prst="ellipse">
                <a:avLst/>
              </a:prstGeom>
              <a:solidFill>
                <a:schemeClr val="tx1"/>
              </a:solidFill>
              <a:ln w="0" cap="flat">
                <a:solidFill>
                  <a:srgbClr val="1E384B"/>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368409258"/>
      </p:ext>
    </p:extLst>
  </p:cSld>
  <p:clrMapOvr>
    <a:masterClrMapping/>
  </p:clrMapOvr>
  <p:extLst>
    <p:ext uri="{DCECCB84-F9BA-43D5-87BE-67443E8EF086}">
      <p15:sldGuideLst xmlns:p15="http://schemas.microsoft.com/office/powerpoint/2012/main"/>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itle" preserve="1">
  <p:cSld name="Back Cover Arrow — Red">
    <p:spTree>
      <p:nvGrpSpPr>
        <p:cNvPr id="1" name=""/>
        <p:cNvGrpSpPr/>
        <p:nvPr/>
      </p:nvGrpSpPr>
      <p:grpSpPr>
        <a:xfrm>
          <a:off x="0" y="0"/>
          <a:ext cx="0" cy="0"/>
          <a:chOff x="0" y="0"/>
          <a:chExt cx="0" cy="0"/>
        </a:xfrm>
      </p:grpSpPr>
      <p:sp>
        <p:nvSpPr>
          <p:cNvPr id="38" name="Freeform 7">
            <a:extLst>
              <a:ext uri="{FF2B5EF4-FFF2-40B4-BE49-F238E27FC236}">
                <a16:creationId xmlns:a16="http://schemas.microsoft.com/office/drawing/2014/main" id="{5C675449-1D4D-4362-AB57-80F971D6D7B9}"/>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962772" y="1952295"/>
            <a:ext cx="11342156" cy="2833075"/>
          </a:xfrm>
        </p:spPr>
        <p:txBody>
          <a:bodyPr lIns="0" tIns="0" rIns="0" bIns="0" anchor="b">
            <a:noAutofit/>
          </a:bodyPr>
          <a:lstStyle>
            <a:lvl1pPr algn="l">
              <a:defRPr sz="12959">
                <a:solidFill>
                  <a:schemeClr val="tx1"/>
                </a:solidFill>
              </a:defRPr>
            </a:lvl1pPr>
          </a:lstStyle>
          <a:p>
            <a:r>
              <a:rPr lang="en-CA" noProof="0"/>
              <a:t>Thank you.</a:t>
            </a:r>
          </a:p>
        </p:txBody>
      </p:sp>
      <p:sp>
        <p:nvSpPr>
          <p:cNvPr id="3" name="Subtitle 2"/>
          <p:cNvSpPr>
            <a:spLocks noGrp="1"/>
          </p:cNvSpPr>
          <p:nvPr userDrawn="1">
            <p:ph type="subTitle" idx="1" hasCustomPrompt="1"/>
          </p:nvPr>
        </p:nvSpPr>
        <p:spPr>
          <a:xfrm>
            <a:off x="962808" y="5329415"/>
            <a:ext cx="9266493" cy="4113386"/>
          </a:xfrm>
        </p:spPr>
        <p:txBody>
          <a:bodyPr lIns="0" tIns="0" rIns="0" bIns="0">
            <a:noAutofit/>
          </a:bodyPr>
          <a:lstStyle>
            <a:lvl1pPr marL="0" indent="0" algn="l">
              <a:lnSpc>
                <a:spcPct val="117000"/>
              </a:lnSpc>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32" name="TextBox 31"/>
          <p:cNvSpPr txBox="1"/>
          <p:nvPr userDrawn="1"/>
        </p:nvSpPr>
        <p:spPr>
          <a:xfrm>
            <a:off x="962773" y="990669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chemeClr val="tx1"/>
                </a:solidFill>
                <a:latin typeface="+mn-lt"/>
              </a:rPr>
              <a:t>bdc.ca  |  1-888-INFO-BDC</a:t>
            </a:r>
            <a:endParaRPr lang="en-CA" sz="4320" noProof="0">
              <a:solidFill>
                <a:schemeClr val="tx1"/>
              </a:solidFill>
              <a:latin typeface="+mn-lt"/>
            </a:endParaRPr>
          </a:p>
        </p:txBody>
      </p:sp>
      <p:grpSp>
        <p:nvGrpSpPr>
          <p:cNvPr id="5" name="Group 4">
            <a:extLst>
              <a:ext uri="{FF2B5EF4-FFF2-40B4-BE49-F238E27FC236}">
                <a16:creationId xmlns:a16="http://schemas.microsoft.com/office/drawing/2014/main" id="{5079B371-E13F-4CAA-97A2-9C27DFB9BC04}"/>
              </a:ext>
            </a:extLst>
          </p:cNvPr>
          <p:cNvGrpSpPr/>
          <p:nvPr userDrawn="1"/>
        </p:nvGrpSpPr>
        <p:grpSpPr>
          <a:xfrm>
            <a:off x="14389610" y="5345702"/>
            <a:ext cx="3586420" cy="4407816"/>
            <a:chOff x="3383485" y="2227376"/>
            <a:chExt cx="1494439" cy="1836590"/>
          </a:xfrm>
        </p:grpSpPr>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3797621" y="2227376"/>
              <a:ext cx="617998"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4517922" y="2245762"/>
              <a:ext cx="359999" cy="360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3383485" y="2704055"/>
              <a:ext cx="1032134"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3797621" y="3180733"/>
              <a:ext cx="617998"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3383485" y="3652549"/>
              <a:ext cx="1032134"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4517922" y="2245762"/>
              <a:ext cx="359999" cy="360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4517924" y="2728334"/>
              <a:ext cx="360000" cy="360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4517914" y="3214095"/>
              <a:ext cx="359999" cy="360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4517924" y="3703966"/>
              <a:ext cx="360000" cy="360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grpSp>
      <p:pic>
        <p:nvPicPr>
          <p:cNvPr id="39" name="Picture 38" descr="A close up of a logo&#10;&#10;Description automatically generated">
            <a:extLst>
              <a:ext uri="{FF2B5EF4-FFF2-40B4-BE49-F238E27FC236}">
                <a16:creationId xmlns:a16="http://schemas.microsoft.com/office/drawing/2014/main" id="{FA873AA5-E3FC-4067-8868-FB7183495BA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0783" y="10759454"/>
            <a:ext cx="3377204" cy="2167877"/>
          </a:xfrm>
          <a:prstGeom prst="rect">
            <a:avLst/>
          </a:prstGeom>
        </p:spPr>
      </p:pic>
    </p:spTree>
    <p:extLst>
      <p:ext uri="{BB962C8B-B14F-4D97-AF65-F5344CB8AC3E}">
        <p14:creationId xmlns:p14="http://schemas.microsoft.com/office/powerpoint/2010/main" val="4170535923"/>
      </p:ext>
    </p:extLst>
  </p:cSld>
  <p:clrMapOvr>
    <a:masterClrMapping/>
  </p:clrMapOvr>
  <p:extLst>
    <p:ext uri="{DCECCB84-F9BA-43D5-87BE-67443E8EF086}">
      <p15:sldGuideLst xmlns:p15="http://schemas.microsoft.com/office/powerpoint/2012/main"/>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Back Cover Arrow – Great Lakes Blue and Red">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C748F907-1B30-4469-9EF4-028A99382E8C}"/>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9" name="Freeform 5">
            <a:extLst>
              <a:ext uri="{FF2B5EF4-FFF2-40B4-BE49-F238E27FC236}">
                <a16:creationId xmlns:a16="http://schemas.microsoft.com/office/drawing/2014/main" id="{160F198E-1435-467B-9618-33FEFA589BC2}"/>
              </a:ext>
            </a:extLst>
          </p:cNvPr>
          <p:cNvSpPr>
            <a:spLocks/>
          </p:cNvSpPr>
          <p:nvPr userDrawn="1"/>
        </p:nvSpPr>
        <p:spPr bwMode="auto">
          <a:xfrm>
            <a:off x="17570579" y="10355581"/>
            <a:ext cx="4682186" cy="3360420"/>
          </a:xfrm>
          <a:custGeom>
            <a:avLst/>
            <a:gdLst>
              <a:gd name="T0" fmla="*/ 164 w 205"/>
              <a:gd name="T1" fmla="*/ 0 h 147"/>
              <a:gd name="T2" fmla="*/ 135 w 205"/>
              <a:gd name="T3" fmla="*/ 12 h 147"/>
              <a:gd name="T4" fmla="*/ 0 w 205"/>
              <a:gd name="T5" fmla="*/ 147 h 147"/>
              <a:gd name="T6" fmla="*/ 205 w 205"/>
              <a:gd name="T7" fmla="*/ 147 h 147"/>
              <a:gd name="T8" fmla="*/ 205 w 205"/>
              <a:gd name="T9" fmla="*/ 41 h 147"/>
              <a:gd name="T10" fmla="*/ 164 w 205"/>
              <a:gd name="T11" fmla="*/ 0 h 147"/>
            </a:gdLst>
            <a:ahLst/>
            <a:cxnLst>
              <a:cxn ang="0">
                <a:pos x="T0" y="T1"/>
              </a:cxn>
              <a:cxn ang="0">
                <a:pos x="T2" y="T3"/>
              </a:cxn>
              <a:cxn ang="0">
                <a:pos x="T4" y="T5"/>
              </a:cxn>
              <a:cxn ang="0">
                <a:pos x="T6" y="T7"/>
              </a:cxn>
              <a:cxn ang="0">
                <a:pos x="T8" y="T9"/>
              </a:cxn>
              <a:cxn ang="0">
                <a:pos x="T10" y="T11"/>
              </a:cxn>
            </a:cxnLst>
            <a:rect l="0" t="0" r="r" b="b"/>
            <a:pathLst>
              <a:path w="205" h="147">
                <a:moveTo>
                  <a:pt x="164" y="0"/>
                </a:moveTo>
                <a:cubicBezTo>
                  <a:pt x="152" y="0"/>
                  <a:pt x="142" y="5"/>
                  <a:pt x="135" y="12"/>
                </a:cubicBezTo>
                <a:cubicBezTo>
                  <a:pt x="0" y="147"/>
                  <a:pt x="0" y="147"/>
                  <a:pt x="0" y="147"/>
                </a:cubicBezTo>
                <a:cubicBezTo>
                  <a:pt x="205" y="147"/>
                  <a:pt x="205" y="147"/>
                  <a:pt x="205" y="147"/>
                </a:cubicBezTo>
                <a:cubicBezTo>
                  <a:pt x="205" y="41"/>
                  <a:pt x="205" y="41"/>
                  <a:pt x="205" y="41"/>
                </a:cubicBezTo>
                <a:cubicBezTo>
                  <a:pt x="205" y="18"/>
                  <a:pt x="187" y="0"/>
                  <a:pt x="164" y="0"/>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0" name="Freeform 6">
            <a:extLst>
              <a:ext uri="{FF2B5EF4-FFF2-40B4-BE49-F238E27FC236}">
                <a16:creationId xmlns:a16="http://schemas.microsoft.com/office/drawing/2014/main" id="{A3143E20-B263-4188-BD00-88285829DC7B}"/>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1" name="Freeform 7">
            <a:extLst>
              <a:ext uri="{FF2B5EF4-FFF2-40B4-BE49-F238E27FC236}">
                <a16:creationId xmlns:a16="http://schemas.microsoft.com/office/drawing/2014/main" id="{C7A90C35-0019-43DA-BE15-E305728D3A4F}"/>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923353" y="1816049"/>
            <a:ext cx="10815465" cy="2833075"/>
          </a:xfrm>
        </p:spPr>
        <p:txBody>
          <a:bodyPr lIns="0" tIns="0" rIns="0" bIns="0" anchor="b">
            <a:noAutofit/>
          </a:bodyPr>
          <a:lstStyle>
            <a:lvl1pPr algn="l">
              <a:defRPr sz="12959">
                <a:solidFill>
                  <a:schemeClr val="bg1"/>
                </a:solidFill>
              </a:defRPr>
            </a:lvl1pPr>
          </a:lstStyle>
          <a:p>
            <a:r>
              <a:rPr lang="en-CA" noProof="0"/>
              <a:t>Thank you.</a:t>
            </a:r>
          </a:p>
        </p:txBody>
      </p:sp>
      <p:sp>
        <p:nvSpPr>
          <p:cNvPr id="3" name="Subtitle 2"/>
          <p:cNvSpPr>
            <a:spLocks noGrp="1"/>
          </p:cNvSpPr>
          <p:nvPr userDrawn="1">
            <p:ph type="subTitle" idx="1" hasCustomPrompt="1"/>
          </p:nvPr>
        </p:nvSpPr>
        <p:spPr>
          <a:xfrm>
            <a:off x="13326512" y="5871658"/>
            <a:ext cx="10329912" cy="3866381"/>
          </a:xfrm>
        </p:spPr>
        <p:txBody>
          <a:bodyPr lIns="0" tIns="0" rIns="0" bIns="0">
            <a:noAutofit/>
          </a:bodyPr>
          <a:lstStyle>
            <a:lvl1pPr marL="0" indent="0" algn="l">
              <a:lnSpc>
                <a:spcPct val="117000"/>
              </a:lnSpc>
              <a:spcBef>
                <a:spcPts val="0"/>
              </a:spcBef>
              <a:buNone/>
              <a:defRPr sz="432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6" name="TextBox 5"/>
          <p:cNvSpPr txBox="1"/>
          <p:nvPr userDrawn="1"/>
        </p:nvSpPr>
        <p:spPr>
          <a:xfrm>
            <a:off x="13261490" y="10688219"/>
            <a:ext cx="8947201" cy="1227166"/>
          </a:xfrm>
          <a:prstGeom prst="rect">
            <a:avLst/>
          </a:prstGeom>
          <a:noFill/>
        </p:spPr>
        <p:txBody>
          <a:bodyPr wrap="square" lIns="0" tIns="0" rIns="0" bIns="0" rtlCol="0" anchor="b" anchorCtr="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chemeClr val="tx1"/>
                </a:solidFill>
                <a:latin typeface="+mn-lt"/>
              </a:rPr>
              <a:t>bdc.ca </a:t>
            </a:r>
            <a:br>
              <a:rPr lang="en-CA" sz="4320" b="1" noProof="0">
                <a:solidFill>
                  <a:schemeClr val="tx1"/>
                </a:solidFill>
                <a:latin typeface="+mn-lt"/>
              </a:rPr>
            </a:br>
            <a:r>
              <a:rPr lang="en-CA" sz="4320" b="1" noProof="0">
                <a:solidFill>
                  <a:schemeClr val="tx1"/>
                </a:solidFill>
                <a:latin typeface="+mn-lt"/>
              </a:rPr>
              <a:t>1-888-INFO-BDC</a:t>
            </a:r>
            <a:endParaRPr lang="en-CA" sz="4320" noProof="0">
              <a:solidFill>
                <a:schemeClr val="tx1"/>
              </a:solidFill>
              <a:latin typeface="+mn-lt"/>
            </a:endParaRPr>
          </a:p>
        </p:txBody>
      </p:sp>
      <p:sp>
        <p:nvSpPr>
          <p:cNvPr id="54" name="TextBox 23"/>
          <p:cNvSpPr txBox="1">
            <a:spLocks noChangeArrowheads="1"/>
          </p:cNvSpPr>
          <p:nvPr/>
        </p:nvSpPr>
        <p:spPr bwMode="auto">
          <a:xfrm>
            <a:off x="2049903" y="5856318"/>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a:solidFill>
                  <a:schemeClr val="bg1"/>
                </a:solidFill>
                <a:latin typeface="Arial" charset="0"/>
              </a:rPr>
              <a:t>BDC</a:t>
            </a:r>
          </a:p>
        </p:txBody>
      </p:sp>
      <p:grpSp>
        <p:nvGrpSpPr>
          <p:cNvPr id="63" name="Group 62">
            <a:extLst>
              <a:ext uri="{FF2B5EF4-FFF2-40B4-BE49-F238E27FC236}">
                <a16:creationId xmlns:a16="http://schemas.microsoft.com/office/drawing/2014/main" id="{3DE621D2-1AE1-4EC9-A593-3FE33678E1AB}"/>
              </a:ext>
            </a:extLst>
          </p:cNvPr>
          <p:cNvGrpSpPr/>
          <p:nvPr userDrawn="1"/>
        </p:nvGrpSpPr>
        <p:grpSpPr>
          <a:xfrm>
            <a:off x="923353" y="5912117"/>
            <a:ext cx="863941" cy="864000"/>
            <a:chOff x="384755" y="2463382"/>
            <a:chExt cx="359999" cy="360000"/>
          </a:xfrm>
        </p:grpSpPr>
        <p:sp>
          <p:nvSpPr>
            <p:cNvPr id="56" name="Freeform 32"/>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61" name="Group 60">
              <a:extLst>
                <a:ext uri="{FF2B5EF4-FFF2-40B4-BE49-F238E27FC236}">
                  <a16:creationId xmlns:a16="http://schemas.microsoft.com/office/drawing/2014/main" id="{DE9ED00F-BB43-4B33-AC1D-1D43C92493F6}"/>
                </a:ext>
              </a:extLst>
            </p:cNvPr>
            <p:cNvGrpSpPr/>
            <p:nvPr userDrawn="1"/>
          </p:nvGrpSpPr>
          <p:grpSpPr>
            <a:xfrm>
              <a:off x="478724" y="2558491"/>
              <a:ext cx="194624" cy="174574"/>
              <a:chOff x="500146" y="2583452"/>
              <a:chExt cx="194624" cy="174574"/>
            </a:xfrm>
          </p:grpSpPr>
          <p:sp>
            <p:nvSpPr>
              <p:cNvPr id="57" name="Freeform 56"/>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8" name="Freeform 34"/>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9" name="Freeform 35"/>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50" name="TextBox 23"/>
          <p:cNvSpPr txBox="1">
            <a:spLocks noChangeArrowheads="1"/>
          </p:cNvSpPr>
          <p:nvPr/>
        </p:nvSpPr>
        <p:spPr bwMode="auto">
          <a:xfrm>
            <a:off x="2049903" y="7138372"/>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a:solidFill>
                  <a:schemeClr val="bg1"/>
                </a:solidFill>
                <a:latin typeface="Arial" charset="0"/>
              </a:rPr>
              <a:t>BDC_ca</a:t>
            </a:r>
          </a:p>
        </p:txBody>
      </p:sp>
      <p:grpSp>
        <p:nvGrpSpPr>
          <p:cNvPr id="51" name="Group 50"/>
          <p:cNvGrpSpPr>
            <a:grpSpLocks noChangeAspect="1"/>
          </p:cNvGrpSpPr>
          <p:nvPr/>
        </p:nvGrpSpPr>
        <p:grpSpPr>
          <a:xfrm>
            <a:off x="923357" y="7187026"/>
            <a:ext cx="863944" cy="864000"/>
            <a:chOff x="6845300" y="6004494"/>
            <a:chExt cx="889125" cy="987917"/>
          </a:xfrm>
        </p:grpSpPr>
        <p:sp>
          <p:nvSpPr>
            <p:cNvPr id="52" name="Freeform 36"/>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3" name="Freeform 37"/>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sp>
        <p:nvSpPr>
          <p:cNvPr id="40" name="TextBox 23"/>
          <p:cNvSpPr txBox="1">
            <a:spLocks noChangeArrowheads="1"/>
          </p:cNvSpPr>
          <p:nvPr/>
        </p:nvSpPr>
        <p:spPr bwMode="auto">
          <a:xfrm>
            <a:off x="2049903" y="8420423"/>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a:solidFill>
                  <a:schemeClr val="bg1"/>
                </a:solidFill>
                <a:latin typeface="Arial" charset="0"/>
              </a:rPr>
              <a:t>BDC</a:t>
            </a:r>
          </a:p>
        </p:txBody>
      </p:sp>
      <p:grpSp>
        <p:nvGrpSpPr>
          <p:cNvPr id="41" name="Group 40"/>
          <p:cNvGrpSpPr>
            <a:grpSpLocks noChangeAspect="1"/>
          </p:cNvGrpSpPr>
          <p:nvPr/>
        </p:nvGrpSpPr>
        <p:grpSpPr>
          <a:xfrm>
            <a:off x="923334" y="8469588"/>
            <a:ext cx="863941" cy="864000"/>
            <a:chOff x="8105775" y="6012877"/>
            <a:chExt cx="875059" cy="972287"/>
          </a:xfrm>
        </p:grpSpPr>
        <p:sp>
          <p:nvSpPr>
            <p:cNvPr id="42" name="Freeform 41"/>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43" name="Freeform 42"/>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pic>
        <p:nvPicPr>
          <p:cNvPr id="34" name="Picture 33" descr="A close up of a logo&#10;&#10;Description automatically generated">
            <a:extLst>
              <a:ext uri="{FF2B5EF4-FFF2-40B4-BE49-F238E27FC236}">
                <a16:creationId xmlns:a16="http://schemas.microsoft.com/office/drawing/2014/main" id="{5F312766-379F-4554-A4E5-87703A2BBA1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462301" y="451538"/>
            <a:ext cx="3377204" cy="2167877"/>
          </a:xfrm>
          <a:prstGeom prst="rect">
            <a:avLst/>
          </a:prstGeom>
        </p:spPr>
      </p:pic>
      <p:sp>
        <p:nvSpPr>
          <p:cNvPr id="45" name="TextBox 23">
            <a:extLst>
              <a:ext uri="{FF2B5EF4-FFF2-40B4-BE49-F238E27FC236}">
                <a16:creationId xmlns:a16="http://schemas.microsoft.com/office/drawing/2014/main" id="{49318374-07A8-464B-A610-AF77962C3BD3}"/>
              </a:ext>
            </a:extLst>
          </p:cNvPr>
          <p:cNvSpPr txBox="1">
            <a:spLocks noChangeArrowheads="1"/>
          </p:cNvSpPr>
          <p:nvPr/>
        </p:nvSpPr>
        <p:spPr bwMode="auto">
          <a:xfrm>
            <a:off x="2049903" y="9702479"/>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a:solidFill>
                  <a:schemeClr val="bg1"/>
                </a:solidFill>
                <a:latin typeface="Arial" charset="0"/>
              </a:rPr>
              <a:t>BDC_ca</a:t>
            </a:r>
          </a:p>
        </p:txBody>
      </p:sp>
      <p:sp>
        <p:nvSpPr>
          <p:cNvPr id="15" name="AutoShape 9">
            <a:extLst>
              <a:ext uri="{FF2B5EF4-FFF2-40B4-BE49-F238E27FC236}">
                <a16:creationId xmlns:a16="http://schemas.microsoft.com/office/drawing/2014/main" id="{12AD4CFE-9372-40D7-9DF4-819A3C4675C9}"/>
              </a:ext>
            </a:extLst>
          </p:cNvPr>
          <p:cNvSpPr>
            <a:spLocks noChangeAspect="1" noChangeArrowheads="1" noTextEdit="1"/>
          </p:cNvSpPr>
          <p:nvPr/>
        </p:nvSpPr>
        <p:spPr bwMode="auto">
          <a:xfrm>
            <a:off x="5516521" y="0"/>
            <a:ext cx="13349371" cy="13716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219442" tIns="109721" rIns="219442" bIns="109721" numCol="1" anchor="t" anchorCtr="0" compatLnSpc="1">
            <a:prstTxWarp prst="textNoShape">
              <a:avLst/>
            </a:prstTxWarp>
          </a:bodyPr>
          <a:lstStyle/>
          <a:p>
            <a:endParaRPr lang="fr-CA" sz="10367"/>
          </a:p>
        </p:txBody>
      </p:sp>
      <p:grpSp>
        <p:nvGrpSpPr>
          <p:cNvPr id="62" name="Group 61">
            <a:extLst>
              <a:ext uri="{FF2B5EF4-FFF2-40B4-BE49-F238E27FC236}">
                <a16:creationId xmlns:a16="http://schemas.microsoft.com/office/drawing/2014/main" id="{4659D135-D18C-4EAF-B86A-3D92E623382F}"/>
              </a:ext>
            </a:extLst>
          </p:cNvPr>
          <p:cNvGrpSpPr/>
          <p:nvPr userDrawn="1"/>
        </p:nvGrpSpPr>
        <p:grpSpPr>
          <a:xfrm>
            <a:off x="923357" y="9762014"/>
            <a:ext cx="863944" cy="864000"/>
            <a:chOff x="384757" y="4067506"/>
            <a:chExt cx="360000" cy="360000"/>
          </a:xfrm>
        </p:grpSpPr>
        <p:sp>
          <p:nvSpPr>
            <p:cNvPr id="47" name="Freeform 36">
              <a:extLst>
                <a:ext uri="{FF2B5EF4-FFF2-40B4-BE49-F238E27FC236}">
                  <a16:creationId xmlns:a16="http://schemas.microsoft.com/office/drawing/2014/main" id="{170544A9-28AB-4E07-AE32-CB7CC28392E8}"/>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9" name="Group 22">
              <a:extLst>
                <a:ext uri="{FF2B5EF4-FFF2-40B4-BE49-F238E27FC236}">
                  <a16:creationId xmlns:a16="http://schemas.microsoft.com/office/drawing/2014/main" id="{E0D4DF8D-CE79-4A76-A31D-94F6210C35CC}"/>
                </a:ext>
              </a:extLst>
            </p:cNvPr>
            <p:cNvGrpSpPr>
              <a:grpSpLocks noChangeAspect="1"/>
            </p:cNvGrpSpPr>
            <p:nvPr/>
          </p:nvGrpSpPr>
          <p:grpSpPr bwMode="auto">
            <a:xfrm>
              <a:off x="451303" y="4130506"/>
              <a:ext cx="226909" cy="234000"/>
              <a:chOff x="2976" y="1569"/>
              <a:chExt cx="448" cy="462"/>
            </a:xfrm>
          </p:grpSpPr>
          <p:sp>
            <p:nvSpPr>
              <p:cNvPr id="30" name="AutoShape 21">
                <a:extLst>
                  <a:ext uri="{FF2B5EF4-FFF2-40B4-BE49-F238E27FC236}">
                    <a16:creationId xmlns:a16="http://schemas.microsoft.com/office/drawing/2014/main" id="{41FC29AB-EE9D-4C2A-BA3D-2EC288F0A870}"/>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32" name="Freeform 23">
                <a:extLst>
                  <a:ext uri="{FF2B5EF4-FFF2-40B4-BE49-F238E27FC236}">
                    <a16:creationId xmlns:a16="http://schemas.microsoft.com/office/drawing/2014/main" id="{9A55BB13-EA4B-46FD-9F63-DCC366E2FBED}"/>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rgbClr val="1E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49" name="Freeform 24">
                <a:extLst>
                  <a:ext uri="{FF2B5EF4-FFF2-40B4-BE49-F238E27FC236}">
                    <a16:creationId xmlns:a16="http://schemas.microsoft.com/office/drawing/2014/main" id="{2E78B995-F2BC-4910-891B-E577EF8A8D6E}"/>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60" name="Oval 25">
                <a:extLst>
                  <a:ext uri="{FF2B5EF4-FFF2-40B4-BE49-F238E27FC236}">
                    <a16:creationId xmlns:a16="http://schemas.microsoft.com/office/drawing/2014/main" id="{0B60ECFC-E428-42EC-98F0-76C2FABDC64F}"/>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2936435283"/>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ubhead and Three Content">
    <p:bg>
      <p:bgPr>
        <a:solidFill>
          <a:schemeClr val="bg1"/>
        </a:soli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910510F4-6961-51FD-6C27-5465A7B88009}"/>
              </a:ext>
            </a:extLst>
          </p:cNvPr>
          <p:cNvSpPr>
            <a:spLocks noGrp="1"/>
          </p:cNvSpPr>
          <p:nvPr>
            <p:ph idx="1" hasCustomPrompt="1"/>
          </p:nvPr>
        </p:nvSpPr>
        <p:spPr>
          <a:xfrm>
            <a:off x="451522"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6" name="Text Placeholder 2">
            <a:extLst>
              <a:ext uri="{FF2B5EF4-FFF2-40B4-BE49-F238E27FC236}">
                <a16:creationId xmlns:a16="http://schemas.microsoft.com/office/drawing/2014/main" id="{0F3CEC48-2F5C-0F04-B903-6689AFB1DAAA}"/>
              </a:ext>
            </a:extLst>
          </p:cNvPr>
          <p:cNvSpPr>
            <a:spLocks noGrp="1"/>
          </p:cNvSpPr>
          <p:nvPr>
            <p:ph idx="13" hasCustomPrompt="1"/>
          </p:nvPr>
        </p:nvSpPr>
        <p:spPr>
          <a:xfrm>
            <a:off x="8506917"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10" name="Text Placeholder 2">
            <a:extLst>
              <a:ext uri="{FF2B5EF4-FFF2-40B4-BE49-F238E27FC236}">
                <a16:creationId xmlns:a16="http://schemas.microsoft.com/office/drawing/2014/main" id="{18463C64-0721-1260-E64B-BCCA221B460C}"/>
              </a:ext>
            </a:extLst>
          </p:cNvPr>
          <p:cNvSpPr>
            <a:spLocks noGrp="1"/>
          </p:cNvSpPr>
          <p:nvPr>
            <p:ph idx="14" hasCustomPrompt="1"/>
          </p:nvPr>
        </p:nvSpPr>
        <p:spPr>
          <a:xfrm>
            <a:off x="16557194"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4" name="Footer Placeholder 2">
            <a:extLst>
              <a:ext uri="{FF2B5EF4-FFF2-40B4-BE49-F238E27FC236}">
                <a16:creationId xmlns:a16="http://schemas.microsoft.com/office/drawing/2014/main" id="{937078D8-4DCA-B86A-C6C8-87CCA3977DD3}"/>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8" name="Espace réservé du texte 10">
            <a:extLst>
              <a:ext uri="{FF2B5EF4-FFF2-40B4-BE49-F238E27FC236}">
                <a16:creationId xmlns:a16="http://schemas.microsoft.com/office/drawing/2014/main" id="{7617A560-1B62-ED1A-00E2-E3495E2F5CD1}"/>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11" name="Espace réservé du texte 2">
            <a:extLst>
              <a:ext uri="{FF2B5EF4-FFF2-40B4-BE49-F238E27FC236}">
                <a16:creationId xmlns:a16="http://schemas.microsoft.com/office/drawing/2014/main" id="{4A590A69-89E9-E2C0-24B1-58512B3999CF}"/>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a:t>Add subhead here</a:t>
            </a:r>
          </a:p>
        </p:txBody>
      </p:sp>
    </p:spTree>
    <p:extLst>
      <p:ext uri="{BB962C8B-B14F-4D97-AF65-F5344CB8AC3E}">
        <p14:creationId xmlns:p14="http://schemas.microsoft.com/office/powerpoint/2010/main" val="933639732"/>
      </p:ext>
    </p:extLst>
  </p:cSld>
  <p:clrMapOvr>
    <a:masterClrMapping/>
  </p:clrMapOvr>
  <p:extLst>
    <p:ext uri="{DCECCB84-F9BA-43D5-87BE-67443E8EF086}">
      <p15:sldGuideLst xmlns:p15="http://schemas.microsoft.com/office/powerpoint/2012/main"/>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Title Slide Asterisk — Re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6730AC5-1BEA-8A49-96B1-472962745E51}"/>
              </a:ext>
            </a:extLst>
          </p:cNvPr>
          <p:cNvSpPr/>
          <p:nvPr userDrawn="1"/>
        </p:nvSpPr>
        <p:spPr>
          <a:xfrm>
            <a:off x="-1" y="1"/>
            <a:ext cx="12191204"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0" name="Rectangle 9">
            <a:extLst>
              <a:ext uri="{FF2B5EF4-FFF2-40B4-BE49-F238E27FC236}">
                <a16:creationId xmlns:a16="http://schemas.microsoft.com/office/drawing/2014/main" id="{6A0C4B1B-BBC0-5D46-8F31-86D3663309A7}"/>
              </a:ext>
            </a:extLst>
          </p:cNvPr>
          <p:cNvSpPr/>
          <p:nvPr userDrawn="1"/>
        </p:nvSpPr>
        <p:spPr>
          <a:xfrm>
            <a:off x="12191208" y="1"/>
            <a:ext cx="12191204" cy="1385656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2" name="Title 1"/>
          <p:cNvSpPr>
            <a:spLocks noGrp="1"/>
          </p:cNvSpPr>
          <p:nvPr userDrawn="1">
            <p:ph type="ctrTitle" hasCustomPrompt="1"/>
          </p:nvPr>
        </p:nvSpPr>
        <p:spPr>
          <a:xfrm>
            <a:off x="12693766" y="4627300"/>
            <a:ext cx="10815465" cy="3899335"/>
          </a:xfrm>
        </p:spPr>
        <p:txBody>
          <a:bodyPr lIns="0" tIns="0" rIns="0" bIns="0" anchor="b">
            <a:noAutofit/>
          </a:bodyPr>
          <a:lstStyle>
            <a:lvl1pPr algn="l">
              <a:defRPr sz="8639">
                <a:solidFill>
                  <a:schemeClr val="bg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12719422" y="8705387"/>
            <a:ext cx="8639438" cy="1440516"/>
          </a:xfrm>
        </p:spPr>
        <p:txBody>
          <a:bodyPr lIns="0" tIns="0" rIns="0" bIns="0">
            <a:noAutofit/>
          </a:bodyPr>
          <a:lstStyle>
            <a:lvl1pPr marL="0" indent="0" algn="l">
              <a:spcBef>
                <a:spcPts val="0"/>
              </a:spcBef>
              <a:buNone/>
              <a:defRPr sz="576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a:t>
            </a:r>
            <a:br>
              <a:rPr lang="en-CA" noProof="0" dirty="0"/>
            </a:br>
            <a:r>
              <a:rPr lang="en-CA" noProof="0" dirty="0"/>
              <a:t>Master subtitle style</a:t>
            </a:r>
          </a:p>
        </p:txBody>
      </p:sp>
      <p:sp>
        <p:nvSpPr>
          <p:cNvPr id="9" name="Text Placeholder 8"/>
          <p:cNvSpPr>
            <a:spLocks noGrp="1"/>
          </p:cNvSpPr>
          <p:nvPr>
            <p:ph type="body" sz="quarter" idx="11" hasCustomPrompt="1"/>
          </p:nvPr>
        </p:nvSpPr>
        <p:spPr>
          <a:xfrm>
            <a:off x="12736518" y="10562976"/>
            <a:ext cx="8639438" cy="615950"/>
          </a:xfrm>
        </p:spPr>
        <p:txBody>
          <a:bodyPr/>
          <a:lstStyle>
            <a:lvl1pPr marL="0" indent="0">
              <a:buNone/>
              <a:defRPr sz="3360" b="0">
                <a:solidFill>
                  <a:srgbClr val="FFFFFF"/>
                </a:solidFill>
              </a:defRPr>
            </a:lvl1pPr>
          </a:lstStyle>
          <a:p>
            <a:pPr lvl="0"/>
            <a:r>
              <a:rPr lang="en-CA" noProof="0" dirty="0"/>
              <a:t>Date</a:t>
            </a:r>
          </a:p>
        </p:txBody>
      </p:sp>
      <p:pic>
        <p:nvPicPr>
          <p:cNvPr id="13" name="Picture 12" descr="Logo&#10;&#10;Description automatically generated">
            <a:extLst>
              <a:ext uri="{FF2B5EF4-FFF2-40B4-BE49-F238E27FC236}">
                <a16:creationId xmlns:a16="http://schemas.microsoft.com/office/drawing/2014/main" id="{D20278F3-47CC-F748-BFE8-3966E21DD96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9473326" y="473017"/>
            <a:ext cx="3377204" cy="2167879"/>
          </a:xfrm>
          <a:prstGeom prst="rect">
            <a:avLst/>
          </a:prstGeom>
        </p:spPr>
      </p:pic>
    </p:spTree>
    <p:extLst>
      <p:ext uri="{BB962C8B-B14F-4D97-AF65-F5344CB8AC3E}">
        <p14:creationId xmlns:p14="http://schemas.microsoft.com/office/powerpoint/2010/main" val="1231741658"/>
      </p:ext>
    </p:extLst>
  </p:cSld>
  <p:clrMapOvr>
    <a:masterClrMapping/>
  </p:clrMapOvr>
  <p:extLst>
    <p:ext uri="{DCECCB84-F9BA-43D5-87BE-67443E8EF086}">
      <p15:sldGuideLst xmlns:p15="http://schemas.microsoft.com/office/powerpoint/2012/main"/>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Image">
    <p:spTree>
      <p:nvGrpSpPr>
        <p:cNvPr id="1" name=""/>
        <p:cNvGrpSpPr/>
        <p:nvPr/>
      </p:nvGrpSpPr>
      <p:grpSpPr>
        <a:xfrm>
          <a:off x="0" y="0"/>
          <a:ext cx="0" cy="0"/>
          <a:chOff x="0" y="0"/>
          <a:chExt cx="0" cy="0"/>
        </a:xfrm>
      </p:grpSpPr>
      <p:sp>
        <p:nvSpPr>
          <p:cNvPr id="15" name="Text Placeholder 7"/>
          <p:cNvSpPr>
            <a:spLocks noGrp="1"/>
          </p:cNvSpPr>
          <p:nvPr userDrawn="1">
            <p:ph type="body" sz="quarter" idx="13" hasCustomPrompt="1"/>
          </p:nvPr>
        </p:nvSpPr>
        <p:spPr>
          <a:xfrm>
            <a:off x="3203280" y="11282726"/>
            <a:ext cx="8006383" cy="1635586"/>
          </a:xfrm>
        </p:spPr>
        <p:txBody>
          <a:bodyPr/>
          <a:lstStyle>
            <a:lvl1pPr marL="0" indent="0">
              <a:spcBef>
                <a:spcPts val="0"/>
              </a:spcBef>
              <a:buNone/>
              <a:defRPr sz="4267" baseline="0">
                <a:solidFill>
                  <a:srgbClr val="FFFFFF"/>
                </a:solidFill>
              </a:defRPr>
            </a:lvl1pPr>
            <a:lvl2pPr marL="0" indent="0">
              <a:spcBef>
                <a:spcPts val="0"/>
              </a:spcBef>
              <a:buNone/>
              <a:defRPr sz="3734"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6" name="Picture Placeholder 5">
            <a:extLst>
              <a:ext uri="{FF2B5EF4-FFF2-40B4-BE49-F238E27FC236}">
                <a16:creationId xmlns:a16="http://schemas.microsoft.com/office/drawing/2014/main" id="{BAAD9720-54A0-47D9-93D4-7254A8E2E2BB}"/>
              </a:ext>
            </a:extLst>
          </p:cNvPr>
          <p:cNvSpPr>
            <a:spLocks noGrp="1"/>
          </p:cNvSpPr>
          <p:nvPr>
            <p:ph type="pic" sz="quarter" idx="14" hasCustomPrompt="1"/>
          </p:nvPr>
        </p:nvSpPr>
        <p:spPr>
          <a:xfrm>
            <a:off x="1" y="0"/>
            <a:ext cx="12187398" cy="13716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a:t>
            </a:r>
          </a:p>
          <a:p>
            <a:r>
              <a:rPr lang="en-CA" dirty="0"/>
              <a:t>Entrepreneur (Colour)</a:t>
            </a:r>
          </a:p>
        </p:txBody>
      </p:sp>
      <p:sp>
        <p:nvSpPr>
          <p:cNvPr id="9" name="Freeform 7">
            <a:extLst>
              <a:ext uri="{FF2B5EF4-FFF2-40B4-BE49-F238E27FC236}">
                <a16:creationId xmlns:a16="http://schemas.microsoft.com/office/drawing/2014/main" id="{878A3FB9-D6E3-4EE1-A08A-C9DB125F02B3}"/>
              </a:ext>
            </a:extLst>
          </p:cNvPr>
          <p:cNvSpPr>
            <a:spLocks/>
          </p:cNvSpPr>
          <p:nvPr userDrawn="1"/>
        </p:nvSpPr>
        <p:spPr bwMode="auto">
          <a:xfrm>
            <a:off x="12179780" y="0"/>
            <a:ext cx="12198826" cy="13716000"/>
          </a:xfrm>
          <a:custGeom>
            <a:avLst/>
            <a:gdLst>
              <a:gd name="T0" fmla="*/ 0 w 534"/>
              <a:gd name="T1" fmla="*/ 600 h 600"/>
              <a:gd name="T2" fmla="*/ 432 w 534"/>
              <a:gd name="T3" fmla="*/ 600 h 600"/>
              <a:gd name="T4" fmla="*/ 383 w 534"/>
              <a:gd name="T5" fmla="*/ 551 h 600"/>
              <a:gd name="T6" fmla="*/ 371 w 534"/>
              <a:gd name="T7" fmla="*/ 524 h 600"/>
              <a:gd name="T8" fmla="*/ 372 w 534"/>
              <a:gd name="T9" fmla="*/ 515 h 600"/>
              <a:gd name="T10" fmla="*/ 394 w 534"/>
              <a:gd name="T11" fmla="*/ 489 h 600"/>
              <a:gd name="T12" fmla="*/ 534 w 534"/>
              <a:gd name="T13" fmla="*/ 424 h 600"/>
              <a:gd name="T14" fmla="*/ 534 w 534"/>
              <a:gd name="T15" fmla="*/ 32 h 600"/>
              <a:gd name="T16" fmla="*/ 233 w 534"/>
              <a:gd name="T17" fmla="*/ 172 h 600"/>
              <a:gd name="T18" fmla="*/ 216 w 534"/>
              <a:gd name="T19" fmla="*/ 176 h 600"/>
              <a:gd name="T20" fmla="*/ 178 w 534"/>
              <a:gd name="T21" fmla="*/ 138 h 600"/>
              <a:gd name="T22" fmla="*/ 178 w 534"/>
              <a:gd name="T23" fmla="*/ 0 h 600"/>
              <a:gd name="T24" fmla="*/ 0 w 534"/>
              <a:gd name="T25" fmla="*/ 0 h 600"/>
              <a:gd name="T26" fmla="*/ 0 w 534"/>
              <a:gd name="T2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600">
                <a:moveTo>
                  <a:pt x="0" y="600"/>
                </a:moveTo>
                <a:cubicBezTo>
                  <a:pt x="432" y="600"/>
                  <a:pt x="432" y="600"/>
                  <a:pt x="432" y="600"/>
                </a:cubicBezTo>
                <a:cubicBezTo>
                  <a:pt x="383" y="551"/>
                  <a:pt x="383" y="551"/>
                  <a:pt x="383" y="551"/>
                </a:cubicBezTo>
                <a:cubicBezTo>
                  <a:pt x="376" y="544"/>
                  <a:pt x="371" y="535"/>
                  <a:pt x="371" y="524"/>
                </a:cubicBezTo>
                <a:cubicBezTo>
                  <a:pt x="371" y="521"/>
                  <a:pt x="372" y="518"/>
                  <a:pt x="372" y="515"/>
                </a:cubicBezTo>
                <a:cubicBezTo>
                  <a:pt x="375" y="504"/>
                  <a:pt x="384" y="494"/>
                  <a:pt x="394" y="489"/>
                </a:cubicBezTo>
                <a:cubicBezTo>
                  <a:pt x="534" y="424"/>
                  <a:pt x="534" y="424"/>
                  <a:pt x="534" y="424"/>
                </a:cubicBezTo>
                <a:cubicBezTo>
                  <a:pt x="534" y="32"/>
                  <a:pt x="534" y="32"/>
                  <a:pt x="534" y="32"/>
                </a:cubicBezTo>
                <a:cubicBezTo>
                  <a:pt x="233" y="172"/>
                  <a:pt x="233" y="172"/>
                  <a:pt x="233" y="172"/>
                </a:cubicBezTo>
                <a:cubicBezTo>
                  <a:pt x="228" y="175"/>
                  <a:pt x="222" y="176"/>
                  <a:pt x="216" y="176"/>
                </a:cubicBezTo>
                <a:cubicBezTo>
                  <a:pt x="195" y="176"/>
                  <a:pt x="178" y="159"/>
                  <a:pt x="178" y="138"/>
                </a:cubicBezTo>
                <a:cubicBezTo>
                  <a:pt x="178" y="0"/>
                  <a:pt x="178" y="0"/>
                  <a:pt x="178" y="0"/>
                </a:cubicBezTo>
                <a:cubicBezTo>
                  <a:pt x="0" y="0"/>
                  <a:pt x="0" y="0"/>
                  <a:pt x="0" y="0"/>
                </a:cubicBezTo>
                <a:lnTo>
                  <a:pt x="0" y="600"/>
                </a:ln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pic>
        <p:nvPicPr>
          <p:cNvPr id="10" name="Picture 9" descr="A close up of a logo&#10;&#10;Description automatically generated">
            <a:extLst>
              <a:ext uri="{FF2B5EF4-FFF2-40B4-BE49-F238E27FC236}">
                <a16:creationId xmlns:a16="http://schemas.microsoft.com/office/drawing/2014/main" id="{9B1A16CD-A08E-47D6-A9A7-01D8B621E49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6956140" y="448078"/>
            <a:ext cx="3377204" cy="2167877"/>
          </a:xfrm>
          <a:prstGeom prst="rect">
            <a:avLst/>
          </a:prstGeom>
        </p:spPr>
      </p:pic>
      <p:sp>
        <p:nvSpPr>
          <p:cNvPr id="11" name="Title 1">
            <a:extLst>
              <a:ext uri="{FF2B5EF4-FFF2-40B4-BE49-F238E27FC236}">
                <a16:creationId xmlns:a16="http://schemas.microsoft.com/office/drawing/2014/main" id="{0256DCC2-7876-4C91-B7A4-5F257D74BC4C}"/>
              </a:ext>
            </a:extLst>
          </p:cNvPr>
          <p:cNvSpPr>
            <a:spLocks noGrp="1"/>
          </p:cNvSpPr>
          <p:nvPr>
            <p:ph type="ctrTitle" hasCustomPrompt="1"/>
          </p:nvPr>
        </p:nvSpPr>
        <p:spPr>
          <a:xfrm>
            <a:off x="12693766" y="4627300"/>
            <a:ext cx="10815465" cy="3899335"/>
          </a:xfrm>
        </p:spPr>
        <p:txBody>
          <a:bodyPr lIns="0" tIns="0" rIns="0" bIns="0" anchor="b">
            <a:noAutofit/>
          </a:bodyPr>
          <a:lstStyle>
            <a:lvl1pPr algn="l">
              <a:defRPr sz="8639">
                <a:solidFill>
                  <a:schemeClr val="bg1"/>
                </a:solidFill>
              </a:defRPr>
            </a:lvl1pPr>
          </a:lstStyle>
          <a:p>
            <a:r>
              <a:rPr lang="en-CA" noProof="0" dirty="0"/>
              <a:t>Click to edit </a:t>
            </a:r>
            <a:br>
              <a:rPr lang="en-CA" noProof="0" dirty="0"/>
            </a:br>
            <a:r>
              <a:rPr lang="en-CA" noProof="0" dirty="0"/>
              <a:t>Master title style</a:t>
            </a:r>
          </a:p>
        </p:txBody>
      </p:sp>
      <p:sp>
        <p:nvSpPr>
          <p:cNvPr id="12" name="Subtitle 2">
            <a:extLst>
              <a:ext uri="{FF2B5EF4-FFF2-40B4-BE49-F238E27FC236}">
                <a16:creationId xmlns:a16="http://schemas.microsoft.com/office/drawing/2014/main" id="{DEB13692-65BB-4AAB-AB48-78AB827EB69B}"/>
              </a:ext>
            </a:extLst>
          </p:cNvPr>
          <p:cNvSpPr>
            <a:spLocks noGrp="1"/>
          </p:cNvSpPr>
          <p:nvPr>
            <p:ph type="subTitle" idx="1" hasCustomPrompt="1"/>
          </p:nvPr>
        </p:nvSpPr>
        <p:spPr>
          <a:xfrm>
            <a:off x="12719422" y="8705387"/>
            <a:ext cx="8639438" cy="1440516"/>
          </a:xfrm>
        </p:spPr>
        <p:txBody>
          <a:bodyPr lIns="0" tIns="0" rIns="0" bIns="0">
            <a:noAutofit/>
          </a:bodyPr>
          <a:lstStyle>
            <a:lvl1pPr marL="0" indent="0" algn="l">
              <a:spcBef>
                <a:spcPts val="0"/>
              </a:spcBef>
              <a:buNone/>
              <a:defRPr sz="576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a:t>
            </a:r>
            <a:br>
              <a:rPr lang="en-CA" noProof="0" dirty="0"/>
            </a:br>
            <a:r>
              <a:rPr lang="en-CA" noProof="0" dirty="0"/>
              <a:t>Master subtitle style</a:t>
            </a:r>
          </a:p>
        </p:txBody>
      </p:sp>
      <p:sp>
        <p:nvSpPr>
          <p:cNvPr id="13" name="Text Placeholder 8">
            <a:extLst>
              <a:ext uri="{FF2B5EF4-FFF2-40B4-BE49-F238E27FC236}">
                <a16:creationId xmlns:a16="http://schemas.microsoft.com/office/drawing/2014/main" id="{E8816C51-3B89-472C-AE2F-0454229E9717}"/>
              </a:ext>
            </a:extLst>
          </p:cNvPr>
          <p:cNvSpPr>
            <a:spLocks noGrp="1"/>
          </p:cNvSpPr>
          <p:nvPr>
            <p:ph type="body" sz="quarter" idx="11" hasCustomPrompt="1"/>
          </p:nvPr>
        </p:nvSpPr>
        <p:spPr>
          <a:xfrm>
            <a:off x="12736518" y="10562976"/>
            <a:ext cx="8639438" cy="615950"/>
          </a:xfrm>
        </p:spPr>
        <p:txBody>
          <a:bodyPr/>
          <a:lstStyle>
            <a:lvl1pPr marL="0" indent="0">
              <a:buNone/>
              <a:defRPr sz="3360" b="0">
                <a:solidFill>
                  <a:srgbClr val="FFFFFF"/>
                </a:solidFill>
              </a:defRPr>
            </a:lvl1pPr>
          </a:lstStyle>
          <a:p>
            <a:pPr lvl="0"/>
            <a:r>
              <a:rPr lang="en-CA" noProof="0" dirty="0"/>
              <a:t>Date</a:t>
            </a:r>
          </a:p>
        </p:txBody>
      </p:sp>
    </p:spTree>
    <p:extLst>
      <p:ext uri="{BB962C8B-B14F-4D97-AF65-F5344CB8AC3E}">
        <p14:creationId xmlns:p14="http://schemas.microsoft.com/office/powerpoint/2010/main" val="1378506601"/>
      </p:ext>
    </p:extLst>
  </p:cSld>
  <p:clrMapOvr>
    <a:masterClrMapping/>
  </p:clrMapOvr>
  <p:extLst>
    <p:ext uri="{DCECCB84-F9BA-43D5-87BE-67443E8EF086}">
      <p15:sldGuideLst xmlns:p15="http://schemas.microsoft.com/office/powerpoint/2012/main"/>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Colours">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8180951" y="4868581"/>
            <a:ext cx="12670434" cy="3899335"/>
          </a:xfrm>
        </p:spPr>
        <p:txBody>
          <a:bodyPr lIns="0" tIns="0" rIns="0" bIns="0" anchor="b">
            <a:noAutofit/>
          </a:bodyPr>
          <a:lstStyle>
            <a:lvl1pPr algn="l">
              <a:defRPr sz="8639">
                <a:solidFill>
                  <a:schemeClr val="tx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8180948" y="8946658"/>
            <a:ext cx="11286225" cy="1456771"/>
          </a:xfrm>
        </p:spPr>
        <p:txBody>
          <a:bodyPr lIns="0" tIns="0" rIns="0" bIns="0">
            <a:noAutofit/>
          </a:bodyPr>
          <a:lstStyle>
            <a:lvl1pPr marL="0" indent="0" algn="l">
              <a:spcBef>
                <a:spcPts val="0"/>
              </a:spcBef>
              <a:buNone/>
              <a:defRPr sz="576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a:t>
            </a:r>
            <a:br>
              <a:rPr lang="en-CA" noProof="0" dirty="0"/>
            </a:br>
            <a:r>
              <a:rPr lang="en-CA" noProof="0" dirty="0"/>
              <a:t>Master subtitle style</a:t>
            </a:r>
          </a:p>
        </p:txBody>
      </p:sp>
      <p:sp>
        <p:nvSpPr>
          <p:cNvPr id="22" name="Text Placeholder 8"/>
          <p:cNvSpPr>
            <a:spLocks noGrp="1"/>
          </p:cNvSpPr>
          <p:nvPr userDrawn="1">
            <p:ph type="body" sz="quarter" idx="11" hasCustomPrompt="1"/>
          </p:nvPr>
        </p:nvSpPr>
        <p:spPr>
          <a:xfrm>
            <a:off x="8180950" y="10804260"/>
            <a:ext cx="11286225" cy="615950"/>
          </a:xfrm>
        </p:spPr>
        <p:txBody>
          <a:bodyPr/>
          <a:lstStyle>
            <a:lvl1pPr marL="0" indent="0">
              <a:buNone/>
              <a:defRPr sz="3360" b="0">
                <a:solidFill>
                  <a:schemeClr val="tx1"/>
                </a:solidFill>
              </a:defRPr>
            </a:lvl1pPr>
          </a:lstStyle>
          <a:p>
            <a:pPr lvl="0"/>
            <a:r>
              <a:rPr lang="en-CA" noProof="0" dirty="0"/>
              <a:t>Date</a:t>
            </a:r>
          </a:p>
        </p:txBody>
      </p:sp>
      <p:pic>
        <p:nvPicPr>
          <p:cNvPr id="16" name="Picture 15" descr="A close up of a logo&#10;&#10;Description automatically generated">
            <a:extLst>
              <a:ext uri="{FF2B5EF4-FFF2-40B4-BE49-F238E27FC236}">
                <a16:creationId xmlns:a16="http://schemas.microsoft.com/office/drawing/2014/main" id="{F6C48CE3-A93C-9246-AB40-AE4B6B93290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39223" y="5682612"/>
            <a:ext cx="3377204" cy="2167877"/>
          </a:xfrm>
          <a:prstGeom prst="rect">
            <a:avLst/>
          </a:prstGeom>
        </p:spPr>
      </p:pic>
      <p:sp>
        <p:nvSpPr>
          <p:cNvPr id="11" name="Freeform 10">
            <a:extLst>
              <a:ext uri="{FF2B5EF4-FFF2-40B4-BE49-F238E27FC236}">
                <a16:creationId xmlns:a16="http://schemas.microsoft.com/office/drawing/2014/main" id="{B5100715-2810-41F1-A5D9-A82F4F40E095}"/>
              </a:ext>
            </a:extLst>
          </p:cNvPr>
          <p:cNvSpPr>
            <a:spLocks/>
          </p:cNvSpPr>
          <p:nvPr userDrawn="1"/>
        </p:nvSpPr>
        <p:spPr bwMode="auto">
          <a:xfrm>
            <a:off x="20656478" y="9692640"/>
            <a:ext cx="3722129" cy="4023360"/>
          </a:xfrm>
          <a:custGeom>
            <a:avLst/>
            <a:gdLst>
              <a:gd name="T0" fmla="*/ 1 w 163"/>
              <a:gd name="T1" fmla="*/ 91 h 176"/>
              <a:gd name="T2" fmla="*/ 0 w 163"/>
              <a:gd name="T3" fmla="*/ 100 h 176"/>
              <a:gd name="T4" fmla="*/ 12 w 163"/>
              <a:gd name="T5" fmla="*/ 127 h 176"/>
              <a:gd name="T6" fmla="*/ 61 w 163"/>
              <a:gd name="T7" fmla="*/ 176 h 176"/>
              <a:gd name="T8" fmla="*/ 163 w 163"/>
              <a:gd name="T9" fmla="*/ 176 h 176"/>
              <a:gd name="T10" fmla="*/ 163 w 163"/>
              <a:gd name="T11" fmla="*/ 0 h 176"/>
              <a:gd name="T12" fmla="*/ 23 w 163"/>
              <a:gd name="T13" fmla="*/ 65 h 176"/>
              <a:gd name="T14" fmla="*/ 1 w 163"/>
              <a:gd name="T15" fmla="*/ 91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76">
                <a:moveTo>
                  <a:pt x="1" y="91"/>
                </a:moveTo>
                <a:cubicBezTo>
                  <a:pt x="1" y="94"/>
                  <a:pt x="0" y="97"/>
                  <a:pt x="0" y="100"/>
                </a:cubicBezTo>
                <a:cubicBezTo>
                  <a:pt x="0" y="111"/>
                  <a:pt x="5" y="120"/>
                  <a:pt x="12" y="127"/>
                </a:cubicBezTo>
                <a:cubicBezTo>
                  <a:pt x="61" y="176"/>
                  <a:pt x="61" y="176"/>
                  <a:pt x="61" y="176"/>
                </a:cubicBezTo>
                <a:cubicBezTo>
                  <a:pt x="163" y="176"/>
                  <a:pt x="163" y="176"/>
                  <a:pt x="163" y="176"/>
                </a:cubicBezTo>
                <a:cubicBezTo>
                  <a:pt x="163" y="0"/>
                  <a:pt x="163" y="0"/>
                  <a:pt x="163" y="0"/>
                </a:cubicBezTo>
                <a:cubicBezTo>
                  <a:pt x="23" y="65"/>
                  <a:pt x="23" y="65"/>
                  <a:pt x="23" y="65"/>
                </a:cubicBezTo>
                <a:cubicBezTo>
                  <a:pt x="13" y="70"/>
                  <a:pt x="4" y="80"/>
                  <a:pt x="1" y="91"/>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2" name="Freeform 11">
            <a:extLst>
              <a:ext uri="{FF2B5EF4-FFF2-40B4-BE49-F238E27FC236}">
                <a16:creationId xmlns:a16="http://schemas.microsoft.com/office/drawing/2014/main" id="{9CFA92F7-6F69-4EE5-B30C-5F31377E383D}"/>
              </a:ext>
            </a:extLst>
          </p:cNvPr>
          <p:cNvSpPr>
            <a:spLocks/>
          </p:cNvSpPr>
          <p:nvPr userDrawn="1"/>
        </p:nvSpPr>
        <p:spPr bwMode="auto">
          <a:xfrm>
            <a:off x="3812" y="0"/>
            <a:ext cx="8133822"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Freeform 12">
            <a:extLst>
              <a:ext uri="{FF2B5EF4-FFF2-40B4-BE49-F238E27FC236}">
                <a16:creationId xmlns:a16="http://schemas.microsoft.com/office/drawing/2014/main" id="{A7E7AC95-0198-48BA-9764-4CE30B30A9E6}"/>
              </a:ext>
            </a:extLst>
          </p:cNvPr>
          <p:cNvSpPr>
            <a:spLocks/>
          </p:cNvSpPr>
          <p:nvPr userDrawn="1"/>
        </p:nvSpPr>
        <p:spPr bwMode="auto">
          <a:xfrm>
            <a:off x="16244786" y="0"/>
            <a:ext cx="8133822" cy="4023360"/>
          </a:xfrm>
          <a:custGeom>
            <a:avLst/>
            <a:gdLst>
              <a:gd name="T0" fmla="*/ 38 w 356"/>
              <a:gd name="T1" fmla="*/ 176 h 176"/>
              <a:gd name="T2" fmla="*/ 55 w 356"/>
              <a:gd name="T3" fmla="*/ 172 h 176"/>
              <a:gd name="T4" fmla="*/ 356 w 356"/>
              <a:gd name="T5" fmla="*/ 32 h 176"/>
              <a:gd name="T6" fmla="*/ 356 w 356"/>
              <a:gd name="T7" fmla="*/ 0 h 176"/>
              <a:gd name="T8" fmla="*/ 0 w 356"/>
              <a:gd name="T9" fmla="*/ 0 h 176"/>
              <a:gd name="T10" fmla="*/ 0 w 356"/>
              <a:gd name="T11" fmla="*/ 138 h 176"/>
              <a:gd name="T12" fmla="*/ 3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8" y="176"/>
                </a:moveTo>
                <a:cubicBezTo>
                  <a:pt x="44" y="176"/>
                  <a:pt x="50" y="175"/>
                  <a:pt x="55" y="172"/>
                </a:cubicBezTo>
                <a:cubicBezTo>
                  <a:pt x="356" y="32"/>
                  <a:pt x="356" y="32"/>
                  <a:pt x="356" y="32"/>
                </a:cubicBezTo>
                <a:cubicBezTo>
                  <a:pt x="356" y="0"/>
                  <a:pt x="356" y="0"/>
                  <a:pt x="356" y="0"/>
                </a:cubicBezTo>
                <a:cubicBezTo>
                  <a:pt x="0" y="0"/>
                  <a:pt x="0" y="0"/>
                  <a:pt x="0" y="0"/>
                </a:cubicBezTo>
                <a:cubicBezTo>
                  <a:pt x="0" y="138"/>
                  <a:pt x="0" y="138"/>
                  <a:pt x="0" y="138"/>
                </a:cubicBezTo>
                <a:cubicBezTo>
                  <a:pt x="0" y="159"/>
                  <a:pt x="17" y="176"/>
                  <a:pt x="38" y="17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Freeform 13">
            <a:extLst>
              <a:ext uri="{FF2B5EF4-FFF2-40B4-BE49-F238E27FC236}">
                <a16:creationId xmlns:a16="http://schemas.microsoft.com/office/drawing/2014/main" id="{58699926-7C30-496B-98CB-FAA7063EE60A}"/>
              </a:ext>
            </a:extLst>
          </p:cNvPr>
          <p:cNvSpPr>
            <a:spLocks/>
          </p:cNvSpPr>
          <p:nvPr userDrawn="1"/>
        </p:nvSpPr>
        <p:spPr bwMode="auto">
          <a:xfrm>
            <a:off x="3812" y="9692640"/>
            <a:ext cx="369927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3994778158"/>
      </p:ext>
    </p:extLst>
  </p:cSld>
  <p:clrMapOvr>
    <a:masterClrMapping/>
  </p:clrMapOvr>
  <p:extLst>
    <p:ext uri="{DCECCB84-F9BA-43D5-87BE-67443E8EF086}">
      <p15:sldGuideLst xmlns:p15="http://schemas.microsoft.com/office/powerpoint/2012/main">
        <p15:guide id="1" orient="horz" pos="2368">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2_Title Slide Arrow — Dark Blue">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B978C07-0534-4FAA-ABEF-79611FCD64D0}"/>
              </a:ext>
            </a:extLst>
          </p:cNvPr>
          <p:cNvSpPr>
            <a:spLocks noGrp="1"/>
          </p:cNvSpPr>
          <p:nvPr>
            <p:ph type="ctrTitle" hasCustomPrompt="1"/>
          </p:nvPr>
        </p:nvSpPr>
        <p:spPr>
          <a:xfrm>
            <a:off x="939982" y="3021713"/>
            <a:ext cx="10815465" cy="3307234"/>
          </a:xfrm>
        </p:spPr>
        <p:txBody>
          <a:bodyPr lIns="0" tIns="0" rIns="0" bIns="0" anchor="b" anchorCtr="0">
            <a:noAutofit/>
          </a:bodyPr>
          <a:lstStyle>
            <a:lvl1pPr algn="l">
              <a:defRPr sz="8639">
                <a:solidFill>
                  <a:schemeClr val="tx1"/>
                </a:solidFill>
              </a:defRPr>
            </a:lvl1pPr>
          </a:lstStyle>
          <a:p>
            <a:r>
              <a:rPr lang="en-CA" noProof="0" dirty="0"/>
              <a:t>Click to edit </a:t>
            </a:r>
            <a:br>
              <a:rPr lang="en-CA" noProof="0" dirty="0"/>
            </a:br>
            <a:r>
              <a:rPr lang="en-CA" noProof="0" dirty="0"/>
              <a:t>Master title style</a:t>
            </a:r>
          </a:p>
        </p:txBody>
      </p:sp>
      <p:sp>
        <p:nvSpPr>
          <p:cNvPr id="11" name="Subtitle 2">
            <a:extLst>
              <a:ext uri="{FF2B5EF4-FFF2-40B4-BE49-F238E27FC236}">
                <a16:creationId xmlns:a16="http://schemas.microsoft.com/office/drawing/2014/main" id="{6A11DD1B-FBF5-4D2F-9BE9-7C5412E19F89}"/>
              </a:ext>
            </a:extLst>
          </p:cNvPr>
          <p:cNvSpPr>
            <a:spLocks noGrp="1"/>
          </p:cNvSpPr>
          <p:nvPr>
            <p:ph type="subTitle" idx="1" hasCustomPrompt="1"/>
          </p:nvPr>
        </p:nvSpPr>
        <p:spPr>
          <a:xfrm>
            <a:off x="939989" y="6508763"/>
            <a:ext cx="7775477" cy="1440516"/>
          </a:xfrm>
        </p:spPr>
        <p:txBody>
          <a:bodyPr lIns="0" tIns="0" rIns="0" bIns="0">
            <a:noAutofit/>
          </a:bodyPr>
          <a:lstStyle>
            <a:lvl1pPr marL="0" indent="0" algn="l">
              <a:spcBef>
                <a:spcPts val="0"/>
              </a:spcBef>
              <a:buNone/>
              <a:defRPr sz="576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a:t>
            </a:r>
            <a:br>
              <a:rPr lang="en-CA" noProof="0" dirty="0"/>
            </a:br>
            <a:r>
              <a:rPr lang="en-CA" noProof="0" dirty="0"/>
              <a:t>Master subtitle style</a:t>
            </a:r>
          </a:p>
        </p:txBody>
      </p:sp>
      <p:sp>
        <p:nvSpPr>
          <p:cNvPr id="12" name="Text Placeholder 8">
            <a:extLst>
              <a:ext uri="{FF2B5EF4-FFF2-40B4-BE49-F238E27FC236}">
                <a16:creationId xmlns:a16="http://schemas.microsoft.com/office/drawing/2014/main" id="{042740DB-C446-45C0-937B-55B49668CB76}"/>
              </a:ext>
            </a:extLst>
          </p:cNvPr>
          <p:cNvSpPr>
            <a:spLocks noGrp="1"/>
          </p:cNvSpPr>
          <p:nvPr>
            <p:ph type="body" sz="quarter" idx="12" hasCustomPrompt="1"/>
          </p:nvPr>
        </p:nvSpPr>
        <p:spPr>
          <a:xfrm>
            <a:off x="939981" y="9317352"/>
            <a:ext cx="6554413" cy="615950"/>
          </a:xfrm>
        </p:spPr>
        <p:txBody>
          <a:bodyPr/>
          <a:lstStyle>
            <a:lvl1pPr marL="0" indent="0">
              <a:buNone/>
              <a:defRPr sz="3360" b="0">
                <a:solidFill>
                  <a:schemeClr val="tx1"/>
                </a:solidFill>
              </a:defRPr>
            </a:lvl1pPr>
          </a:lstStyle>
          <a:p>
            <a:pPr lvl="0"/>
            <a:r>
              <a:rPr lang="en-CA" noProof="0" dirty="0"/>
              <a:t>Date</a:t>
            </a:r>
          </a:p>
        </p:txBody>
      </p:sp>
      <p:pic>
        <p:nvPicPr>
          <p:cNvPr id="14" name="Picture 13" descr="A close up of a logo&#10;&#10;Description automatically generated">
            <a:extLst>
              <a:ext uri="{FF2B5EF4-FFF2-40B4-BE49-F238E27FC236}">
                <a16:creationId xmlns:a16="http://schemas.microsoft.com/office/drawing/2014/main" id="{B62376B4-5ED6-40E7-BF7E-69410F487B3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75811" y="451538"/>
            <a:ext cx="3377204" cy="2167877"/>
          </a:xfrm>
          <a:prstGeom prst="rect">
            <a:avLst/>
          </a:prstGeom>
        </p:spPr>
      </p:pic>
      <p:sp>
        <p:nvSpPr>
          <p:cNvPr id="15" name="Freeform 7">
            <a:extLst>
              <a:ext uri="{FF2B5EF4-FFF2-40B4-BE49-F238E27FC236}">
                <a16:creationId xmlns:a16="http://schemas.microsoft.com/office/drawing/2014/main" id="{E0AB199B-0002-4226-9BDF-AC48B8D1954E}"/>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1707841245"/>
      </p:ext>
    </p:extLst>
  </p:cSld>
  <p:clrMapOvr>
    <a:masterClrMapping/>
  </p:clrMapOvr>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Agenda, Two Columns">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8360929" y="4667254"/>
            <a:ext cx="7288436" cy="7623197"/>
          </a:xfrm>
          <a:prstGeom prst="rect">
            <a:avLst/>
          </a:prstGeom>
        </p:spPr>
        <p:txBody>
          <a:bodyPr/>
          <a:lstStyle>
            <a:lvl1pPr marL="863928" indent="-863928">
              <a:spcBef>
                <a:spcPts val="4800"/>
              </a:spcBef>
              <a:buSzPct val="110000"/>
              <a:buFont typeface="+mj-lt"/>
              <a:buAutoNum type="arabicPeriod"/>
              <a:defRPr sz="4800"/>
            </a:lvl1pPr>
            <a:lvl2pPr marL="1535858" indent="-623941">
              <a:spcBef>
                <a:spcPts val="1601"/>
              </a:spcBef>
              <a:buFont typeface="+mj-lt"/>
              <a:buAutoNum type="alphaLcPeriod"/>
              <a:defRPr sz="3840"/>
            </a:lvl2pPr>
          </a:lstStyle>
          <a:p>
            <a:pPr lvl="0"/>
            <a:r>
              <a:rPr lang="en-CA" dirty="0"/>
              <a:t>Click to edit Master text styles</a:t>
            </a:r>
          </a:p>
          <a:p>
            <a:pPr lvl="1"/>
            <a:r>
              <a:rPr lang="en-CA" dirty="0"/>
              <a:t>Second level</a:t>
            </a:r>
          </a:p>
        </p:txBody>
      </p:sp>
      <p:sp>
        <p:nvSpPr>
          <p:cNvPr id="14" name="TextBox 13"/>
          <p:cNvSpPr txBox="1"/>
          <p:nvPr userDrawn="1"/>
        </p:nvSpPr>
        <p:spPr>
          <a:xfrm>
            <a:off x="8424296" y="2779251"/>
            <a:ext cx="10886642" cy="1227166"/>
          </a:xfrm>
          <a:prstGeom prst="rect">
            <a:avLst/>
          </a:prstGeom>
          <a:noFill/>
        </p:spPr>
        <p:txBody>
          <a:bodyPr wrap="square" lIns="0" tIns="0" rIns="0" bIns="0" rtlCol="0" anchor="b" anchorCtr="0">
            <a:noAutofit/>
          </a:bodyPr>
          <a:lstStyle/>
          <a:p>
            <a:pPr marL="0" marR="0" indent="0" algn="l" defTabSz="1219086" rtl="0" eaLnBrk="1" fontAlgn="auto" latinLnBrk="0" hangingPunct="1">
              <a:lnSpc>
                <a:spcPct val="75000"/>
              </a:lnSpc>
              <a:spcBef>
                <a:spcPct val="0"/>
              </a:spcBef>
              <a:spcAft>
                <a:spcPts val="0"/>
              </a:spcAft>
              <a:buClrTx/>
              <a:buSzTx/>
              <a:buFontTx/>
              <a:buNone/>
              <a:tabLst/>
              <a:defRPr/>
            </a:pPr>
            <a:r>
              <a:rPr lang="en-CA" sz="10559" b="1" kern="1200" dirty="0">
                <a:solidFill>
                  <a:schemeClr val="tx1"/>
                </a:solidFill>
                <a:latin typeface="+mj-lt"/>
                <a:ea typeface="+mj-ea"/>
                <a:cs typeface="+mj-cs"/>
              </a:rPr>
              <a:t>Agenda</a:t>
            </a:r>
            <a:endParaRPr lang="en-CA" sz="10559" b="1" kern="1200" noProof="0" dirty="0">
              <a:solidFill>
                <a:schemeClr val="tx1"/>
              </a:solidFill>
              <a:latin typeface="+mj-lt"/>
              <a:ea typeface="+mj-ea"/>
              <a:cs typeface="+mj-cs"/>
            </a:endParaRPr>
          </a:p>
        </p:txBody>
      </p:sp>
      <p:sp>
        <p:nvSpPr>
          <p:cNvPr id="13" name="Content Placeholder 2"/>
          <p:cNvSpPr>
            <a:spLocks noGrp="1"/>
          </p:cNvSpPr>
          <p:nvPr>
            <p:ph idx="12"/>
          </p:nvPr>
        </p:nvSpPr>
        <p:spPr>
          <a:xfrm>
            <a:off x="16142283" y="4667254"/>
            <a:ext cx="7288436" cy="7623197"/>
          </a:xfrm>
          <a:prstGeom prst="rect">
            <a:avLst/>
          </a:prstGeom>
        </p:spPr>
        <p:txBody>
          <a:bodyPr/>
          <a:lstStyle>
            <a:lvl1pPr marL="863928" indent="-863928">
              <a:spcBef>
                <a:spcPts val="4800"/>
              </a:spcBef>
              <a:buSzPct val="110000"/>
              <a:buFont typeface="+mj-lt"/>
              <a:buAutoNum type="arabicPeriod"/>
              <a:defRPr sz="4800"/>
            </a:lvl1pPr>
            <a:lvl2pPr marL="1535858" indent="-623941">
              <a:spcBef>
                <a:spcPts val="1601"/>
              </a:spcBef>
              <a:buFont typeface="+mj-lt"/>
              <a:buAutoNum type="alphaLcPeriod"/>
              <a:defRPr sz="4267"/>
            </a:lvl2pPr>
          </a:lstStyle>
          <a:p>
            <a:pPr lvl="0"/>
            <a:r>
              <a:rPr lang="en-CA" dirty="0"/>
              <a:t>Click to edit Master text styles</a:t>
            </a:r>
          </a:p>
          <a:p>
            <a:pPr lvl="1"/>
            <a:r>
              <a:rPr lang="en-CA" dirty="0"/>
              <a:t>Second level</a:t>
            </a:r>
          </a:p>
        </p:txBody>
      </p:sp>
      <p:sp>
        <p:nvSpPr>
          <p:cNvPr id="15" name="Freeform 5">
            <a:extLst>
              <a:ext uri="{FF2B5EF4-FFF2-40B4-BE49-F238E27FC236}">
                <a16:creationId xmlns:a16="http://schemas.microsoft.com/office/drawing/2014/main" id="{9C8E902E-0001-4324-A050-E5E0AB0C0880}"/>
              </a:ext>
            </a:extLst>
          </p:cNvPr>
          <p:cNvSpPr>
            <a:spLocks/>
          </p:cNvSpPr>
          <p:nvPr userDrawn="1"/>
        </p:nvSpPr>
        <p:spPr bwMode="auto">
          <a:xfrm>
            <a:off x="1" y="0"/>
            <a:ext cx="8149061"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6" name="Freeform 6">
            <a:extLst>
              <a:ext uri="{FF2B5EF4-FFF2-40B4-BE49-F238E27FC236}">
                <a16:creationId xmlns:a16="http://schemas.microsoft.com/office/drawing/2014/main" id="{CD67C3D4-E590-4634-9B49-1EC8B4604438}"/>
              </a:ext>
            </a:extLst>
          </p:cNvPr>
          <p:cNvSpPr>
            <a:spLocks/>
          </p:cNvSpPr>
          <p:nvPr userDrawn="1"/>
        </p:nvSpPr>
        <p:spPr bwMode="auto">
          <a:xfrm>
            <a:off x="0" y="9692640"/>
            <a:ext cx="370689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2891829739"/>
      </p:ext>
    </p:extLst>
  </p:cSld>
  <p:clrMapOvr>
    <a:overrideClrMapping bg1="lt1" tx1="dk1" bg2="lt2" tx2="dk2" accent1="accent1" accent2="accent2" accent3="accent3" accent4="accent4" accent5="accent5" accent6="accent6" hlink="hlink" folHlink="folHlink"/>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Agenda, One column">
    <p:bg>
      <p:bgRef idx="1001">
        <a:schemeClr val="bg1"/>
      </p:bgRef>
    </p:bg>
    <p:spTree>
      <p:nvGrpSpPr>
        <p:cNvPr id="1" name=""/>
        <p:cNvGrpSpPr/>
        <p:nvPr/>
      </p:nvGrpSpPr>
      <p:grpSpPr>
        <a:xfrm>
          <a:off x="0" y="0"/>
          <a:ext cx="0" cy="0"/>
          <a:chOff x="0" y="0"/>
          <a:chExt cx="0" cy="0"/>
        </a:xfrm>
      </p:grpSpPr>
      <p:sp>
        <p:nvSpPr>
          <p:cNvPr id="9" name="Freeform 1"/>
          <p:cNvSpPr>
            <a:spLocks noChangeAspect="1" noChangeArrowheads="1"/>
          </p:cNvSpPr>
          <p:nvPr userDrawn="1"/>
        </p:nvSpPr>
        <p:spPr bwMode="auto">
          <a:xfrm>
            <a:off x="939740" y="3"/>
            <a:ext cx="10839744" cy="6549958"/>
          </a:xfrm>
          <a:custGeom>
            <a:avLst/>
            <a:gdLst>
              <a:gd name="T0" fmla="*/ 0 w 13500"/>
              <a:gd name="T1" fmla="*/ 0 h 9063"/>
              <a:gd name="T2" fmla="*/ 0 w 13500"/>
              <a:gd name="T3" fmla="*/ 0 h 9063"/>
              <a:gd name="T4" fmla="*/ 0 w 13500"/>
              <a:gd name="T5" fmla="*/ 5905 h 9063"/>
              <a:gd name="T6" fmla="*/ 3125 w 13500"/>
              <a:gd name="T7" fmla="*/ 9062 h 9063"/>
              <a:gd name="T8" fmla="*/ 5375 w 13500"/>
              <a:gd name="T9" fmla="*/ 8124 h 9063"/>
              <a:gd name="T10" fmla="*/ 13499 w 13500"/>
              <a:gd name="T11" fmla="*/ 0 h 9063"/>
              <a:gd name="T12" fmla="*/ 0 w 13500"/>
              <a:gd name="T13" fmla="*/ 0 h 9063"/>
            </a:gdLst>
            <a:ahLst/>
            <a:cxnLst>
              <a:cxn ang="0">
                <a:pos x="T0" y="T1"/>
              </a:cxn>
              <a:cxn ang="0">
                <a:pos x="T2" y="T3"/>
              </a:cxn>
              <a:cxn ang="0">
                <a:pos x="T4" y="T5"/>
              </a:cxn>
              <a:cxn ang="0">
                <a:pos x="T6" y="T7"/>
              </a:cxn>
              <a:cxn ang="0">
                <a:pos x="T8" y="T9"/>
              </a:cxn>
              <a:cxn ang="0">
                <a:pos x="T10" y="T11"/>
              </a:cxn>
              <a:cxn ang="0">
                <a:pos x="T12" y="T13"/>
              </a:cxn>
            </a:cxnLst>
            <a:rect l="0" t="0" r="r" b="b"/>
            <a:pathLst>
              <a:path w="13500" h="9063">
                <a:moveTo>
                  <a:pt x="0" y="0"/>
                </a:moveTo>
                <a:lnTo>
                  <a:pt x="0" y="0"/>
                </a:lnTo>
                <a:cubicBezTo>
                  <a:pt x="0" y="5905"/>
                  <a:pt x="0" y="5905"/>
                  <a:pt x="0" y="5905"/>
                </a:cubicBezTo>
                <a:cubicBezTo>
                  <a:pt x="0" y="7655"/>
                  <a:pt x="1406" y="9062"/>
                  <a:pt x="3125" y="9062"/>
                </a:cubicBezTo>
                <a:cubicBezTo>
                  <a:pt x="4000" y="9062"/>
                  <a:pt x="4781" y="8718"/>
                  <a:pt x="5375" y="8124"/>
                </a:cubicBezTo>
                <a:cubicBezTo>
                  <a:pt x="13499" y="0"/>
                  <a:pt x="13499" y="0"/>
                  <a:pt x="13499" y="0"/>
                </a:cubicBezTo>
                <a:lnTo>
                  <a:pt x="0" y="0"/>
                </a:lnTo>
              </a:path>
            </a:pathLst>
          </a:custGeom>
          <a:solidFill>
            <a:schemeClr val="accent1"/>
          </a:solidFill>
          <a:ln>
            <a:noFill/>
          </a:ln>
          <a:effectLst/>
        </p:spPr>
        <p:txBody>
          <a:bodyPr wrap="none" anchor="ctr"/>
          <a:lstStyle/>
          <a:p>
            <a:endParaRPr lang="en-CA" sz="4800"/>
          </a:p>
        </p:txBody>
      </p:sp>
      <p:sp>
        <p:nvSpPr>
          <p:cNvPr id="3" name="Content Placeholder 2"/>
          <p:cNvSpPr>
            <a:spLocks noGrp="1"/>
          </p:cNvSpPr>
          <p:nvPr>
            <p:ph idx="1" hasCustomPrompt="1"/>
          </p:nvPr>
        </p:nvSpPr>
        <p:spPr>
          <a:xfrm>
            <a:off x="11722082" y="4110960"/>
            <a:ext cx="11613830" cy="8179469"/>
          </a:xfrm>
          <a:prstGeom prst="rect">
            <a:avLst/>
          </a:prstGeom>
        </p:spPr>
        <p:txBody>
          <a:bodyPr/>
          <a:lstStyle>
            <a:lvl1pPr marL="0" indent="0">
              <a:spcBef>
                <a:spcPts val="4800"/>
              </a:spcBef>
              <a:buSzPct val="110000"/>
              <a:buFont typeface="Arial"/>
              <a:buNone/>
              <a:defRPr/>
            </a:lvl1pPr>
            <a:lvl2pPr marL="728066" indent="-689971">
              <a:spcBef>
                <a:spcPts val="1601"/>
              </a:spcBef>
              <a:buFont typeface="+mj-lt"/>
              <a:buAutoNum type="alphaLcPeriod"/>
              <a:tabLst/>
              <a:defRPr sz="4800"/>
            </a:lvl2pPr>
          </a:lstStyle>
          <a:p>
            <a:pPr lvl="0"/>
            <a:r>
              <a:rPr lang="en-CA" dirty="0"/>
              <a:t>Cut the numbers from the slide master and paste on the slide in order to make adjustments</a:t>
            </a:r>
          </a:p>
          <a:p>
            <a:pPr lvl="1"/>
            <a:r>
              <a:rPr lang="en-CA" dirty="0"/>
              <a:t>Second level</a:t>
            </a:r>
          </a:p>
        </p:txBody>
      </p:sp>
      <p:sp>
        <p:nvSpPr>
          <p:cNvPr id="14" name="TextBox 13"/>
          <p:cNvSpPr txBox="1"/>
          <p:nvPr userDrawn="1"/>
        </p:nvSpPr>
        <p:spPr>
          <a:xfrm>
            <a:off x="977047" y="2779251"/>
            <a:ext cx="6485163" cy="1227166"/>
          </a:xfrm>
          <a:prstGeom prst="rect">
            <a:avLst/>
          </a:prstGeom>
          <a:noFill/>
        </p:spPr>
        <p:txBody>
          <a:bodyPr wrap="square" lIns="0" tIns="0" rIns="0" bIns="0" rtlCol="0" anchor="b" anchorCtr="0">
            <a:noAutofit/>
          </a:bodyPr>
          <a:lstStyle/>
          <a:p>
            <a:pPr marL="0" marR="0" indent="0" algn="ctr" defTabSz="1219086" rtl="0" eaLnBrk="1" fontAlgn="auto" latinLnBrk="0" hangingPunct="1">
              <a:lnSpc>
                <a:spcPct val="75000"/>
              </a:lnSpc>
              <a:spcBef>
                <a:spcPct val="0"/>
              </a:spcBef>
              <a:spcAft>
                <a:spcPts val="0"/>
              </a:spcAft>
              <a:buClrTx/>
              <a:buSzTx/>
              <a:buFontTx/>
              <a:buNone/>
              <a:tabLst/>
              <a:defRPr/>
            </a:pPr>
            <a:r>
              <a:rPr lang="en-CA" sz="10559" b="1" kern="1200" dirty="0">
                <a:solidFill>
                  <a:srgbClr val="FFFFFF"/>
                </a:solidFill>
                <a:latin typeface="+mj-lt"/>
                <a:ea typeface="+mj-ea"/>
                <a:cs typeface="+mj-cs"/>
              </a:rPr>
              <a:t>Agenda</a:t>
            </a:r>
            <a:endParaRPr lang="en-CA" sz="10559" b="1" kern="1200" noProof="0" dirty="0">
              <a:solidFill>
                <a:srgbClr val="FFFFFF"/>
              </a:solidFill>
              <a:latin typeface="+mj-lt"/>
              <a:ea typeface="+mj-ea"/>
              <a:cs typeface="+mj-cs"/>
            </a:endParaRPr>
          </a:p>
        </p:txBody>
      </p:sp>
      <p:sp>
        <p:nvSpPr>
          <p:cNvPr id="10" name="Oval 9"/>
          <p:cNvSpPr>
            <a:spLocks/>
          </p:cNvSpPr>
          <p:nvPr userDrawn="1"/>
        </p:nvSpPr>
        <p:spPr>
          <a:xfrm>
            <a:off x="9735437" y="3713525"/>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1</a:t>
            </a:r>
          </a:p>
        </p:txBody>
      </p:sp>
      <p:sp>
        <p:nvSpPr>
          <p:cNvPr id="11" name="Oval 10"/>
          <p:cNvSpPr>
            <a:spLocks/>
          </p:cNvSpPr>
          <p:nvPr userDrawn="1"/>
        </p:nvSpPr>
        <p:spPr>
          <a:xfrm>
            <a:off x="9735437" y="7156627"/>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2</a:t>
            </a:r>
          </a:p>
        </p:txBody>
      </p:sp>
      <p:sp>
        <p:nvSpPr>
          <p:cNvPr id="12" name="Oval 11"/>
          <p:cNvSpPr>
            <a:spLocks/>
          </p:cNvSpPr>
          <p:nvPr userDrawn="1"/>
        </p:nvSpPr>
        <p:spPr>
          <a:xfrm>
            <a:off x="9735437" y="10125648"/>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3</a:t>
            </a:r>
          </a:p>
        </p:txBody>
      </p:sp>
    </p:spTree>
    <p:extLst>
      <p:ext uri="{BB962C8B-B14F-4D97-AF65-F5344CB8AC3E}">
        <p14:creationId xmlns:p14="http://schemas.microsoft.com/office/powerpoint/2010/main" val="1656281202"/>
      </p:ext>
    </p:extLst>
  </p:cSld>
  <p:clrMapOvr>
    <a:overrideClrMapping bg1="lt1" tx1="dk1" bg2="lt2" tx2="dk2" accent1="accent1" accent2="accent2" accent3="accent3" accent4="accent4" accent5="accent5" accent6="accent6" hlink="hlink" folHlink="folHlink"/>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_Agenda, One column">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11722082" y="4110960"/>
            <a:ext cx="11613830" cy="8179469"/>
          </a:xfrm>
          <a:prstGeom prst="rect">
            <a:avLst/>
          </a:prstGeom>
        </p:spPr>
        <p:txBody>
          <a:bodyPr/>
          <a:lstStyle>
            <a:lvl1pPr marL="0" indent="0">
              <a:spcBef>
                <a:spcPts val="4800"/>
              </a:spcBef>
              <a:buSzPct val="110000"/>
              <a:buFont typeface="Arial"/>
              <a:buNone/>
              <a:defRPr/>
            </a:lvl1pPr>
            <a:lvl2pPr marL="728066" indent="-689971">
              <a:spcBef>
                <a:spcPts val="1601"/>
              </a:spcBef>
              <a:buFont typeface="+mj-lt"/>
              <a:buAutoNum type="alphaLcPeriod"/>
              <a:tabLst/>
              <a:defRPr sz="4800"/>
            </a:lvl2pPr>
          </a:lstStyle>
          <a:p>
            <a:pPr lvl="0"/>
            <a:r>
              <a:rPr lang="en-CA" dirty="0"/>
              <a:t>Cut the numbers from the slide master and paste on the slide in order to make adjustments</a:t>
            </a:r>
          </a:p>
          <a:p>
            <a:pPr lvl="1"/>
            <a:r>
              <a:rPr lang="en-CA" dirty="0"/>
              <a:t>Second level</a:t>
            </a:r>
          </a:p>
        </p:txBody>
      </p:sp>
      <p:sp>
        <p:nvSpPr>
          <p:cNvPr id="14" name="TextBox 13"/>
          <p:cNvSpPr txBox="1"/>
          <p:nvPr userDrawn="1"/>
        </p:nvSpPr>
        <p:spPr>
          <a:xfrm>
            <a:off x="977047" y="2779251"/>
            <a:ext cx="6485163" cy="1227166"/>
          </a:xfrm>
          <a:prstGeom prst="rect">
            <a:avLst/>
          </a:prstGeom>
          <a:noFill/>
        </p:spPr>
        <p:txBody>
          <a:bodyPr wrap="square" lIns="0" tIns="0" rIns="0" bIns="0" rtlCol="0" anchor="b" anchorCtr="0">
            <a:noAutofit/>
          </a:bodyPr>
          <a:lstStyle/>
          <a:p>
            <a:pPr marL="0" marR="0" indent="0" algn="ctr" defTabSz="1219086" rtl="0" eaLnBrk="1" fontAlgn="auto" latinLnBrk="0" hangingPunct="1">
              <a:lnSpc>
                <a:spcPct val="75000"/>
              </a:lnSpc>
              <a:spcBef>
                <a:spcPct val="0"/>
              </a:spcBef>
              <a:spcAft>
                <a:spcPts val="0"/>
              </a:spcAft>
              <a:buClrTx/>
              <a:buSzTx/>
              <a:buFontTx/>
              <a:buNone/>
              <a:tabLst/>
              <a:defRPr/>
            </a:pPr>
            <a:r>
              <a:rPr lang="en-CA" sz="10559" b="1" kern="1200" dirty="0">
                <a:solidFill>
                  <a:schemeClr val="accent1"/>
                </a:solidFill>
                <a:latin typeface="+mj-lt"/>
                <a:ea typeface="+mj-ea"/>
                <a:cs typeface="+mj-cs"/>
              </a:rPr>
              <a:t>Agenda</a:t>
            </a:r>
            <a:endParaRPr lang="en-CA" sz="10559" b="1" kern="1200" noProof="0" dirty="0">
              <a:solidFill>
                <a:schemeClr val="accent1"/>
              </a:solidFill>
              <a:latin typeface="+mj-lt"/>
              <a:ea typeface="+mj-ea"/>
              <a:cs typeface="+mj-cs"/>
            </a:endParaRPr>
          </a:p>
        </p:txBody>
      </p:sp>
      <p:sp>
        <p:nvSpPr>
          <p:cNvPr id="10" name="Oval 9"/>
          <p:cNvSpPr>
            <a:spLocks/>
          </p:cNvSpPr>
          <p:nvPr userDrawn="1"/>
        </p:nvSpPr>
        <p:spPr>
          <a:xfrm>
            <a:off x="9735437" y="3713525"/>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1</a:t>
            </a:r>
          </a:p>
        </p:txBody>
      </p:sp>
      <p:sp>
        <p:nvSpPr>
          <p:cNvPr id="11" name="Oval 10"/>
          <p:cNvSpPr>
            <a:spLocks/>
          </p:cNvSpPr>
          <p:nvPr userDrawn="1"/>
        </p:nvSpPr>
        <p:spPr>
          <a:xfrm>
            <a:off x="9735437" y="7156627"/>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2</a:t>
            </a:r>
          </a:p>
        </p:txBody>
      </p:sp>
      <p:sp>
        <p:nvSpPr>
          <p:cNvPr id="12" name="Oval 11"/>
          <p:cNvSpPr>
            <a:spLocks/>
          </p:cNvSpPr>
          <p:nvPr userDrawn="1"/>
        </p:nvSpPr>
        <p:spPr>
          <a:xfrm>
            <a:off x="9735437" y="10125648"/>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3</a:t>
            </a:r>
          </a:p>
        </p:txBody>
      </p:sp>
    </p:spTree>
    <p:extLst>
      <p:ext uri="{BB962C8B-B14F-4D97-AF65-F5344CB8AC3E}">
        <p14:creationId xmlns:p14="http://schemas.microsoft.com/office/powerpoint/2010/main" val="905623968"/>
      </p:ext>
    </p:extLst>
  </p:cSld>
  <p:clrMapOvr>
    <a:overrideClrMapping bg1="lt1" tx1="dk1" bg2="lt2" tx2="dk2" accent1="accent1" accent2="accent2" accent3="accent3" accent4="accent4" accent5="accent5" accent6="accent6" hlink="hlink" folHlink="folHlink"/>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1_Divider — Turquoise">
    <p:spTree>
      <p:nvGrpSpPr>
        <p:cNvPr id="1" name=""/>
        <p:cNvGrpSpPr/>
        <p:nvPr/>
      </p:nvGrpSpPr>
      <p:grpSpPr>
        <a:xfrm>
          <a:off x="0" y="0"/>
          <a:ext cx="0" cy="0"/>
          <a:chOff x="0" y="0"/>
          <a:chExt cx="0" cy="0"/>
        </a:xfrm>
      </p:grpSpPr>
      <p:sp>
        <p:nvSpPr>
          <p:cNvPr id="14" name="Freeform 6">
            <a:extLst>
              <a:ext uri="{FF2B5EF4-FFF2-40B4-BE49-F238E27FC236}">
                <a16:creationId xmlns:a16="http://schemas.microsoft.com/office/drawing/2014/main" id="{78D01231-BC6C-4402-96C8-45A56F9E6B24}"/>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8417393" y="2721298"/>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dirty="0">
                <a:ln>
                  <a:noFill/>
                </a:ln>
                <a:solidFill>
                  <a:schemeClr val="bg1"/>
                </a:solidFill>
              </a:rPr>
              <a:t>1</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3610319" y="8942051"/>
            <a:ext cx="9933954"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5" name="Freeform 5">
            <a:extLst>
              <a:ext uri="{FF2B5EF4-FFF2-40B4-BE49-F238E27FC236}">
                <a16:creationId xmlns:a16="http://schemas.microsoft.com/office/drawing/2014/main" id="{84FEEC89-CC22-46EA-84CF-96AEACC346E2}"/>
              </a:ext>
            </a:extLst>
          </p:cNvPr>
          <p:cNvSpPr>
            <a:spLocks/>
          </p:cNvSpPr>
          <p:nvPr userDrawn="1"/>
        </p:nvSpPr>
        <p:spPr bwMode="auto">
          <a:xfrm>
            <a:off x="17570579" y="10355581"/>
            <a:ext cx="4682186" cy="3360420"/>
          </a:xfrm>
          <a:custGeom>
            <a:avLst/>
            <a:gdLst>
              <a:gd name="T0" fmla="*/ 164 w 205"/>
              <a:gd name="T1" fmla="*/ 0 h 147"/>
              <a:gd name="T2" fmla="*/ 135 w 205"/>
              <a:gd name="T3" fmla="*/ 12 h 147"/>
              <a:gd name="T4" fmla="*/ 0 w 205"/>
              <a:gd name="T5" fmla="*/ 147 h 147"/>
              <a:gd name="T6" fmla="*/ 205 w 205"/>
              <a:gd name="T7" fmla="*/ 147 h 147"/>
              <a:gd name="T8" fmla="*/ 205 w 205"/>
              <a:gd name="T9" fmla="*/ 41 h 147"/>
              <a:gd name="T10" fmla="*/ 164 w 205"/>
              <a:gd name="T11" fmla="*/ 0 h 147"/>
            </a:gdLst>
            <a:ahLst/>
            <a:cxnLst>
              <a:cxn ang="0">
                <a:pos x="T0" y="T1"/>
              </a:cxn>
              <a:cxn ang="0">
                <a:pos x="T2" y="T3"/>
              </a:cxn>
              <a:cxn ang="0">
                <a:pos x="T4" y="T5"/>
              </a:cxn>
              <a:cxn ang="0">
                <a:pos x="T6" y="T7"/>
              </a:cxn>
              <a:cxn ang="0">
                <a:pos x="T8" y="T9"/>
              </a:cxn>
              <a:cxn ang="0">
                <a:pos x="T10" y="T11"/>
              </a:cxn>
            </a:cxnLst>
            <a:rect l="0" t="0" r="r" b="b"/>
            <a:pathLst>
              <a:path w="205" h="147">
                <a:moveTo>
                  <a:pt x="164" y="0"/>
                </a:moveTo>
                <a:cubicBezTo>
                  <a:pt x="152" y="0"/>
                  <a:pt x="142" y="5"/>
                  <a:pt x="135" y="12"/>
                </a:cubicBezTo>
                <a:cubicBezTo>
                  <a:pt x="0" y="147"/>
                  <a:pt x="0" y="147"/>
                  <a:pt x="0" y="147"/>
                </a:cubicBezTo>
                <a:cubicBezTo>
                  <a:pt x="205" y="147"/>
                  <a:pt x="205" y="147"/>
                  <a:pt x="205" y="147"/>
                </a:cubicBezTo>
                <a:cubicBezTo>
                  <a:pt x="205" y="41"/>
                  <a:pt x="205" y="41"/>
                  <a:pt x="205" y="41"/>
                </a:cubicBezTo>
                <a:cubicBezTo>
                  <a:pt x="205" y="18"/>
                  <a:pt x="187" y="0"/>
                  <a:pt x="164" y="0"/>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608434" y="4796346"/>
            <a:ext cx="9935833" cy="3935710"/>
          </a:xfrm>
        </p:spPr>
        <p:txBody>
          <a:bodyPr anchor="b"/>
          <a:lstStyle>
            <a:lvl1pPr marL="0" indent="0">
              <a:buFontTx/>
              <a:buNone/>
              <a:defRPr sz="8639" b="1"/>
            </a:lvl1pPr>
          </a:lstStyle>
          <a:p>
            <a:pPr lvl="0"/>
            <a:r>
              <a:rPr lang="en-US" dirty="0"/>
              <a:t>Click to edit Master text styles</a:t>
            </a:r>
          </a:p>
        </p:txBody>
      </p:sp>
    </p:spTree>
    <p:extLst>
      <p:ext uri="{BB962C8B-B14F-4D97-AF65-F5344CB8AC3E}">
        <p14:creationId xmlns:p14="http://schemas.microsoft.com/office/powerpoint/2010/main" val="3939537277"/>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2_Divider — Turquoise">
    <p:spTree>
      <p:nvGrpSpPr>
        <p:cNvPr id="1" name=""/>
        <p:cNvGrpSpPr/>
        <p:nvPr/>
      </p:nvGrpSpPr>
      <p:grpSpPr>
        <a:xfrm>
          <a:off x="0" y="0"/>
          <a:ext cx="0" cy="0"/>
          <a:chOff x="0" y="0"/>
          <a:chExt cx="0" cy="0"/>
        </a:xfrm>
      </p:grpSpPr>
      <p:sp>
        <p:nvSpPr>
          <p:cNvPr id="14" name="Freeform 6">
            <a:extLst>
              <a:ext uri="{FF2B5EF4-FFF2-40B4-BE49-F238E27FC236}">
                <a16:creationId xmlns:a16="http://schemas.microsoft.com/office/drawing/2014/main" id="{78D01231-BC6C-4402-96C8-45A56F9E6B24}"/>
              </a:ext>
            </a:extLst>
          </p:cNvPr>
          <p:cNvSpPr>
            <a:spLocks/>
          </p:cNvSpPr>
          <p:nvPr userDrawn="1"/>
        </p:nvSpPr>
        <p:spPr bwMode="auto">
          <a:xfrm>
            <a:off x="-2430620"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dirty="0"/>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Tree>
    <p:extLst>
      <p:ext uri="{BB962C8B-B14F-4D97-AF65-F5344CB8AC3E}">
        <p14:creationId xmlns:p14="http://schemas.microsoft.com/office/powerpoint/2010/main" val="4250889663"/>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7_Divider — Turquoise">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dirty="0"/>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dirty="0"/>
              <a:t>Click to edit Master text styles</a:t>
            </a:r>
          </a:p>
        </p:txBody>
      </p:sp>
    </p:spTree>
    <p:extLst>
      <p:ext uri="{BB962C8B-B14F-4D97-AF65-F5344CB8AC3E}">
        <p14:creationId xmlns:p14="http://schemas.microsoft.com/office/powerpoint/2010/main" val="3464949263"/>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left) and Two Images">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7200" y="469141"/>
            <a:ext cx="11188951"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12190413" y="0"/>
            <a:ext cx="9158028"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sp>
        <p:nvSpPr>
          <p:cNvPr id="5" name="Espace réservé pour une image  17">
            <a:extLst>
              <a:ext uri="{FF2B5EF4-FFF2-40B4-BE49-F238E27FC236}">
                <a16:creationId xmlns:a16="http://schemas.microsoft.com/office/drawing/2014/main" id="{97071184-B50C-AA43-9A70-13C90B19B7EB}"/>
              </a:ext>
            </a:extLst>
          </p:cNvPr>
          <p:cNvSpPr>
            <a:spLocks noGrp="1"/>
          </p:cNvSpPr>
          <p:nvPr>
            <p:ph type="pic" sz="quarter" idx="15" hasCustomPrompt="1"/>
          </p:nvPr>
        </p:nvSpPr>
        <p:spPr>
          <a:xfrm>
            <a:off x="21348441" y="0"/>
            <a:ext cx="3033972" cy="13716000"/>
          </a:xfrm>
          <a:solidFill>
            <a:schemeClr val="bg1">
              <a:lumMod val="95000"/>
            </a:schemeClr>
          </a:solidFill>
        </p:spPr>
        <p:txBody>
          <a:bodyPr tIns="4860000" anchor="ctr" anchorCtr="0"/>
          <a:lstStyle>
            <a:lvl1pPr marL="0" indent="0" algn="ctr">
              <a:buNone/>
              <a:defRPr/>
            </a:lvl1pPr>
          </a:lstStyle>
          <a:p>
            <a:r>
              <a:rPr lang="en-CA"/>
              <a:t>Click the icon to add a texture</a:t>
            </a:r>
          </a:p>
        </p:txBody>
      </p:sp>
      <p:sp>
        <p:nvSpPr>
          <p:cNvPr id="2" name="Text Placeholder 2">
            <a:extLst>
              <a:ext uri="{FF2B5EF4-FFF2-40B4-BE49-F238E27FC236}">
                <a16:creationId xmlns:a16="http://schemas.microsoft.com/office/drawing/2014/main" id="{23C461C0-1907-88EF-2258-1E328B66A2AB}"/>
              </a:ext>
            </a:extLst>
          </p:cNvPr>
          <p:cNvSpPr>
            <a:spLocks noGrp="1"/>
          </p:cNvSpPr>
          <p:nvPr>
            <p:ph idx="1" hasCustomPrompt="1"/>
          </p:nvPr>
        </p:nvSpPr>
        <p:spPr>
          <a:xfrm>
            <a:off x="457200" y="4255200"/>
            <a:ext cx="11117737" cy="8938831"/>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4269581490"/>
      </p:ext>
    </p:extLst>
  </p:cSld>
  <p:clrMapOvr>
    <a:masterClrMapping/>
  </p:clrMapOvr>
  <p:extLst>
    <p:ext uri="{DCECCB84-F9BA-43D5-87BE-67443E8EF086}">
      <p15:sldGuideLst xmlns:p15="http://schemas.microsoft.com/office/powerpoint/2012/main"/>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39740" y="3576958"/>
            <a:ext cx="22510535" cy="8596800"/>
          </a:xfrm>
          <a:prstGeom prst="rect">
            <a:avLst/>
          </a:prstGeom>
        </p:spPr>
        <p:txBody>
          <a:body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Title 3"/>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5" name="Footer Placeholder 4"/>
          <p:cNvSpPr>
            <a:spLocks noGrp="1"/>
          </p:cNvSpPr>
          <p:nvPr>
            <p:ph type="ftr" sz="quarter" idx="10"/>
          </p:nvPr>
        </p:nvSpPr>
        <p:spPr/>
        <p:txBody>
          <a:bodyPr/>
          <a:lstStyle/>
          <a:p>
            <a:r>
              <a:rPr lang="en-CA" dirty="0"/>
              <a:t>Source: Insert source here</a:t>
            </a:r>
          </a:p>
        </p:txBody>
      </p:sp>
    </p:spTree>
    <p:extLst>
      <p:ext uri="{BB962C8B-B14F-4D97-AF65-F5344CB8AC3E}">
        <p14:creationId xmlns:p14="http://schemas.microsoft.com/office/powerpoint/2010/main" val="105571489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itle, Subhead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39738" y="4690111"/>
            <a:ext cx="22507170" cy="7452360"/>
          </a:xfrm>
          <a:prstGeom prst="rect">
            <a:avLst/>
          </a:prstGeom>
        </p:spPr>
        <p:txBody>
          <a:bodyPr/>
          <a:lstStyle>
            <a:lvl1pPr>
              <a:defRPr sz="5280"/>
            </a:lvl1pPr>
            <a:lvl2pPr>
              <a:defRPr sz="4320"/>
            </a:lvl2pPr>
            <a:lvl3pPr>
              <a:defRPr sz="3840"/>
            </a:lvl3pPr>
            <a:lvl4pPr>
              <a:defRPr sz="3360"/>
            </a:lvl4pPr>
            <a:lvl5pPr>
              <a:defRPr sz="2880"/>
            </a:lvl5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2" name="Text Placeholder 4"/>
          <p:cNvSpPr>
            <a:spLocks noGrp="1"/>
          </p:cNvSpPr>
          <p:nvPr>
            <p:ph type="body" sz="quarter" idx="13"/>
          </p:nvPr>
        </p:nvSpPr>
        <p:spPr>
          <a:xfrm>
            <a:off x="935449" y="3167419"/>
            <a:ext cx="22462538" cy="914400"/>
          </a:xfrm>
        </p:spPr>
        <p:txBody>
          <a:bodyPr/>
          <a:lstStyle>
            <a:lvl1pPr marL="0" indent="0">
              <a:buNone/>
              <a:defRPr b="0">
                <a:solidFill>
                  <a:schemeClr val="tx2"/>
                </a:solidFill>
              </a:defRPr>
            </a:lvl1pPr>
          </a:lstStyle>
          <a:p>
            <a:pPr lvl="0"/>
            <a:r>
              <a:rPr lang="en-CA" noProof="0" dirty="0"/>
              <a:t>Click to edit Master text styles</a:t>
            </a:r>
          </a:p>
        </p:txBody>
      </p:sp>
      <p:sp>
        <p:nvSpPr>
          <p:cNvPr id="4" name="Title 3"/>
          <p:cNvSpPr>
            <a:spLocks noGrp="1"/>
          </p:cNvSpPr>
          <p:nvPr>
            <p:ph type="title"/>
          </p:nvPr>
        </p:nvSpPr>
        <p:spPr/>
        <p:txBody>
          <a:bodyPr/>
          <a:lstStyle/>
          <a:p>
            <a:r>
              <a:rPr lang="en-CA" noProof="0" dirty="0"/>
              <a:t>Click to edit Master title style</a:t>
            </a:r>
          </a:p>
        </p:txBody>
      </p:sp>
      <p:sp>
        <p:nvSpPr>
          <p:cNvPr id="5" name="Footer Placeholder 4"/>
          <p:cNvSpPr>
            <a:spLocks noGrp="1"/>
          </p:cNvSpPr>
          <p:nvPr>
            <p:ph type="ftr" sz="quarter" idx="14"/>
          </p:nvPr>
        </p:nvSpPr>
        <p:spPr/>
        <p:txBody>
          <a:bodyPr/>
          <a:lstStyle/>
          <a:p>
            <a:r>
              <a:rPr lang="en-CA" dirty="0"/>
              <a:t>Source: Insert source here</a:t>
            </a:r>
          </a:p>
        </p:txBody>
      </p:sp>
    </p:spTree>
    <p:extLst>
      <p:ext uri="{BB962C8B-B14F-4D97-AF65-F5344CB8AC3E}">
        <p14:creationId xmlns:p14="http://schemas.microsoft.com/office/powerpoint/2010/main" val="23891468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4" y="3576960"/>
            <a:ext cx="10763115"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5" name="Title 4"/>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0"/>
          </p:nvPr>
        </p:nvSpPr>
        <p:spPr/>
        <p:txBody>
          <a:bodyPr/>
          <a:lstStyle/>
          <a:p>
            <a:r>
              <a:rPr lang="en-CA" dirty="0"/>
              <a:t>Source: Insert source here</a:t>
            </a:r>
          </a:p>
        </p:txBody>
      </p:sp>
    </p:spTree>
    <p:extLst>
      <p:ext uri="{BB962C8B-B14F-4D97-AF65-F5344CB8AC3E}">
        <p14:creationId xmlns:p14="http://schemas.microsoft.com/office/powerpoint/2010/main" val="417637044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wo Content, Subhead">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4" y="4667255"/>
            <a:ext cx="10763115" cy="7475220"/>
          </a:xfrm>
          <a:prstGeom prst="rect">
            <a:avLst/>
          </a:prstGeom>
        </p:spPr>
        <p:txBody>
          <a:bodyPr/>
          <a:lstStyle>
            <a:lvl1pPr>
              <a:defRPr sz="5280">
                <a:solidFill>
                  <a:schemeClr val="tx1"/>
                </a:solidFill>
              </a:defRPr>
            </a:lvl1pPr>
            <a:lvl2pPr>
              <a:defRPr sz="4320">
                <a:solidFill>
                  <a:schemeClr val="tx1"/>
                </a:solidFill>
              </a:defRPr>
            </a:lvl2pPr>
            <a:lvl3pPr>
              <a:defRPr sz="3840">
                <a:solidFill>
                  <a:schemeClr val="tx1"/>
                </a:solidFill>
              </a:defRPr>
            </a:lvl3pPr>
            <a:lvl4pPr>
              <a:defRPr sz="3360">
                <a:solidFill>
                  <a:schemeClr val="tx1"/>
                </a:solidFill>
              </a:defRPr>
            </a:lvl4pPr>
            <a:lvl5pPr>
              <a:defRPr sz="2880">
                <a:solidFill>
                  <a:schemeClr val="tx1"/>
                </a:solidFill>
              </a:defRPr>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12669587" y="4667255"/>
            <a:ext cx="10760434" cy="7475220"/>
          </a:xfrm>
          <a:prstGeom prst="rect">
            <a:avLst/>
          </a:prstGeom>
        </p:spPr>
        <p:txBody>
          <a:bodyPr/>
          <a:lstStyle>
            <a:lvl1pPr>
              <a:defRPr sz="5280">
                <a:solidFill>
                  <a:schemeClr val="tx1"/>
                </a:solidFill>
              </a:defRPr>
            </a:lvl1pPr>
            <a:lvl2pPr>
              <a:defRPr sz="4320">
                <a:solidFill>
                  <a:schemeClr val="tx1"/>
                </a:solidFill>
              </a:defRPr>
            </a:lvl2pPr>
            <a:lvl3pPr>
              <a:defRPr sz="3840">
                <a:solidFill>
                  <a:schemeClr val="tx1"/>
                </a:solidFill>
              </a:defRPr>
            </a:lvl3pPr>
            <a:lvl4pPr>
              <a:defRPr sz="3360">
                <a:solidFill>
                  <a:schemeClr val="tx1"/>
                </a:solidFill>
              </a:defRPr>
            </a:lvl4pPr>
            <a:lvl5pPr>
              <a:defRPr sz="2880">
                <a:solidFill>
                  <a:schemeClr val="tx1"/>
                </a:solidFill>
              </a:defRPr>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en-CA" dirty="0"/>
              <a:t>Source: Insert source here</a:t>
            </a:r>
          </a:p>
        </p:txBody>
      </p:sp>
      <p:sp>
        <p:nvSpPr>
          <p:cNvPr id="2" name="Title 1"/>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8"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38544608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939751"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cxnSp>
        <p:nvCxnSpPr>
          <p:cNvPr id="14" name="Straight Connector 13"/>
          <p:cNvCxnSpPr/>
          <p:nvPr userDrawn="1"/>
        </p:nvCxnSpPr>
        <p:spPr>
          <a:xfrm>
            <a:off x="935478"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8545001"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16150694"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8551616"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9" name="Content Placeholder 2"/>
          <p:cNvSpPr>
            <a:spLocks noGrp="1"/>
          </p:cNvSpPr>
          <p:nvPr>
            <p:ph sz="half" idx="14"/>
          </p:nvPr>
        </p:nvSpPr>
        <p:spPr>
          <a:xfrm>
            <a:off x="16171406"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5" name="Footer Placeholder 4"/>
          <p:cNvSpPr>
            <a:spLocks noGrp="1"/>
          </p:cNvSpPr>
          <p:nvPr>
            <p:ph type="ftr" sz="quarter" idx="15"/>
          </p:nvPr>
        </p:nvSpPr>
        <p:spPr/>
        <p:txBody>
          <a:bodyPr/>
          <a:lstStyle/>
          <a:p>
            <a:r>
              <a:rPr lang="en-CA" dirty="0"/>
              <a:t>Source: Insert source here</a:t>
            </a:r>
          </a:p>
        </p:txBody>
      </p:sp>
    </p:spTree>
    <p:extLst>
      <p:ext uri="{BB962C8B-B14F-4D97-AF65-F5344CB8AC3E}">
        <p14:creationId xmlns:p14="http://schemas.microsoft.com/office/powerpoint/2010/main" val="220186493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hree Content, Subhea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Click to edit Master title style</a:t>
            </a:r>
          </a:p>
        </p:txBody>
      </p:sp>
      <p:sp>
        <p:nvSpPr>
          <p:cNvPr id="3" name="Content Placeholder 2"/>
          <p:cNvSpPr>
            <a:spLocks noGrp="1"/>
          </p:cNvSpPr>
          <p:nvPr>
            <p:ph sz="half" idx="1"/>
          </p:nvPr>
        </p:nvSpPr>
        <p:spPr>
          <a:xfrm>
            <a:off x="939751"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cxnSp>
        <p:nvCxnSpPr>
          <p:cNvPr id="14" name="Straight Connector 13"/>
          <p:cNvCxnSpPr/>
          <p:nvPr userDrawn="1"/>
        </p:nvCxnSpPr>
        <p:spPr>
          <a:xfrm>
            <a:off x="935478"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8545001"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16150694"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8551616"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9" name="Content Placeholder 2"/>
          <p:cNvSpPr>
            <a:spLocks noGrp="1"/>
          </p:cNvSpPr>
          <p:nvPr>
            <p:ph sz="half" idx="14"/>
          </p:nvPr>
        </p:nvSpPr>
        <p:spPr>
          <a:xfrm>
            <a:off x="16171406"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5" name="Footer Placeholder 4"/>
          <p:cNvSpPr>
            <a:spLocks noGrp="1"/>
          </p:cNvSpPr>
          <p:nvPr>
            <p:ph type="ftr" sz="quarter" idx="16"/>
          </p:nvPr>
        </p:nvSpPr>
        <p:spPr/>
        <p:txBody>
          <a:bodyPr/>
          <a:lstStyle/>
          <a:p>
            <a:r>
              <a:rPr lang="en-CA" dirty="0"/>
              <a:t>Source: Insert source here</a:t>
            </a:r>
          </a:p>
        </p:txBody>
      </p:sp>
      <p:sp>
        <p:nvSpPr>
          <p:cNvPr id="12" name="Text Placeholder 4"/>
          <p:cNvSpPr>
            <a:spLocks noGrp="1"/>
          </p:cNvSpPr>
          <p:nvPr>
            <p:ph type="body" sz="quarter" idx="17"/>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319056439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939738" y="3577594"/>
            <a:ext cx="22510535" cy="8564880"/>
          </a:xfrm>
        </p:spPr>
        <p:txBody>
          <a:bodyPr/>
          <a:lstStyle>
            <a:lvl1pPr>
              <a:defRPr>
                <a:solidFill>
                  <a:schemeClr val="tx1"/>
                </a:solidFill>
              </a:defRPr>
            </a:lvl1pPr>
          </a:lstStyle>
          <a:p>
            <a:endParaRPr lang="en-CA" dirty="0"/>
          </a:p>
        </p:txBody>
      </p:sp>
      <p:sp>
        <p:nvSpPr>
          <p:cNvPr id="3" name="Title 2"/>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4" name="Footer Placeholder 3"/>
          <p:cNvSpPr>
            <a:spLocks noGrp="1"/>
          </p:cNvSpPr>
          <p:nvPr>
            <p:ph type="ftr" sz="quarter" idx="14"/>
          </p:nvPr>
        </p:nvSpPr>
        <p:spPr/>
        <p:txBody>
          <a:bodyPr/>
          <a:lstStyle>
            <a:lvl1pPr>
              <a:defRPr>
                <a:solidFill>
                  <a:schemeClr val="tx1"/>
                </a:solidFill>
              </a:defRPr>
            </a:lvl1pPr>
          </a:lstStyle>
          <a:p>
            <a:r>
              <a:rPr lang="en-CA" dirty="0"/>
              <a:t>Source: Insert source here</a:t>
            </a:r>
          </a:p>
        </p:txBody>
      </p:sp>
    </p:spTree>
    <p:extLst>
      <p:ext uri="{BB962C8B-B14F-4D97-AF65-F5344CB8AC3E}">
        <p14:creationId xmlns:p14="http://schemas.microsoft.com/office/powerpoint/2010/main" val="20366297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Chart and Subhead">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939738" y="4667254"/>
            <a:ext cx="22510535" cy="7475222"/>
          </a:xfrm>
        </p:spPr>
        <p:txBody>
          <a:bodyPr/>
          <a:lstStyle/>
          <a:p>
            <a:endParaRPr lang="en-CA" dirty="0"/>
          </a:p>
        </p:txBody>
      </p:sp>
      <p:sp>
        <p:nvSpPr>
          <p:cNvPr id="3" name="Title 2"/>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4" name="Footer Placeholder 3"/>
          <p:cNvSpPr>
            <a:spLocks noGrp="1"/>
          </p:cNvSpPr>
          <p:nvPr>
            <p:ph type="ftr" sz="quarter" idx="16"/>
          </p:nvPr>
        </p:nvSpPr>
        <p:spPr/>
        <p:txBody>
          <a:bodyPr/>
          <a:lstStyle/>
          <a:p>
            <a:r>
              <a:rPr lang="en-CA" dirty="0"/>
              <a:t>Source: Insert source here</a:t>
            </a:r>
          </a:p>
        </p:txBody>
      </p:sp>
      <p:sp>
        <p:nvSpPr>
          <p:cNvPr id="6" name="Text Placeholder 4"/>
          <p:cNvSpPr>
            <a:spLocks noGrp="1"/>
          </p:cNvSpPr>
          <p:nvPr>
            <p:ph type="body" sz="quarter" idx="17"/>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262946412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939743" y="3390721"/>
            <a:ext cx="10773134" cy="992623"/>
          </a:xfrm>
          <a:prstGeom prst="rect">
            <a:avLst/>
          </a:prstGeom>
        </p:spPr>
        <p:txBody>
          <a:bodyPr anchor="b" anchorCtr="0"/>
          <a:lstStyle>
            <a:lvl1pPr marL="0" indent="0">
              <a:buNone/>
              <a:defRPr sz="4800" b="1">
                <a:solidFill>
                  <a:schemeClr val="tx1"/>
                </a:solidFill>
              </a:defRPr>
            </a:lvl1pPr>
            <a:lvl2pPr marL="1219086" indent="0">
              <a:buNone/>
              <a:defRPr sz="5332" b="1"/>
            </a:lvl2pPr>
            <a:lvl3pPr marL="2438173" indent="0">
              <a:buNone/>
              <a:defRPr sz="4800" b="1"/>
            </a:lvl3pPr>
            <a:lvl4pPr marL="3657259" indent="0">
              <a:buNone/>
              <a:defRPr sz="4267" b="1"/>
            </a:lvl4pPr>
            <a:lvl5pPr marL="4876346" indent="0">
              <a:buNone/>
              <a:defRPr sz="4267" b="1"/>
            </a:lvl5pPr>
            <a:lvl6pPr marL="6095432" indent="0">
              <a:buNone/>
              <a:defRPr sz="4267" b="1"/>
            </a:lvl6pPr>
            <a:lvl7pPr marL="7314518" indent="0">
              <a:buNone/>
              <a:defRPr sz="4267" b="1"/>
            </a:lvl7pPr>
            <a:lvl8pPr marL="8533602" indent="0">
              <a:buNone/>
              <a:defRPr sz="4267" b="1"/>
            </a:lvl8pPr>
            <a:lvl9pPr marL="9752689" indent="0">
              <a:buNone/>
              <a:defRPr sz="4267" b="1"/>
            </a:lvl9pPr>
          </a:lstStyle>
          <a:p>
            <a:pPr lvl="0"/>
            <a:r>
              <a:rPr lang="en-CA" noProof="0" dirty="0"/>
              <a:t>Add subhead here</a:t>
            </a:r>
          </a:p>
        </p:txBody>
      </p:sp>
      <p:sp>
        <p:nvSpPr>
          <p:cNvPr id="5" name="Text Placeholder 4"/>
          <p:cNvSpPr>
            <a:spLocks noGrp="1"/>
          </p:cNvSpPr>
          <p:nvPr>
            <p:ph type="body" sz="quarter" idx="3" hasCustomPrompt="1"/>
          </p:nvPr>
        </p:nvSpPr>
        <p:spPr>
          <a:xfrm>
            <a:off x="12669589" y="3390721"/>
            <a:ext cx="10763122" cy="992623"/>
          </a:xfrm>
          <a:prstGeom prst="rect">
            <a:avLst/>
          </a:prstGeom>
        </p:spPr>
        <p:txBody>
          <a:bodyPr anchor="b" anchorCtr="0"/>
          <a:lstStyle>
            <a:lvl1pPr marL="0" indent="0">
              <a:buNone/>
              <a:defRPr sz="4800" b="1">
                <a:solidFill>
                  <a:schemeClr val="tx1"/>
                </a:solidFill>
              </a:defRPr>
            </a:lvl1pPr>
            <a:lvl2pPr marL="1219086" indent="0">
              <a:buNone/>
              <a:defRPr sz="5332" b="1"/>
            </a:lvl2pPr>
            <a:lvl3pPr marL="2438173" indent="0">
              <a:buNone/>
              <a:defRPr sz="4800" b="1"/>
            </a:lvl3pPr>
            <a:lvl4pPr marL="3657259" indent="0">
              <a:buNone/>
              <a:defRPr sz="4267" b="1"/>
            </a:lvl4pPr>
            <a:lvl5pPr marL="4876346" indent="0">
              <a:buNone/>
              <a:defRPr sz="4267" b="1"/>
            </a:lvl5pPr>
            <a:lvl6pPr marL="6095432" indent="0">
              <a:buNone/>
              <a:defRPr sz="4267" b="1"/>
            </a:lvl6pPr>
            <a:lvl7pPr marL="7314518" indent="0">
              <a:buNone/>
              <a:defRPr sz="4267" b="1"/>
            </a:lvl7pPr>
            <a:lvl8pPr marL="8533602" indent="0">
              <a:buNone/>
              <a:defRPr sz="4267" b="1"/>
            </a:lvl8pPr>
            <a:lvl9pPr marL="9752689" indent="0">
              <a:buNone/>
              <a:defRPr sz="4267" b="1"/>
            </a:lvl9pPr>
          </a:lstStyle>
          <a:p>
            <a:pPr lvl="0"/>
            <a:r>
              <a:rPr lang="en-CA" noProof="0" dirty="0"/>
              <a:t>Add subhead here</a:t>
            </a:r>
          </a:p>
        </p:txBody>
      </p:sp>
      <p:sp>
        <p:nvSpPr>
          <p:cNvPr id="8" name="Chart Placeholder 7"/>
          <p:cNvSpPr>
            <a:spLocks noGrp="1"/>
          </p:cNvSpPr>
          <p:nvPr>
            <p:ph type="chart" sz="quarter" idx="13"/>
          </p:nvPr>
        </p:nvSpPr>
        <p:spPr>
          <a:xfrm>
            <a:off x="939747" y="4667255"/>
            <a:ext cx="10768898" cy="7475220"/>
          </a:xfrm>
        </p:spPr>
        <p:txBody>
          <a:bodyPr/>
          <a:lstStyle>
            <a:lvl1pPr>
              <a:defRPr>
                <a:solidFill>
                  <a:schemeClr val="tx1"/>
                </a:solidFill>
              </a:defRPr>
            </a:lvl1pPr>
          </a:lstStyle>
          <a:p>
            <a:endParaRPr lang="en-CA" dirty="0"/>
          </a:p>
        </p:txBody>
      </p:sp>
      <p:sp>
        <p:nvSpPr>
          <p:cNvPr id="10" name="Chart Placeholder 9"/>
          <p:cNvSpPr>
            <a:spLocks noGrp="1"/>
          </p:cNvSpPr>
          <p:nvPr>
            <p:ph type="chart" sz="quarter" idx="14"/>
          </p:nvPr>
        </p:nvSpPr>
        <p:spPr>
          <a:xfrm>
            <a:off x="12669545" y="4667255"/>
            <a:ext cx="10764665" cy="7475220"/>
          </a:xfrm>
        </p:spPr>
        <p:txBody>
          <a:bodyPr/>
          <a:lstStyle>
            <a:lvl1pPr>
              <a:defRPr>
                <a:solidFill>
                  <a:schemeClr val="tx1"/>
                </a:solidFill>
              </a:defRPr>
            </a:lvl1pPr>
          </a:lstStyle>
          <a:p>
            <a:endParaRPr lang="en-CA" dirty="0"/>
          </a:p>
        </p:txBody>
      </p:sp>
      <p:sp>
        <p:nvSpPr>
          <p:cNvPr id="4" name="Title 3"/>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6" name="Footer Placeholder 5"/>
          <p:cNvSpPr>
            <a:spLocks noGrp="1"/>
          </p:cNvSpPr>
          <p:nvPr>
            <p:ph type="ftr" sz="quarter" idx="15"/>
          </p:nvPr>
        </p:nvSpPr>
        <p:spPr/>
        <p:txBody>
          <a:bodyPr/>
          <a:lstStyle>
            <a:lvl1pPr>
              <a:defRPr>
                <a:solidFill>
                  <a:schemeClr val="tx1"/>
                </a:solidFill>
              </a:defRPr>
            </a:lvl1pPr>
          </a:lstStyle>
          <a:p>
            <a:r>
              <a:rPr lang="en-CA" dirty="0"/>
              <a:t>Source: Insert source here</a:t>
            </a:r>
          </a:p>
        </p:txBody>
      </p:sp>
    </p:spTree>
    <p:extLst>
      <p:ext uri="{BB962C8B-B14F-4D97-AF65-F5344CB8AC3E}">
        <p14:creationId xmlns:p14="http://schemas.microsoft.com/office/powerpoint/2010/main" val="39651730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939757" y="3577594"/>
            <a:ext cx="22510535" cy="8564880"/>
          </a:xfrm>
        </p:spPr>
        <p:txBody>
          <a:bodyPr/>
          <a:lstStyle>
            <a:lvl1pPr>
              <a:defRPr>
                <a:solidFill>
                  <a:schemeClr val="tx1"/>
                </a:solidFill>
              </a:defRPr>
            </a:lvl1pPr>
          </a:lstStyle>
          <a:p>
            <a:endParaRPr lang="en-CA" dirty="0"/>
          </a:p>
        </p:txBody>
      </p:sp>
      <p:sp>
        <p:nvSpPr>
          <p:cNvPr id="6" name="Title 5"/>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dirty="0"/>
              <a:t>Source: Insert source here</a:t>
            </a:r>
          </a:p>
        </p:txBody>
      </p:sp>
    </p:spTree>
    <p:extLst>
      <p:ext uri="{BB962C8B-B14F-4D97-AF65-F5344CB8AC3E}">
        <p14:creationId xmlns:p14="http://schemas.microsoft.com/office/powerpoint/2010/main" val="37589266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Graph">
    <p:bg>
      <p:bgPr>
        <a:solidFill>
          <a:schemeClr val="bg1"/>
        </a:solidFill>
        <a:effectLst/>
      </p:bgPr>
    </p:bg>
    <p:spTree>
      <p:nvGrpSpPr>
        <p:cNvPr id="1" name=""/>
        <p:cNvGrpSpPr/>
        <p:nvPr/>
      </p:nvGrpSpPr>
      <p:grpSpPr>
        <a:xfrm>
          <a:off x="0" y="0"/>
          <a:ext cx="0" cy="0"/>
          <a:chOff x="0" y="0"/>
          <a:chExt cx="0" cy="0"/>
        </a:xfrm>
      </p:grpSpPr>
      <p:sp>
        <p:nvSpPr>
          <p:cNvPr id="3" name="Espace réservé du graphique 2">
            <a:extLst>
              <a:ext uri="{FF2B5EF4-FFF2-40B4-BE49-F238E27FC236}">
                <a16:creationId xmlns:a16="http://schemas.microsoft.com/office/drawing/2014/main" id="{593B77ED-63E1-9F1A-E86F-10299818F8C2}"/>
              </a:ext>
            </a:extLst>
          </p:cNvPr>
          <p:cNvSpPr>
            <a:spLocks noGrp="1"/>
          </p:cNvSpPr>
          <p:nvPr>
            <p:ph type="chart" sz="quarter" idx="10" hasCustomPrompt="1"/>
          </p:nvPr>
        </p:nvSpPr>
        <p:spPr>
          <a:xfrm>
            <a:off x="457200" y="4256469"/>
            <a:ext cx="23399750" cy="8022618"/>
          </a:xfrm>
        </p:spPr>
        <p:txBody>
          <a:bodyPr tIns="2448000" anchor="ctr" anchorCtr="0"/>
          <a:lstStyle>
            <a:lvl1pPr algn="ctr">
              <a:defRPr/>
            </a:lvl1pPr>
          </a:lstStyle>
          <a:p>
            <a:r>
              <a:rPr lang="fr-CA"/>
              <a:t>Click the </a:t>
            </a:r>
            <a:r>
              <a:rPr lang="fr-CA" err="1"/>
              <a:t>icon</a:t>
            </a:r>
            <a:r>
              <a:rPr lang="fr-CA"/>
              <a:t> to </a:t>
            </a:r>
            <a:r>
              <a:rPr lang="fr-CA" err="1"/>
              <a:t>add</a:t>
            </a:r>
            <a:r>
              <a:rPr lang="fr-CA"/>
              <a:t> a graph</a:t>
            </a:r>
            <a:endParaRPr lang="en-CA"/>
          </a:p>
        </p:txBody>
      </p:sp>
      <p:sp>
        <p:nvSpPr>
          <p:cNvPr id="4" name="Espace réservé du texte 10">
            <a:extLst>
              <a:ext uri="{FF2B5EF4-FFF2-40B4-BE49-F238E27FC236}">
                <a16:creationId xmlns:a16="http://schemas.microsoft.com/office/drawing/2014/main" id="{4FED6315-C0CA-3FBB-D371-B42DF918AF14}"/>
              </a:ext>
            </a:extLst>
          </p:cNvPr>
          <p:cNvSpPr>
            <a:spLocks noGrp="1"/>
          </p:cNvSpPr>
          <p:nvPr>
            <p:ph type="body" sz="quarter" idx="11"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147654151"/>
      </p:ext>
    </p:extLst>
  </p:cSld>
  <p:clrMapOvr>
    <a:masterClrMapping/>
  </p:clrMapOvr>
  <p:extLst>
    <p:ext uri="{DCECCB84-F9BA-43D5-87BE-67443E8EF086}">
      <p15:sldGuideLst xmlns:p15="http://schemas.microsoft.com/office/powerpoint/2012/main"/>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able and Subhead">
    <p:spTree>
      <p:nvGrpSpPr>
        <p:cNvPr id="1" name=""/>
        <p:cNvGrpSpPr/>
        <p:nvPr/>
      </p:nvGrpSpPr>
      <p:grpSpPr>
        <a:xfrm>
          <a:off x="0" y="0"/>
          <a:ext cx="0" cy="0"/>
          <a:chOff x="0" y="0"/>
          <a:chExt cx="0" cy="0"/>
        </a:xfrm>
      </p:grpSpPr>
      <p:sp>
        <p:nvSpPr>
          <p:cNvPr id="4" name="Table Placeholder 3"/>
          <p:cNvSpPr>
            <a:spLocks noGrp="1"/>
          </p:cNvSpPr>
          <p:nvPr>
            <p:ph type="tbl" sz="quarter" idx="16"/>
          </p:nvPr>
        </p:nvSpPr>
        <p:spPr>
          <a:xfrm>
            <a:off x="939794" y="4667255"/>
            <a:ext cx="22490235" cy="7475220"/>
          </a:xfrm>
        </p:spPr>
        <p:txBody>
          <a:bodyPr/>
          <a:lstStyle/>
          <a:p>
            <a:endParaRPr lang="en-CA" dirty="0"/>
          </a:p>
        </p:txBody>
      </p:sp>
      <p:sp>
        <p:nvSpPr>
          <p:cNvPr id="10" name="Title 9"/>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3" name="Footer Placeholder 2"/>
          <p:cNvSpPr>
            <a:spLocks noGrp="1"/>
          </p:cNvSpPr>
          <p:nvPr>
            <p:ph type="ftr" sz="quarter" idx="17"/>
          </p:nvPr>
        </p:nvSpPr>
        <p:spPr/>
        <p:txBody>
          <a:bodyPr/>
          <a:lstStyle/>
          <a:p>
            <a:r>
              <a:rPr lang="en-CA" dirty="0"/>
              <a:t>Source: Insert source here</a:t>
            </a:r>
          </a:p>
        </p:txBody>
      </p:sp>
      <p:sp>
        <p:nvSpPr>
          <p:cNvPr id="6"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322044256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wo Tables">
    <p:spTree>
      <p:nvGrpSpPr>
        <p:cNvPr id="1" name=""/>
        <p:cNvGrpSpPr/>
        <p:nvPr/>
      </p:nvGrpSpPr>
      <p:grpSpPr>
        <a:xfrm>
          <a:off x="0" y="0"/>
          <a:ext cx="0" cy="0"/>
          <a:chOff x="0" y="0"/>
          <a:chExt cx="0" cy="0"/>
        </a:xfrm>
      </p:grpSpPr>
      <p:sp>
        <p:nvSpPr>
          <p:cNvPr id="6" name="Table Placeholder 5"/>
          <p:cNvSpPr>
            <a:spLocks noGrp="1"/>
          </p:cNvSpPr>
          <p:nvPr>
            <p:ph type="tbl" sz="quarter" idx="13"/>
          </p:nvPr>
        </p:nvSpPr>
        <p:spPr>
          <a:xfrm>
            <a:off x="939795" y="3577594"/>
            <a:ext cx="10756198" cy="8564880"/>
          </a:xfrm>
        </p:spPr>
        <p:txBody>
          <a:bodyPr/>
          <a:lstStyle/>
          <a:p>
            <a:endParaRPr lang="en-CA" dirty="0"/>
          </a:p>
        </p:txBody>
      </p:sp>
      <p:sp>
        <p:nvSpPr>
          <p:cNvPr id="9" name="Table Placeholder 8"/>
          <p:cNvSpPr>
            <a:spLocks noGrp="1"/>
          </p:cNvSpPr>
          <p:nvPr>
            <p:ph type="tbl" sz="quarter" idx="14"/>
          </p:nvPr>
        </p:nvSpPr>
        <p:spPr>
          <a:xfrm>
            <a:off x="12669596" y="3577594"/>
            <a:ext cx="10764663" cy="8564880"/>
          </a:xfrm>
        </p:spPr>
        <p:txBody>
          <a:bodyPr/>
          <a:lstStyle/>
          <a:p>
            <a:endParaRPr lang="en-CA" dirty="0"/>
          </a:p>
        </p:txBody>
      </p:sp>
      <p:sp>
        <p:nvSpPr>
          <p:cNvPr id="3" name="Title 2"/>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4" name="Footer Placeholder 3"/>
          <p:cNvSpPr>
            <a:spLocks noGrp="1"/>
          </p:cNvSpPr>
          <p:nvPr>
            <p:ph type="ftr" sz="quarter" idx="15"/>
          </p:nvPr>
        </p:nvSpPr>
        <p:spPr/>
        <p:txBody>
          <a:bodyPr/>
          <a:lstStyle/>
          <a:p>
            <a:r>
              <a:rPr lang="en-CA" dirty="0"/>
              <a:t>Source: Insert source here</a:t>
            </a:r>
          </a:p>
        </p:txBody>
      </p:sp>
    </p:spTree>
    <p:extLst>
      <p:ext uri="{BB962C8B-B14F-4D97-AF65-F5344CB8AC3E}">
        <p14:creationId xmlns:p14="http://schemas.microsoft.com/office/powerpoint/2010/main" val="3633628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0"/>
          </p:nvPr>
        </p:nvSpPr>
        <p:spPr/>
        <p:txBody>
          <a:bodyPr/>
          <a:lstStyle>
            <a:lvl1pPr>
              <a:defRPr>
                <a:solidFill>
                  <a:schemeClr val="tx1"/>
                </a:solidFill>
              </a:defRPr>
            </a:lvl1pPr>
          </a:lstStyle>
          <a:p>
            <a:r>
              <a:rPr lang="en-CA" dirty="0"/>
              <a:t>Source: Insert source here</a:t>
            </a:r>
          </a:p>
        </p:txBody>
      </p:sp>
    </p:spTree>
    <p:extLst>
      <p:ext uri="{BB962C8B-B14F-4D97-AF65-F5344CB8AC3E}">
        <p14:creationId xmlns:p14="http://schemas.microsoft.com/office/powerpoint/2010/main" val="124351523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b="0">
                <a:solidFill>
                  <a:schemeClr val="tx1"/>
                </a:solidFill>
              </a:defRPr>
            </a:lvl1pPr>
          </a:lstStyle>
          <a:p>
            <a:r>
              <a:rPr lang="en-CA" dirty="0"/>
              <a:t>Source: Insert source here</a:t>
            </a:r>
          </a:p>
        </p:txBody>
      </p:sp>
      <p:sp>
        <p:nvSpPr>
          <p:cNvPr id="6"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218646952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grpSp>
        <p:nvGrpSpPr>
          <p:cNvPr id="6" name="Groupe 26">
            <a:extLst>
              <a:ext uri="{FF2B5EF4-FFF2-40B4-BE49-F238E27FC236}">
                <a16:creationId xmlns:a16="http://schemas.microsoft.com/office/drawing/2014/main" id="{DAD751AC-9883-4D70-8B8E-7E3B321964A7}"/>
              </a:ext>
            </a:extLst>
          </p:cNvPr>
          <p:cNvGrpSpPr/>
          <p:nvPr userDrawn="1"/>
        </p:nvGrpSpPr>
        <p:grpSpPr>
          <a:xfrm>
            <a:off x="22726939" y="857251"/>
            <a:ext cx="822906" cy="857251"/>
            <a:chOff x="8448676" y="357188"/>
            <a:chExt cx="342900" cy="357188"/>
          </a:xfrm>
        </p:grpSpPr>
        <p:sp>
          <p:nvSpPr>
            <p:cNvPr id="7" name="Freeform 9">
              <a:extLst>
                <a:ext uri="{FF2B5EF4-FFF2-40B4-BE49-F238E27FC236}">
                  <a16:creationId xmlns:a16="http://schemas.microsoft.com/office/drawing/2014/main" id="{08A33522-4D11-4D90-B445-7319B1860283}"/>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8" name="Freeform 10">
              <a:extLst>
                <a:ext uri="{FF2B5EF4-FFF2-40B4-BE49-F238E27FC236}">
                  <a16:creationId xmlns:a16="http://schemas.microsoft.com/office/drawing/2014/main" id="{2AD4B8EC-EE62-4861-8AEB-AC6D57FB3AA4}"/>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97432192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Title and Subhead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9"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grpSp>
        <p:nvGrpSpPr>
          <p:cNvPr id="7" name="Groupe 26">
            <a:extLst>
              <a:ext uri="{FF2B5EF4-FFF2-40B4-BE49-F238E27FC236}">
                <a16:creationId xmlns:a16="http://schemas.microsoft.com/office/drawing/2014/main" id="{395D8059-C56E-44E0-B26E-E8175F9F5BD1}"/>
              </a:ext>
            </a:extLst>
          </p:cNvPr>
          <p:cNvGrpSpPr/>
          <p:nvPr userDrawn="1"/>
        </p:nvGrpSpPr>
        <p:grpSpPr>
          <a:xfrm>
            <a:off x="22726939" y="857251"/>
            <a:ext cx="822906" cy="857251"/>
            <a:chOff x="8448676" y="357188"/>
            <a:chExt cx="342900" cy="357188"/>
          </a:xfrm>
        </p:grpSpPr>
        <p:sp>
          <p:nvSpPr>
            <p:cNvPr id="12" name="Freeform 9">
              <a:extLst>
                <a:ext uri="{FF2B5EF4-FFF2-40B4-BE49-F238E27FC236}">
                  <a16:creationId xmlns:a16="http://schemas.microsoft.com/office/drawing/2014/main" id="{4E060FAE-66EB-43C1-8EBD-FA8D7AB87BAE}"/>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3" name="Freeform 10">
              <a:extLst>
                <a:ext uri="{FF2B5EF4-FFF2-40B4-BE49-F238E27FC236}">
                  <a16:creationId xmlns:a16="http://schemas.microsoft.com/office/drawing/2014/main" id="{028E0682-832C-4B65-810C-DA724D97E1F5}"/>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56481911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CA" dirty="0"/>
              <a:t>Source: Insert source here</a:t>
            </a:r>
          </a:p>
        </p:txBody>
      </p:sp>
    </p:spTree>
    <p:extLst>
      <p:ext uri="{BB962C8B-B14F-4D97-AF65-F5344CB8AC3E}">
        <p14:creationId xmlns:p14="http://schemas.microsoft.com/office/powerpoint/2010/main" val="137062331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07147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Title and footer_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24532932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1_Title and footer_Blue BG">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42315334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ubhead and Chart">
    <p:bg>
      <p:bgPr>
        <a:solidFill>
          <a:schemeClr val="bg1"/>
        </a:solidFill>
        <a:effectLst/>
      </p:bgPr>
    </p:bg>
    <p:spTree>
      <p:nvGrpSpPr>
        <p:cNvPr id="1" name=""/>
        <p:cNvGrpSpPr/>
        <p:nvPr/>
      </p:nvGrpSpPr>
      <p:grpSpPr>
        <a:xfrm>
          <a:off x="0" y="0"/>
          <a:ext cx="0" cy="0"/>
          <a:chOff x="0" y="0"/>
          <a:chExt cx="0" cy="0"/>
        </a:xfrm>
      </p:grpSpPr>
      <p:sp>
        <p:nvSpPr>
          <p:cNvPr id="3" name="Espace réservé du graphique 2">
            <a:extLst>
              <a:ext uri="{FF2B5EF4-FFF2-40B4-BE49-F238E27FC236}">
                <a16:creationId xmlns:a16="http://schemas.microsoft.com/office/drawing/2014/main" id="{593B77ED-63E1-9F1A-E86F-10299818F8C2}"/>
              </a:ext>
            </a:extLst>
          </p:cNvPr>
          <p:cNvSpPr>
            <a:spLocks noGrp="1"/>
          </p:cNvSpPr>
          <p:nvPr>
            <p:ph type="chart" sz="quarter" idx="10" hasCustomPrompt="1"/>
          </p:nvPr>
        </p:nvSpPr>
        <p:spPr>
          <a:xfrm>
            <a:off x="457200" y="4256469"/>
            <a:ext cx="23399749" cy="8022184"/>
          </a:xfrm>
        </p:spPr>
        <p:txBody>
          <a:bodyPr tIns="2448000" anchor="ctr" anchorCtr="0"/>
          <a:lstStyle>
            <a:lvl1pPr algn="ctr">
              <a:defRPr/>
            </a:lvl1pPr>
          </a:lstStyle>
          <a:p>
            <a:r>
              <a:rPr lang="fr-CA"/>
              <a:t>Click the </a:t>
            </a:r>
            <a:r>
              <a:rPr lang="fr-CA" err="1"/>
              <a:t>icon</a:t>
            </a:r>
            <a:r>
              <a:rPr lang="fr-CA"/>
              <a:t> to </a:t>
            </a:r>
            <a:r>
              <a:rPr lang="fr-CA" err="1"/>
              <a:t>add</a:t>
            </a:r>
            <a:r>
              <a:rPr lang="fr-CA"/>
              <a:t> a graph</a:t>
            </a:r>
            <a:endParaRPr lang="en-CA"/>
          </a:p>
        </p:txBody>
      </p:sp>
      <p:sp>
        <p:nvSpPr>
          <p:cNvPr id="6" name="Footer Placeholder 2">
            <a:extLst>
              <a:ext uri="{FF2B5EF4-FFF2-40B4-BE49-F238E27FC236}">
                <a16:creationId xmlns:a16="http://schemas.microsoft.com/office/drawing/2014/main" id="{CB8D48AD-A352-9B19-066E-9963BB70CA4D}"/>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8" name="Espace réservé du texte 10">
            <a:extLst>
              <a:ext uri="{FF2B5EF4-FFF2-40B4-BE49-F238E27FC236}">
                <a16:creationId xmlns:a16="http://schemas.microsoft.com/office/drawing/2014/main" id="{781A4374-5097-F0FF-79E5-C580F007F571}"/>
              </a:ext>
            </a:extLst>
          </p:cNvPr>
          <p:cNvSpPr>
            <a:spLocks noGrp="1"/>
          </p:cNvSpPr>
          <p:nvPr>
            <p:ph type="body" sz="quarter" idx="11"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9" name="Espace réservé du texte 2">
            <a:extLst>
              <a:ext uri="{FF2B5EF4-FFF2-40B4-BE49-F238E27FC236}">
                <a16:creationId xmlns:a16="http://schemas.microsoft.com/office/drawing/2014/main" id="{18EFBEFE-D662-8ED4-7DC9-A338F952FF68}"/>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a:t>Add subhead here</a:t>
            </a:r>
          </a:p>
        </p:txBody>
      </p:sp>
    </p:spTree>
    <p:extLst>
      <p:ext uri="{BB962C8B-B14F-4D97-AF65-F5344CB8AC3E}">
        <p14:creationId xmlns:p14="http://schemas.microsoft.com/office/powerpoint/2010/main" val="1335713017"/>
      </p:ext>
    </p:extLst>
  </p:cSld>
  <p:clrMapOvr>
    <a:masterClrMapping/>
  </p:clrMapOvr>
  <p:extLst>
    <p:ext uri="{DCECCB84-F9BA-43D5-87BE-67443E8EF086}">
      <p15:sldGuideLst xmlns:p15="http://schemas.microsoft.com/office/powerpoint/2012/main"/>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2_Title and footer_Blue BG">
    <p:bg>
      <p:bgPr>
        <a:solidFill>
          <a:schemeClr val="tx2"/>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21055665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3_Title and footer_Blue BG">
    <p:bg>
      <p:bgPr>
        <a:solidFill>
          <a:schemeClr val="accent5"/>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47561183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4_Title and footer_Blue BG">
    <p:bg>
      <p:bgPr>
        <a:solidFill>
          <a:schemeClr val="accent6"/>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236000603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Quote text only — Turquoise">
    <p:bg>
      <p:bgPr>
        <a:solidFill>
          <a:schemeClr val="accent4"/>
        </a:solidFill>
        <a:effectLst/>
      </p:bgPr>
    </p:bg>
    <p:spTree>
      <p:nvGrpSpPr>
        <p:cNvPr id="1" name=""/>
        <p:cNvGrpSpPr/>
        <p:nvPr/>
      </p:nvGrpSpPr>
      <p:grpSpPr>
        <a:xfrm>
          <a:off x="0" y="0"/>
          <a:ext cx="0" cy="0"/>
          <a:chOff x="0" y="0"/>
          <a:chExt cx="0" cy="0"/>
        </a:xfrm>
      </p:grpSpPr>
      <p:sp>
        <p:nvSpPr>
          <p:cNvPr id="9" name="Freeform 6">
            <a:extLst>
              <a:ext uri="{FF2B5EF4-FFF2-40B4-BE49-F238E27FC236}">
                <a16:creationId xmlns:a16="http://schemas.microsoft.com/office/drawing/2014/main" id="{08F1E2BA-4504-4F99-99A1-E58384EBC8AD}"/>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4025187" y="5322213"/>
            <a:ext cx="9731763" cy="6746338"/>
          </a:xfrm>
        </p:spPr>
        <p:txBody>
          <a:bodyPr/>
          <a:lstStyle>
            <a:lvl1pPr marL="460757" indent="-460757">
              <a:lnSpc>
                <a:spcPct val="90000"/>
              </a:lnSpc>
              <a:buNone/>
              <a:defRPr sz="6719">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dirty="0">
                <a:solidFill>
                  <a:schemeClr val="tx1"/>
                </a:solidFill>
              </a:rPr>
              <a:t>Job title, Company</a:t>
            </a:r>
          </a:p>
        </p:txBody>
      </p:sp>
    </p:spTree>
    <p:extLst>
      <p:ext uri="{BB962C8B-B14F-4D97-AF65-F5344CB8AC3E}">
        <p14:creationId xmlns:p14="http://schemas.microsoft.com/office/powerpoint/2010/main" val="199260719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Quote text only — Electric Blue">
    <p:bg>
      <p:bgPr>
        <a:solidFill>
          <a:schemeClr val="tx2"/>
        </a:solidFill>
        <a:effectLst/>
      </p:bgPr>
    </p:bg>
    <p:spTree>
      <p:nvGrpSpPr>
        <p:cNvPr id="1" name=""/>
        <p:cNvGrpSpPr/>
        <p:nvPr/>
      </p:nvGrpSpPr>
      <p:grpSpPr>
        <a:xfrm>
          <a:off x="0" y="0"/>
          <a:ext cx="0" cy="0"/>
          <a:chOff x="0" y="0"/>
          <a:chExt cx="0" cy="0"/>
        </a:xfrm>
      </p:grpSpPr>
      <p:sp>
        <p:nvSpPr>
          <p:cNvPr id="9" name="Freeform 6">
            <a:extLst>
              <a:ext uri="{FF2B5EF4-FFF2-40B4-BE49-F238E27FC236}">
                <a16:creationId xmlns:a16="http://schemas.microsoft.com/office/drawing/2014/main" id="{6486707B-959E-48D8-8797-54DDBF349CBD}"/>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4021807" y="5322213"/>
            <a:ext cx="9728007" cy="6746338"/>
          </a:xfrm>
        </p:spPr>
        <p:txBody>
          <a:bodyPr/>
          <a:lstStyle>
            <a:lvl1pPr marL="460757" indent="-460757">
              <a:lnSpc>
                <a:spcPct val="90000"/>
              </a:lnSpc>
              <a:buNone/>
              <a:defRPr sz="6719">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dirty="0">
                <a:solidFill>
                  <a:schemeClr val="tx1"/>
                </a:solidFill>
              </a:rPr>
              <a:t>Job title, Company</a:t>
            </a:r>
          </a:p>
        </p:txBody>
      </p:sp>
    </p:spTree>
    <p:extLst>
      <p:ext uri="{BB962C8B-B14F-4D97-AF65-F5344CB8AC3E}">
        <p14:creationId xmlns:p14="http://schemas.microsoft.com/office/powerpoint/2010/main" val="177115353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Quote text only — Green">
    <p:bg>
      <p:bgPr>
        <a:solidFill>
          <a:schemeClr val="accent5"/>
        </a:solidFill>
        <a:effectLst/>
      </p:bgPr>
    </p:bg>
    <p:spTree>
      <p:nvGrpSpPr>
        <p:cNvPr id="1" name=""/>
        <p:cNvGrpSpPr/>
        <p:nvPr/>
      </p:nvGrpSpPr>
      <p:grpSpPr>
        <a:xfrm>
          <a:off x="0" y="0"/>
          <a:ext cx="0" cy="0"/>
          <a:chOff x="0" y="0"/>
          <a:chExt cx="0" cy="0"/>
        </a:xfrm>
      </p:grpSpPr>
      <p:sp>
        <p:nvSpPr>
          <p:cNvPr id="9" name="Freeform 6">
            <a:extLst>
              <a:ext uri="{FF2B5EF4-FFF2-40B4-BE49-F238E27FC236}">
                <a16:creationId xmlns:a16="http://schemas.microsoft.com/office/drawing/2014/main" id="{8B42C409-E915-4634-87CF-0B375CC2F7AA}"/>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4021807" y="5322213"/>
            <a:ext cx="9728007" cy="6746338"/>
          </a:xfrm>
        </p:spPr>
        <p:txBody>
          <a:bodyPr/>
          <a:lstStyle>
            <a:lvl1pPr marL="460757" indent="-460757">
              <a:lnSpc>
                <a:spcPct val="90000"/>
              </a:lnSpc>
              <a:buNone/>
              <a:defRPr sz="6719">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dirty="0">
                <a:solidFill>
                  <a:schemeClr val="tx1"/>
                </a:solidFill>
              </a:rPr>
              <a:t>Job title, Company</a:t>
            </a:r>
          </a:p>
        </p:txBody>
      </p:sp>
    </p:spTree>
    <p:extLst>
      <p:ext uri="{BB962C8B-B14F-4D97-AF65-F5344CB8AC3E}">
        <p14:creationId xmlns:p14="http://schemas.microsoft.com/office/powerpoint/2010/main" val="315323833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Quote text only — Orange">
    <p:bg>
      <p:bgPr>
        <a:solidFill>
          <a:schemeClr val="accent6"/>
        </a:solidFill>
        <a:effectLst/>
      </p:bgPr>
    </p:bg>
    <p:spTree>
      <p:nvGrpSpPr>
        <p:cNvPr id="1" name=""/>
        <p:cNvGrpSpPr/>
        <p:nvPr/>
      </p:nvGrpSpPr>
      <p:grpSpPr>
        <a:xfrm>
          <a:off x="0" y="0"/>
          <a:ext cx="0" cy="0"/>
          <a:chOff x="0" y="0"/>
          <a:chExt cx="0" cy="0"/>
        </a:xfrm>
      </p:grpSpPr>
      <p:sp>
        <p:nvSpPr>
          <p:cNvPr id="7" name="Freeform 16">
            <a:extLst>
              <a:ext uri="{FF2B5EF4-FFF2-40B4-BE49-F238E27FC236}">
                <a16:creationId xmlns:a16="http://schemas.microsoft.com/office/drawing/2014/main" id="{6A713BE4-AE70-472B-B930-34751D5319D0}"/>
              </a:ext>
            </a:extLst>
          </p:cNvPr>
          <p:cNvSpPr>
            <a:spLocks/>
          </p:cNvSpPr>
          <p:nvPr userDrawn="1"/>
        </p:nvSpPr>
        <p:spPr bwMode="auto">
          <a:xfrm>
            <a:off x="15243" y="0"/>
            <a:ext cx="13583579" cy="13730669"/>
          </a:xfrm>
          <a:custGeom>
            <a:avLst/>
            <a:gdLst>
              <a:gd name="T0" fmla="*/ 4167 w 4274"/>
              <a:gd name="T1" fmla="*/ 1396 h 4320"/>
              <a:gd name="T2" fmla="*/ 4167 w 4274"/>
              <a:gd name="T3" fmla="*/ 1396 h 4320"/>
              <a:gd name="T4" fmla="*/ 4174 w 4274"/>
              <a:gd name="T5" fmla="*/ 1391 h 4320"/>
              <a:gd name="T6" fmla="*/ 4174 w 4274"/>
              <a:gd name="T7" fmla="*/ 1391 h 4320"/>
              <a:gd name="T8" fmla="*/ 4202 w 4274"/>
              <a:gd name="T9" fmla="*/ 1360 h 4320"/>
              <a:gd name="T10" fmla="*/ 4217 w 4274"/>
              <a:gd name="T11" fmla="*/ 1343 h 4320"/>
              <a:gd name="T12" fmla="*/ 4229 w 4274"/>
              <a:gd name="T13" fmla="*/ 1326 h 4320"/>
              <a:gd name="T14" fmla="*/ 4241 w 4274"/>
              <a:gd name="T15" fmla="*/ 1307 h 4320"/>
              <a:gd name="T16" fmla="*/ 4250 w 4274"/>
              <a:gd name="T17" fmla="*/ 1288 h 4320"/>
              <a:gd name="T18" fmla="*/ 4258 w 4274"/>
              <a:gd name="T19" fmla="*/ 1269 h 4320"/>
              <a:gd name="T20" fmla="*/ 4265 w 4274"/>
              <a:gd name="T21" fmla="*/ 1250 h 4320"/>
              <a:gd name="T22" fmla="*/ 4265 w 4274"/>
              <a:gd name="T23" fmla="*/ 1250 h 4320"/>
              <a:gd name="T24" fmla="*/ 4272 w 4274"/>
              <a:gd name="T25" fmla="*/ 1216 h 4320"/>
              <a:gd name="T26" fmla="*/ 4274 w 4274"/>
              <a:gd name="T27" fmla="*/ 1183 h 4320"/>
              <a:gd name="T28" fmla="*/ 4274 w 4274"/>
              <a:gd name="T29" fmla="*/ 1183 h 4320"/>
              <a:gd name="T30" fmla="*/ 4272 w 4274"/>
              <a:gd name="T31" fmla="*/ 1159 h 4320"/>
              <a:gd name="T32" fmla="*/ 4270 w 4274"/>
              <a:gd name="T33" fmla="*/ 1137 h 4320"/>
              <a:gd name="T34" fmla="*/ 4265 w 4274"/>
              <a:gd name="T35" fmla="*/ 1115 h 4320"/>
              <a:gd name="T36" fmla="*/ 4258 w 4274"/>
              <a:gd name="T37" fmla="*/ 1096 h 4320"/>
              <a:gd name="T38" fmla="*/ 4250 w 4274"/>
              <a:gd name="T39" fmla="*/ 1075 h 4320"/>
              <a:gd name="T40" fmla="*/ 4241 w 4274"/>
              <a:gd name="T41" fmla="*/ 1055 h 4320"/>
              <a:gd name="T42" fmla="*/ 4229 w 4274"/>
              <a:gd name="T43" fmla="*/ 1036 h 4320"/>
              <a:gd name="T44" fmla="*/ 4214 w 4274"/>
              <a:gd name="T45" fmla="*/ 1019 h 4320"/>
              <a:gd name="T46" fmla="*/ 4200 w 4274"/>
              <a:gd name="T47" fmla="*/ 1000 h 4320"/>
              <a:gd name="T48" fmla="*/ 4183 w 4274"/>
              <a:gd name="T49" fmla="*/ 986 h 4320"/>
              <a:gd name="T50" fmla="*/ 4167 w 4274"/>
              <a:gd name="T51" fmla="*/ 969 h 4320"/>
              <a:gd name="T52" fmla="*/ 4147 w 4274"/>
              <a:gd name="T53" fmla="*/ 955 h 4320"/>
              <a:gd name="T54" fmla="*/ 4128 w 4274"/>
              <a:gd name="T55" fmla="*/ 943 h 4320"/>
              <a:gd name="T56" fmla="*/ 4109 w 4274"/>
              <a:gd name="T57" fmla="*/ 931 h 4320"/>
              <a:gd name="T58" fmla="*/ 4087 w 4274"/>
              <a:gd name="T59" fmla="*/ 919 h 4320"/>
              <a:gd name="T60" fmla="*/ 4064 w 4274"/>
              <a:gd name="T61" fmla="*/ 909 h 4320"/>
              <a:gd name="T62" fmla="*/ 1775 w 4274"/>
              <a:gd name="T63" fmla="*/ 0 h 4320"/>
              <a:gd name="T64" fmla="*/ 0 w 4274"/>
              <a:gd name="T65" fmla="*/ 0 h 4320"/>
              <a:gd name="T66" fmla="*/ 0 w 4274"/>
              <a:gd name="T67" fmla="*/ 4320 h 4320"/>
              <a:gd name="T68" fmla="*/ 738 w 4274"/>
              <a:gd name="T69" fmla="*/ 4320 h 4320"/>
              <a:gd name="T70" fmla="*/ 4167 w 4274"/>
              <a:gd name="T71" fmla="*/ 139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74" h="4320">
                <a:moveTo>
                  <a:pt x="4167" y="1396"/>
                </a:moveTo>
                <a:lnTo>
                  <a:pt x="4167" y="1396"/>
                </a:lnTo>
                <a:lnTo>
                  <a:pt x="4174" y="1391"/>
                </a:lnTo>
                <a:lnTo>
                  <a:pt x="4174" y="1391"/>
                </a:lnTo>
                <a:lnTo>
                  <a:pt x="4202" y="1360"/>
                </a:lnTo>
                <a:lnTo>
                  <a:pt x="4217" y="1343"/>
                </a:lnTo>
                <a:lnTo>
                  <a:pt x="4229" y="1326"/>
                </a:lnTo>
                <a:lnTo>
                  <a:pt x="4241" y="1307"/>
                </a:lnTo>
                <a:lnTo>
                  <a:pt x="4250" y="1288"/>
                </a:lnTo>
                <a:lnTo>
                  <a:pt x="4258" y="1269"/>
                </a:lnTo>
                <a:lnTo>
                  <a:pt x="4265" y="1250"/>
                </a:lnTo>
                <a:lnTo>
                  <a:pt x="4265" y="1250"/>
                </a:lnTo>
                <a:lnTo>
                  <a:pt x="4272" y="1216"/>
                </a:lnTo>
                <a:lnTo>
                  <a:pt x="4274" y="1183"/>
                </a:lnTo>
                <a:lnTo>
                  <a:pt x="4274" y="1183"/>
                </a:lnTo>
                <a:lnTo>
                  <a:pt x="4272" y="1159"/>
                </a:lnTo>
                <a:lnTo>
                  <a:pt x="4270" y="1137"/>
                </a:lnTo>
                <a:lnTo>
                  <a:pt x="4265" y="1115"/>
                </a:lnTo>
                <a:lnTo>
                  <a:pt x="4258" y="1096"/>
                </a:lnTo>
                <a:lnTo>
                  <a:pt x="4250" y="1075"/>
                </a:lnTo>
                <a:lnTo>
                  <a:pt x="4241" y="1055"/>
                </a:lnTo>
                <a:lnTo>
                  <a:pt x="4229" y="1036"/>
                </a:lnTo>
                <a:lnTo>
                  <a:pt x="4214" y="1019"/>
                </a:lnTo>
                <a:lnTo>
                  <a:pt x="4200" y="1000"/>
                </a:lnTo>
                <a:lnTo>
                  <a:pt x="4183" y="986"/>
                </a:lnTo>
                <a:lnTo>
                  <a:pt x="4167" y="969"/>
                </a:lnTo>
                <a:lnTo>
                  <a:pt x="4147" y="955"/>
                </a:lnTo>
                <a:lnTo>
                  <a:pt x="4128" y="943"/>
                </a:lnTo>
                <a:lnTo>
                  <a:pt x="4109" y="931"/>
                </a:lnTo>
                <a:lnTo>
                  <a:pt x="4087" y="919"/>
                </a:lnTo>
                <a:lnTo>
                  <a:pt x="4064" y="909"/>
                </a:lnTo>
                <a:lnTo>
                  <a:pt x="1775" y="0"/>
                </a:lnTo>
                <a:lnTo>
                  <a:pt x="0" y="0"/>
                </a:lnTo>
                <a:lnTo>
                  <a:pt x="0" y="4320"/>
                </a:lnTo>
                <a:lnTo>
                  <a:pt x="738" y="4320"/>
                </a:lnTo>
                <a:lnTo>
                  <a:pt x="4167" y="1396"/>
                </a:ln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4021807" y="2996551"/>
            <a:ext cx="9728007" cy="9072000"/>
          </a:xfrm>
        </p:spPr>
        <p:txBody>
          <a:bodyPr/>
          <a:lstStyle>
            <a:lvl1pPr marL="460757" indent="-460757">
              <a:lnSpc>
                <a:spcPct val="90000"/>
              </a:lnSpc>
              <a:buNone/>
              <a:defRPr sz="6719">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dirty="0">
                <a:solidFill>
                  <a:schemeClr val="tx1"/>
                </a:solidFill>
              </a:rPr>
              <a:t>Job title, Company</a:t>
            </a:r>
          </a:p>
        </p:txBody>
      </p:sp>
    </p:spTree>
    <p:extLst>
      <p:ext uri="{BB962C8B-B14F-4D97-AF65-F5344CB8AC3E}">
        <p14:creationId xmlns:p14="http://schemas.microsoft.com/office/powerpoint/2010/main" val="136544270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3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2335312430"/>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9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1086457075"/>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4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47579267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re et tableau">
    <p:bg>
      <p:bgPr>
        <a:solidFill>
          <a:schemeClr val="bg1"/>
        </a:solidFill>
        <a:effectLst/>
      </p:bgPr>
    </p:bg>
    <p:spTree>
      <p:nvGrpSpPr>
        <p:cNvPr id="1" name=""/>
        <p:cNvGrpSpPr/>
        <p:nvPr/>
      </p:nvGrpSpPr>
      <p:grpSpPr>
        <a:xfrm>
          <a:off x="0" y="0"/>
          <a:ext cx="0" cy="0"/>
          <a:chOff x="0" y="0"/>
          <a:chExt cx="0" cy="0"/>
        </a:xfrm>
      </p:grpSpPr>
      <p:sp>
        <p:nvSpPr>
          <p:cNvPr id="4" name="Espace réservé du texte 10">
            <a:extLst>
              <a:ext uri="{FF2B5EF4-FFF2-40B4-BE49-F238E27FC236}">
                <a16:creationId xmlns:a16="http://schemas.microsoft.com/office/drawing/2014/main" id="{4FED6315-C0CA-3FBB-D371-B42DF918AF14}"/>
              </a:ext>
            </a:extLst>
          </p:cNvPr>
          <p:cNvSpPr>
            <a:spLocks noGrp="1"/>
          </p:cNvSpPr>
          <p:nvPr>
            <p:ph type="body" sz="quarter" idx="11"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6" name="Espace réservé du tableau 5">
            <a:extLst>
              <a:ext uri="{FF2B5EF4-FFF2-40B4-BE49-F238E27FC236}">
                <a16:creationId xmlns:a16="http://schemas.microsoft.com/office/drawing/2014/main" id="{A80E0353-F384-1D01-534C-343F780D6279}"/>
              </a:ext>
            </a:extLst>
          </p:cNvPr>
          <p:cNvSpPr>
            <a:spLocks noGrp="1"/>
          </p:cNvSpPr>
          <p:nvPr>
            <p:ph type="tbl" sz="quarter" idx="12" hasCustomPrompt="1"/>
          </p:nvPr>
        </p:nvSpPr>
        <p:spPr>
          <a:xfrm>
            <a:off x="457200" y="4255200"/>
            <a:ext cx="23399750" cy="8020800"/>
          </a:xfrm>
        </p:spPr>
        <p:txBody>
          <a:bodyPr tIns="2412000" anchor="ctr" anchorCtr="0"/>
          <a:lstStyle>
            <a:lvl1pPr algn="ctr">
              <a:defRPr/>
            </a:lvl1pPr>
          </a:lstStyle>
          <a:p>
            <a:r>
              <a:rPr lang="en-CA"/>
              <a:t>Click the icon to add a table</a:t>
            </a:r>
          </a:p>
        </p:txBody>
      </p:sp>
    </p:spTree>
    <p:extLst>
      <p:ext uri="{BB962C8B-B14F-4D97-AF65-F5344CB8AC3E}">
        <p14:creationId xmlns:p14="http://schemas.microsoft.com/office/powerpoint/2010/main" val="795144098"/>
      </p:ext>
    </p:extLst>
  </p:cSld>
  <p:clrMapOvr>
    <a:masterClrMapping/>
  </p:clrMapOvr>
  <p:extLst>
    <p:ext uri="{DCECCB84-F9BA-43D5-87BE-67443E8EF086}">
      <p15:sldGuideLst xmlns:p15="http://schemas.microsoft.com/office/powerpoint/2012/main"/>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5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447072875"/>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6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184568112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8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2239451113"/>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1_Text, Image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8"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316032325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Text, Image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9"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Tree>
    <p:extLst>
      <p:ext uri="{BB962C8B-B14F-4D97-AF65-F5344CB8AC3E}">
        <p14:creationId xmlns:p14="http://schemas.microsoft.com/office/powerpoint/2010/main" val="1526224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Text, Image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291874034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Text, Image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8"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94634332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9"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365115926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421722681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55196978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Subhead and Table">
    <p:bg>
      <p:bgPr>
        <a:solidFill>
          <a:schemeClr val="bg1"/>
        </a:solidFill>
        <a:effectLst/>
      </p:bgPr>
    </p:bg>
    <p:spTree>
      <p:nvGrpSpPr>
        <p:cNvPr id="1" name=""/>
        <p:cNvGrpSpPr/>
        <p:nvPr/>
      </p:nvGrpSpPr>
      <p:grpSpPr>
        <a:xfrm>
          <a:off x="0" y="0"/>
          <a:ext cx="0" cy="0"/>
          <a:chOff x="0" y="0"/>
          <a:chExt cx="0" cy="0"/>
        </a:xfrm>
      </p:grpSpPr>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6" name="Espace réservé du tableau 5">
            <a:extLst>
              <a:ext uri="{FF2B5EF4-FFF2-40B4-BE49-F238E27FC236}">
                <a16:creationId xmlns:a16="http://schemas.microsoft.com/office/drawing/2014/main" id="{A80E0353-F384-1D01-534C-343F780D6279}"/>
              </a:ext>
            </a:extLst>
          </p:cNvPr>
          <p:cNvSpPr>
            <a:spLocks noGrp="1"/>
          </p:cNvSpPr>
          <p:nvPr>
            <p:ph type="tbl" sz="quarter" idx="12" hasCustomPrompt="1"/>
          </p:nvPr>
        </p:nvSpPr>
        <p:spPr>
          <a:xfrm>
            <a:off x="457200" y="4255200"/>
            <a:ext cx="23399750" cy="8061325"/>
          </a:xfrm>
        </p:spPr>
        <p:txBody>
          <a:bodyPr tIns="2412000" anchor="ctr" anchorCtr="0"/>
          <a:lstStyle>
            <a:lvl1pPr algn="ctr">
              <a:defRPr/>
            </a:lvl1pPr>
          </a:lstStyle>
          <a:p>
            <a:r>
              <a:rPr lang="en-CA"/>
              <a:t>Click the icon to add a table</a:t>
            </a:r>
          </a:p>
        </p:txBody>
      </p:sp>
      <p:sp>
        <p:nvSpPr>
          <p:cNvPr id="2" name="Espace réservé du texte 10">
            <a:extLst>
              <a:ext uri="{FF2B5EF4-FFF2-40B4-BE49-F238E27FC236}">
                <a16:creationId xmlns:a16="http://schemas.microsoft.com/office/drawing/2014/main" id="{3523151B-4B62-C1E4-B677-8DF0AED671F6}"/>
              </a:ext>
            </a:extLst>
          </p:cNvPr>
          <p:cNvSpPr>
            <a:spLocks noGrp="1"/>
          </p:cNvSpPr>
          <p:nvPr>
            <p:ph type="body" sz="quarter" idx="11"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3" name="Espace réservé du texte 2">
            <a:extLst>
              <a:ext uri="{FF2B5EF4-FFF2-40B4-BE49-F238E27FC236}">
                <a16:creationId xmlns:a16="http://schemas.microsoft.com/office/drawing/2014/main" id="{DDCC210A-41A6-AD04-1941-9917EE08D2BD}"/>
              </a:ext>
            </a:extLst>
          </p:cNvPr>
          <p:cNvSpPr>
            <a:spLocks noGrp="1"/>
          </p:cNvSpPr>
          <p:nvPr>
            <p:ph type="body" sz="quarter" idx="13" hasCustomPrompt="1"/>
          </p:nvPr>
        </p:nvSpPr>
        <p:spPr>
          <a:xfrm>
            <a:off x="457200" y="2389909"/>
            <a:ext cx="22439738" cy="872404"/>
          </a:xfrm>
        </p:spPr>
        <p:txBody>
          <a:bodyPr/>
          <a:lstStyle>
            <a:lvl1pPr>
              <a:defRPr>
                <a:solidFill>
                  <a:schemeClr val="accent3"/>
                </a:solidFill>
              </a:defRPr>
            </a:lvl1pPr>
          </a:lstStyle>
          <a:p>
            <a:pPr lvl="0"/>
            <a:r>
              <a:rPr lang="en-CA"/>
              <a:t>Add subhead here</a:t>
            </a:r>
          </a:p>
        </p:txBody>
      </p:sp>
    </p:spTree>
    <p:extLst>
      <p:ext uri="{BB962C8B-B14F-4D97-AF65-F5344CB8AC3E}">
        <p14:creationId xmlns:p14="http://schemas.microsoft.com/office/powerpoint/2010/main" val="1255950380"/>
      </p:ext>
    </p:extLst>
  </p:cSld>
  <p:clrMapOvr>
    <a:masterClrMapping/>
  </p:clrMapOvr>
  <p:extLst>
    <p:ext uri="{DCECCB84-F9BA-43D5-87BE-67443E8EF086}">
      <p15:sldGuideLst xmlns:p15="http://schemas.microsoft.com/office/powerpoint/2012/main"/>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278164206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Turquoise">
    <p:bg>
      <p:bgPr>
        <a:solidFill>
          <a:schemeClr val="accent4"/>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dirty="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b="0">
                <a:solidFill>
                  <a:schemeClr val="bg1"/>
                </a:solidFill>
              </a:defRPr>
            </a:lvl1pPr>
          </a:lstStyle>
          <a:p>
            <a:r>
              <a:rPr lang="en-CA" dirty="0"/>
              <a:t>Source: Insert source here</a:t>
            </a:r>
          </a:p>
        </p:txBody>
      </p:sp>
      <p:sp>
        <p:nvSpPr>
          <p:cNvPr id="3" name="Picture Placeholder 2">
            <a:extLst>
              <a:ext uri="{FF2B5EF4-FFF2-40B4-BE49-F238E27FC236}">
                <a16:creationId xmlns:a16="http://schemas.microsoft.com/office/drawing/2014/main" id="{D812A6BC-6723-49A6-B203-D57ABEC477ED}"/>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a:p>
            <a:endParaRPr lang="fr-CA" dirty="0"/>
          </a:p>
        </p:txBody>
      </p:sp>
    </p:spTree>
    <p:extLst>
      <p:ext uri="{BB962C8B-B14F-4D97-AF65-F5344CB8AC3E}">
        <p14:creationId xmlns:p14="http://schemas.microsoft.com/office/powerpoint/2010/main" val="359814867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Electric Blue">
    <p:bg>
      <p:bgPr>
        <a:solidFill>
          <a:schemeClr val="tx2"/>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dirty="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dirty="0"/>
              <a:t>Source: Insert source here</a:t>
            </a:r>
          </a:p>
        </p:txBody>
      </p:sp>
      <p:sp>
        <p:nvSpPr>
          <p:cNvPr id="3" name="Picture Placeholder 2">
            <a:extLst>
              <a:ext uri="{FF2B5EF4-FFF2-40B4-BE49-F238E27FC236}">
                <a16:creationId xmlns:a16="http://schemas.microsoft.com/office/drawing/2014/main" id="{274F433B-1DFB-4D65-A09D-0871130FA951}"/>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a:p>
            <a:endParaRPr lang="fr-CA" dirty="0"/>
          </a:p>
        </p:txBody>
      </p:sp>
    </p:spTree>
    <p:extLst>
      <p:ext uri="{BB962C8B-B14F-4D97-AF65-F5344CB8AC3E}">
        <p14:creationId xmlns:p14="http://schemas.microsoft.com/office/powerpoint/2010/main" val="310591901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Green">
    <p:bg>
      <p:bgPr>
        <a:solidFill>
          <a:schemeClr val="accent5"/>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dirty="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dirty="0"/>
              <a:t>Source: Insert source here</a:t>
            </a:r>
          </a:p>
        </p:txBody>
      </p:sp>
      <p:sp>
        <p:nvSpPr>
          <p:cNvPr id="3" name="Picture Placeholder 2">
            <a:extLst>
              <a:ext uri="{FF2B5EF4-FFF2-40B4-BE49-F238E27FC236}">
                <a16:creationId xmlns:a16="http://schemas.microsoft.com/office/drawing/2014/main" id="{0E562C96-30B0-4167-8692-5209364E1C67}"/>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Tree>
    <p:extLst>
      <p:ext uri="{BB962C8B-B14F-4D97-AF65-F5344CB8AC3E}">
        <p14:creationId xmlns:p14="http://schemas.microsoft.com/office/powerpoint/2010/main" val="136189948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Orange">
    <p:bg>
      <p:bgPr>
        <a:solidFill>
          <a:schemeClr val="accent6"/>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dirty="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dirty="0"/>
              <a:t>Source: Insert source here</a:t>
            </a:r>
          </a:p>
        </p:txBody>
      </p:sp>
      <p:sp>
        <p:nvSpPr>
          <p:cNvPr id="3" name="Picture Placeholder 2">
            <a:extLst>
              <a:ext uri="{FF2B5EF4-FFF2-40B4-BE49-F238E27FC236}">
                <a16:creationId xmlns:a16="http://schemas.microsoft.com/office/drawing/2014/main" id="{7E3A6468-ED93-41F7-8843-767CA5F1FB91}"/>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a:p>
            <a:endParaRPr lang="fr-CA" dirty="0"/>
          </a:p>
        </p:txBody>
      </p:sp>
    </p:spTree>
    <p:extLst>
      <p:ext uri="{BB962C8B-B14F-4D97-AF65-F5344CB8AC3E}">
        <p14:creationId xmlns:p14="http://schemas.microsoft.com/office/powerpoint/2010/main" val="337076046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Highlight Info,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dirty="0"/>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dirty="0"/>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dirty="0"/>
              <a:t>00%</a:t>
            </a:r>
          </a:p>
        </p:txBody>
      </p:sp>
      <p:sp>
        <p:nvSpPr>
          <p:cNvPr id="5" name="Text Placeholder 4"/>
          <p:cNvSpPr>
            <a:spLocks noGrp="1"/>
          </p:cNvSpPr>
          <p:nvPr>
            <p:ph type="body" sz="quarter" idx="20"/>
          </p:nvPr>
        </p:nvSpPr>
        <p:spPr>
          <a:xfrm>
            <a:off x="7599139" y="-3173"/>
            <a:ext cx="9234599" cy="7489867"/>
          </a:xfrm>
          <a:solidFill>
            <a:schemeClr val="accent5"/>
          </a:solidFill>
        </p:spPr>
        <p:txBody>
          <a:bodyPr lIns="360000" rIns="216000" anchor="ctr" anchorCtr="0"/>
          <a:lstStyle>
            <a:lvl1pPr marL="0" indent="0">
              <a:lnSpc>
                <a:spcPct val="80000"/>
              </a:lnSpc>
              <a:buNone/>
              <a:defRPr sz="9599">
                <a:solidFill>
                  <a:schemeClr val="bg1"/>
                </a:solidFill>
              </a:defRPr>
            </a:lvl1pPr>
          </a:lstStyle>
          <a:p>
            <a:pPr lvl="0"/>
            <a:r>
              <a:rPr lang="en-CA" dirty="0"/>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3" name="Footer Placeholder 2"/>
          <p:cNvSpPr>
            <a:spLocks noGrp="1"/>
          </p:cNvSpPr>
          <p:nvPr>
            <p:ph type="ftr" sz="quarter" idx="24"/>
          </p:nvPr>
        </p:nvSpPr>
        <p:spPr/>
        <p:txBody>
          <a:bodyPr/>
          <a:lstStyle/>
          <a:p>
            <a:r>
              <a:rPr lang="en-CA" dirty="0"/>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a:p>
            <a:endParaRPr lang="fr-CA" dirty="0"/>
          </a:p>
        </p:txBody>
      </p:sp>
    </p:spTree>
    <p:extLst>
      <p:ext uri="{BB962C8B-B14F-4D97-AF65-F5344CB8AC3E}">
        <p14:creationId xmlns:p14="http://schemas.microsoft.com/office/powerpoint/2010/main" val="177312447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Two Image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54DAFB01-388E-4AA8-930F-41FA4C5C3567}"/>
              </a:ext>
            </a:extLst>
          </p:cNvPr>
          <p:cNvSpPr>
            <a:spLocks noGrp="1"/>
          </p:cNvSpPr>
          <p:nvPr>
            <p:ph type="pic" sz="quarter" idx="15" hasCustomPrompt="1"/>
          </p:nvPr>
        </p:nvSpPr>
        <p:spPr>
          <a:xfrm>
            <a:off x="12191206" y="0"/>
            <a:ext cx="12191207" cy="13716000"/>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a:p>
            <a:endParaRPr lang="fr-CA" dirty="0"/>
          </a:p>
        </p:txBody>
      </p:sp>
      <p:sp>
        <p:nvSpPr>
          <p:cNvPr id="5" name="Text Placeholder 7"/>
          <p:cNvSpPr>
            <a:spLocks noGrp="1"/>
          </p:cNvSpPr>
          <p:nvPr>
            <p:ph type="body" sz="quarter" idx="11" hasCustomPrompt="1"/>
          </p:nvPr>
        </p:nvSpPr>
        <p:spPr>
          <a:xfrm>
            <a:off x="1363079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3" name="Picture Placeholder 2">
            <a:extLst>
              <a:ext uri="{FF2B5EF4-FFF2-40B4-BE49-F238E27FC236}">
                <a16:creationId xmlns:a16="http://schemas.microsoft.com/office/drawing/2014/main" id="{7093ACE5-7AC6-4CE2-8F85-2212FAEEF8A0}"/>
              </a:ext>
            </a:extLst>
          </p:cNvPr>
          <p:cNvSpPr>
            <a:spLocks noGrp="1"/>
          </p:cNvSpPr>
          <p:nvPr>
            <p:ph type="pic" sz="quarter" idx="14" hasCustomPrompt="1"/>
          </p:nvPr>
        </p:nvSpPr>
        <p:spPr>
          <a:xfrm>
            <a:off x="0" y="0"/>
            <a:ext cx="12191207" cy="13716000"/>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Tree>
    <p:extLst>
      <p:ext uri="{BB962C8B-B14F-4D97-AF65-F5344CB8AC3E}">
        <p14:creationId xmlns:p14="http://schemas.microsoft.com/office/powerpoint/2010/main" val="1831663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Full image, No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596EDE8-E88C-4817-A05E-F5625E885D0E}"/>
              </a:ext>
            </a:extLst>
          </p:cNvPr>
          <p:cNvSpPr>
            <a:spLocks noGrp="1"/>
          </p:cNvSpPr>
          <p:nvPr>
            <p:ph type="pic" sz="quarter" idx="12" hasCustomPrompt="1"/>
          </p:nvPr>
        </p:nvSpPr>
        <p:spPr>
          <a:xfrm>
            <a:off x="0" y="0"/>
            <a:ext cx="24382413" cy="13716000"/>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Entrepreneur in his environment (Colour) </a:t>
            </a:r>
            <a:br>
              <a:rPr lang="en-CA" dirty="0"/>
            </a:br>
            <a:r>
              <a:rPr lang="en-CA" dirty="0"/>
              <a:t>or</a:t>
            </a:r>
          </a:p>
          <a:p>
            <a:r>
              <a:rPr lang="en-CA" dirty="0"/>
              <a:t>Industry snapshot (Black &amp; White)</a:t>
            </a:r>
          </a:p>
        </p:txBody>
      </p:sp>
      <p:sp>
        <p:nvSpPr>
          <p:cNvPr id="5" name="Text Placeholder 7"/>
          <p:cNvSpPr>
            <a:spLocks noGrp="1"/>
          </p:cNvSpPr>
          <p:nvPr>
            <p:ph type="body" sz="quarter" idx="11" hasCustomPrompt="1"/>
          </p:nvPr>
        </p:nvSpPr>
        <p:spPr>
          <a:xfrm>
            <a:off x="1363079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343578151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Picture Slide Full">
    <p:spTree>
      <p:nvGrpSpPr>
        <p:cNvPr id="1" name=""/>
        <p:cNvGrpSpPr/>
        <p:nvPr/>
      </p:nvGrpSpPr>
      <p:grpSpPr>
        <a:xfrm>
          <a:off x="0" y="0"/>
          <a:ext cx="0" cy="0"/>
          <a:chOff x="0" y="0"/>
          <a:chExt cx="0" cy="0"/>
        </a:xfrm>
      </p:grpSpPr>
      <p:sp>
        <p:nvSpPr>
          <p:cNvPr id="6" name="Picture Placeholder 2"/>
          <p:cNvSpPr>
            <a:spLocks noGrp="1" noChangeAspect="1"/>
          </p:cNvSpPr>
          <p:nvPr>
            <p:ph type="pic" idx="14" hasCustomPrompt="1"/>
          </p:nvPr>
        </p:nvSpPr>
        <p:spPr>
          <a:xfrm>
            <a:off x="0" y="27"/>
            <a:ext cx="24382413" cy="13715998"/>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in his environment (Colour) </a:t>
            </a:r>
            <a:br>
              <a:rPr lang="en-CA" dirty="0"/>
            </a:br>
            <a:r>
              <a:rPr lang="en-CA" dirty="0"/>
              <a:t>or</a:t>
            </a:r>
          </a:p>
          <a:p>
            <a:r>
              <a:rPr lang="en-CA" dirty="0"/>
              <a:t>Industry snapshot (Black &amp; White)</a:t>
            </a:r>
          </a:p>
        </p:txBody>
      </p:sp>
      <p:sp>
        <p:nvSpPr>
          <p:cNvPr id="2" name="Title 1"/>
          <p:cNvSpPr>
            <a:spLocks noGrp="1"/>
          </p:cNvSpPr>
          <p:nvPr>
            <p:ph type="ctrTitle"/>
          </p:nvPr>
        </p:nvSpPr>
        <p:spPr>
          <a:xfrm>
            <a:off x="1354580" y="5563986"/>
            <a:ext cx="21622458" cy="6578489"/>
          </a:xfrm>
        </p:spPr>
        <p:txBody>
          <a:bodyPr/>
          <a:lstStyle>
            <a:lvl1pPr algn="l">
              <a:lnSpc>
                <a:spcPct val="70000"/>
              </a:lnSpc>
              <a:defRPr sz="21118" cap="none">
                <a:solidFill>
                  <a:schemeClr val="bg1"/>
                </a:solidFill>
                <a:latin typeface="Arial Black"/>
                <a:cs typeface="Arial Black"/>
              </a:defRPr>
            </a:lvl1pPr>
          </a:lstStyle>
          <a:p>
            <a:r>
              <a:rPr lang="en-CA" noProof="0" dirty="0"/>
              <a:t>Click to edit Master title style</a:t>
            </a:r>
          </a:p>
        </p:txBody>
      </p:sp>
    </p:spTree>
    <p:extLst>
      <p:ext uri="{BB962C8B-B14F-4D97-AF65-F5344CB8AC3E}">
        <p14:creationId xmlns:p14="http://schemas.microsoft.com/office/powerpoint/2010/main" val="50429884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1_Laptop Mockup ">
    <p:bg>
      <p:bgPr>
        <a:solidFill>
          <a:schemeClr val="bg1"/>
        </a:solidFill>
        <a:effectLst/>
      </p:bgPr>
    </p:bg>
    <p:spTree>
      <p:nvGrpSpPr>
        <p:cNvPr id="1" name=""/>
        <p:cNvGrpSpPr/>
        <p:nvPr/>
      </p:nvGrpSpPr>
      <p:grpSpPr>
        <a:xfrm>
          <a:off x="0" y="0"/>
          <a:ext cx="0" cy="0"/>
          <a:chOff x="0" y="0"/>
          <a:chExt cx="0" cy="0"/>
        </a:xfrm>
      </p:grpSpPr>
      <p:sp>
        <p:nvSpPr>
          <p:cNvPr id="15" name="TextBox 14"/>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16" name="Groupe 26">
            <a:extLst>
              <a:ext uri="{FF2B5EF4-FFF2-40B4-BE49-F238E27FC236}">
                <a16:creationId xmlns:a16="http://schemas.microsoft.com/office/drawing/2014/main" id="{B5AC4D0B-54A2-4CD8-9910-1D88CA81F79D}"/>
              </a:ext>
            </a:extLst>
          </p:cNvPr>
          <p:cNvGrpSpPr/>
          <p:nvPr userDrawn="1"/>
        </p:nvGrpSpPr>
        <p:grpSpPr>
          <a:xfrm>
            <a:off x="22726939" y="857251"/>
            <a:ext cx="822906" cy="857251"/>
            <a:chOff x="8448676" y="357188"/>
            <a:chExt cx="342900" cy="357188"/>
          </a:xfrm>
        </p:grpSpPr>
        <p:sp>
          <p:nvSpPr>
            <p:cNvPr id="17" name="Freeform 9">
              <a:extLst>
                <a:ext uri="{FF2B5EF4-FFF2-40B4-BE49-F238E27FC236}">
                  <a16:creationId xmlns:a16="http://schemas.microsoft.com/office/drawing/2014/main" id="{48651266-F8A1-4455-99C3-2EED6D6B06E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8" name="Freeform 10">
              <a:extLst>
                <a:ext uri="{FF2B5EF4-FFF2-40B4-BE49-F238E27FC236}">
                  <a16:creationId xmlns:a16="http://schemas.microsoft.com/office/drawing/2014/main" id="{52276A10-93A5-4E59-8D00-6893FDC01DE2}"/>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pic>
        <p:nvPicPr>
          <p:cNvPr id="4" name="Picture 3">
            <a:extLst>
              <a:ext uri="{FF2B5EF4-FFF2-40B4-BE49-F238E27FC236}">
                <a16:creationId xmlns:a16="http://schemas.microsoft.com/office/drawing/2014/main" id="{55CB88D2-164F-4C3A-8F7F-3383D5E271F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99818" y="22166"/>
            <a:ext cx="7838183" cy="13716000"/>
          </a:xfrm>
          <a:prstGeom prst="rect">
            <a:avLst/>
          </a:prstGeom>
        </p:spPr>
      </p:pic>
      <p:sp>
        <p:nvSpPr>
          <p:cNvPr id="7" name="Text Placeholder 6">
            <a:extLst>
              <a:ext uri="{FF2B5EF4-FFF2-40B4-BE49-F238E27FC236}">
                <a16:creationId xmlns:a16="http://schemas.microsoft.com/office/drawing/2014/main" id="{4E132CB2-4EED-47CD-83AC-3788C4859E93}"/>
              </a:ext>
            </a:extLst>
          </p:cNvPr>
          <p:cNvSpPr>
            <a:spLocks noGrp="1"/>
          </p:cNvSpPr>
          <p:nvPr>
            <p:ph type="body" sz="quarter" idx="16"/>
          </p:nvPr>
        </p:nvSpPr>
        <p:spPr>
          <a:xfrm>
            <a:off x="8822002" y="2213611"/>
            <a:ext cx="14607981" cy="996014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CA" dirty="0"/>
          </a:p>
        </p:txBody>
      </p:sp>
      <p:sp>
        <p:nvSpPr>
          <p:cNvPr id="45" name="Picture Placeholder 44">
            <a:extLst>
              <a:ext uri="{FF2B5EF4-FFF2-40B4-BE49-F238E27FC236}">
                <a16:creationId xmlns:a16="http://schemas.microsoft.com/office/drawing/2014/main" id="{154052DB-F1A4-42CE-B29F-BDF80887E22E}"/>
              </a:ext>
            </a:extLst>
          </p:cNvPr>
          <p:cNvSpPr>
            <a:spLocks noGrp="1"/>
          </p:cNvSpPr>
          <p:nvPr>
            <p:ph type="pic" sz="quarter" idx="17"/>
          </p:nvPr>
        </p:nvSpPr>
        <p:spPr>
          <a:xfrm>
            <a:off x="2122034" y="1476865"/>
            <a:ext cx="4976285" cy="10792759"/>
          </a:xfrm>
          <a:custGeom>
            <a:avLst/>
            <a:gdLst>
              <a:gd name="connsiteX0" fmla="*/ 0 w 2059299"/>
              <a:gd name="connsiteY0" fmla="*/ 343223 h 4477343"/>
              <a:gd name="connsiteX1" fmla="*/ 343223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0 w 2059299"/>
              <a:gd name="connsiteY8" fmla="*/ 343223 h 4477343"/>
              <a:gd name="connsiteX0" fmla="*/ 2381 w 2059299"/>
              <a:gd name="connsiteY0" fmla="*/ 240830 h 4477343"/>
              <a:gd name="connsiteX1" fmla="*/ 343223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2381 w 2059299"/>
              <a:gd name="connsiteY8" fmla="*/ 240830 h 4477343"/>
              <a:gd name="connsiteX0" fmla="*/ 2381 w 2059299"/>
              <a:gd name="connsiteY0" fmla="*/ 240830 h 4477343"/>
              <a:gd name="connsiteX1" fmla="*/ 288454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2381 w 2059299"/>
              <a:gd name="connsiteY8" fmla="*/ 240830 h 4477343"/>
              <a:gd name="connsiteX0" fmla="*/ 2381 w 2066442"/>
              <a:gd name="connsiteY0" fmla="*/ 240830 h 4477343"/>
              <a:gd name="connsiteX1" fmla="*/ 288454 w 2066442"/>
              <a:gd name="connsiteY1" fmla="*/ 0 h 4477343"/>
              <a:gd name="connsiteX2" fmla="*/ 1716076 w 2066442"/>
              <a:gd name="connsiteY2" fmla="*/ 0 h 4477343"/>
              <a:gd name="connsiteX3" fmla="*/ 2066442 w 2066442"/>
              <a:gd name="connsiteY3" fmla="*/ 228923 h 4477343"/>
              <a:gd name="connsiteX4" fmla="*/ 2059299 w 2066442"/>
              <a:gd name="connsiteY4" fmla="*/ 4134120 h 4477343"/>
              <a:gd name="connsiteX5" fmla="*/ 1716076 w 2066442"/>
              <a:gd name="connsiteY5" fmla="*/ 4477343 h 4477343"/>
              <a:gd name="connsiteX6" fmla="*/ 343223 w 2066442"/>
              <a:gd name="connsiteY6" fmla="*/ 4477343 h 4477343"/>
              <a:gd name="connsiteX7" fmla="*/ 0 w 2066442"/>
              <a:gd name="connsiteY7" fmla="*/ 4134120 h 4477343"/>
              <a:gd name="connsiteX8" fmla="*/ 2381 w 2066442"/>
              <a:gd name="connsiteY8" fmla="*/ 240830 h 4477343"/>
              <a:gd name="connsiteX0" fmla="*/ 2381 w 2066442"/>
              <a:gd name="connsiteY0" fmla="*/ 240830 h 4477343"/>
              <a:gd name="connsiteX1" fmla="*/ 288454 w 2066442"/>
              <a:gd name="connsiteY1" fmla="*/ 0 h 4477343"/>
              <a:gd name="connsiteX2" fmla="*/ 1761320 w 2066442"/>
              <a:gd name="connsiteY2" fmla="*/ 0 h 4477343"/>
              <a:gd name="connsiteX3" fmla="*/ 2066442 w 2066442"/>
              <a:gd name="connsiteY3" fmla="*/ 228923 h 4477343"/>
              <a:gd name="connsiteX4" fmla="*/ 2059299 w 2066442"/>
              <a:gd name="connsiteY4" fmla="*/ 4134120 h 4477343"/>
              <a:gd name="connsiteX5" fmla="*/ 1716076 w 2066442"/>
              <a:gd name="connsiteY5" fmla="*/ 4477343 h 4477343"/>
              <a:gd name="connsiteX6" fmla="*/ 343223 w 2066442"/>
              <a:gd name="connsiteY6" fmla="*/ 4477343 h 4477343"/>
              <a:gd name="connsiteX7" fmla="*/ 0 w 2066442"/>
              <a:gd name="connsiteY7" fmla="*/ 4134120 h 4477343"/>
              <a:gd name="connsiteX8" fmla="*/ 2381 w 2066442"/>
              <a:gd name="connsiteY8" fmla="*/ 240830 h 4477343"/>
              <a:gd name="connsiteX0" fmla="*/ 2381 w 2068824"/>
              <a:gd name="connsiteY0" fmla="*/ 240830 h 4477343"/>
              <a:gd name="connsiteX1" fmla="*/ 288454 w 2068824"/>
              <a:gd name="connsiteY1" fmla="*/ 0 h 4477343"/>
              <a:gd name="connsiteX2" fmla="*/ 1761320 w 2068824"/>
              <a:gd name="connsiteY2" fmla="*/ 0 h 4477343"/>
              <a:gd name="connsiteX3" fmla="*/ 2066442 w 2068824"/>
              <a:gd name="connsiteY3" fmla="*/ 228923 h 4477343"/>
              <a:gd name="connsiteX4" fmla="*/ 2068824 w 2068824"/>
              <a:gd name="connsiteY4" fmla="*/ 4222227 h 4477343"/>
              <a:gd name="connsiteX5" fmla="*/ 1716076 w 2068824"/>
              <a:gd name="connsiteY5" fmla="*/ 4477343 h 4477343"/>
              <a:gd name="connsiteX6" fmla="*/ 343223 w 2068824"/>
              <a:gd name="connsiteY6" fmla="*/ 4477343 h 4477343"/>
              <a:gd name="connsiteX7" fmla="*/ 0 w 2068824"/>
              <a:gd name="connsiteY7" fmla="*/ 4134120 h 4477343"/>
              <a:gd name="connsiteX8" fmla="*/ 2381 w 2068824"/>
              <a:gd name="connsiteY8" fmla="*/ 240830 h 4477343"/>
              <a:gd name="connsiteX0" fmla="*/ 2381 w 2068824"/>
              <a:gd name="connsiteY0" fmla="*/ 240830 h 4489249"/>
              <a:gd name="connsiteX1" fmla="*/ 288454 w 2068824"/>
              <a:gd name="connsiteY1" fmla="*/ 0 h 4489249"/>
              <a:gd name="connsiteX2" fmla="*/ 1761320 w 2068824"/>
              <a:gd name="connsiteY2" fmla="*/ 0 h 4489249"/>
              <a:gd name="connsiteX3" fmla="*/ 2066442 w 2068824"/>
              <a:gd name="connsiteY3" fmla="*/ 228923 h 4489249"/>
              <a:gd name="connsiteX4" fmla="*/ 2068824 w 2068824"/>
              <a:gd name="connsiteY4" fmla="*/ 4222227 h 4489249"/>
              <a:gd name="connsiteX5" fmla="*/ 1820851 w 2068824"/>
              <a:gd name="connsiteY5" fmla="*/ 4489249 h 4489249"/>
              <a:gd name="connsiteX6" fmla="*/ 343223 w 2068824"/>
              <a:gd name="connsiteY6" fmla="*/ 4477343 h 4489249"/>
              <a:gd name="connsiteX7" fmla="*/ 0 w 2068824"/>
              <a:gd name="connsiteY7" fmla="*/ 4134120 h 4489249"/>
              <a:gd name="connsiteX8" fmla="*/ 2381 w 2068824"/>
              <a:gd name="connsiteY8" fmla="*/ 240830 h 4489249"/>
              <a:gd name="connsiteX0" fmla="*/ 2381 w 2068824"/>
              <a:gd name="connsiteY0" fmla="*/ 240830 h 4496393"/>
              <a:gd name="connsiteX1" fmla="*/ 288454 w 2068824"/>
              <a:gd name="connsiteY1" fmla="*/ 0 h 4496393"/>
              <a:gd name="connsiteX2" fmla="*/ 1761320 w 2068824"/>
              <a:gd name="connsiteY2" fmla="*/ 0 h 4496393"/>
              <a:gd name="connsiteX3" fmla="*/ 2066442 w 2068824"/>
              <a:gd name="connsiteY3" fmla="*/ 228923 h 4496393"/>
              <a:gd name="connsiteX4" fmla="*/ 2068824 w 2068824"/>
              <a:gd name="connsiteY4" fmla="*/ 4222227 h 4496393"/>
              <a:gd name="connsiteX5" fmla="*/ 1820851 w 2068824"/>
              <a:gd name="connsiteY5" fmla="*/ 4489249 h 4496393"/>
              <a:gd name="connsiteX6" fmla="*/ 243210 w 2068824"/>
              <a:gd name="connsiteY6" fmla="*/ 4496393 h 4496393"/>
              <a:gd name="connsiteX7" fmla="*/ 0 w 2068824"/>
              <a:gd name="connsiteY7" fmla="*/ 4134120 h 4496393"/>
              <a:gd name="connsiteX8" fmla="*/ 2381 w 2068824"/>
              <a:gd name="connsiteY8" fmla="*/ 240830 h 4496393"/>
              <a:gd name="connsiteX0" fmla="*/ 9525 w 2075968"/>
              <a:gd name="connsiteY0" fmla="*/ 240830 h 4496393"/>
              <a:gd name="connsiteX1" fmla="*/ 295598 w 2075968"/>
              <a:gd name="connsiteY1" fmla="*/ 0 h 4496393"/>
              <a:gd name="connsiteX2" fmla="*/ 1768464 w 2075968"/>
              <a:gd name="connsiteY2" fmla="*/ 0 h 4496393"/>
              <a:gd name="connsiteX3" fmla="*/ 2073586 w 2075968"/>
              <a:gd name="connsiteY3" fmla="*/ 228923 h 4496393"/>
              <a:gd name="connsiteX4" fmla="*/ 2075968 w 2075968"/>
              <a:gd name="connsiteY4" fmla="*/ 4222227 h 4496393"/>
              <a:gd name="connsiteX5" fmla="*/ 1827995 w 2075968"/>
              <a:gd name="connsiteY5" fmla="*/ 4489249 h 4496393"/>
              <a:gd name="connsiteX6" fmla="*/ 250354 w 2075968"/>
              <a:gd name="connsiteY6" fmla="*/ 4496393 h 4496393"/>
              <a:gd name="connsiteX7" fmla="*/ 0 w 2075968"/>
              <a:gd name="connsiteY7" fmla="*/ 4200795 h 4496393"/>
              <a:gd name="connsiteX8" fmla="*/ 9525 w 2075968"/>
              <a:gd name="connsiteY8" fmla="*/ 240830 h 4496393"/>
              <a:gd name="connsiteX0" fmla="*/ 7144 w 2073587"/>
              <a:gd name="connsiteY0" fmla="*/ 240830 h 4496393"/>
              <a:gd name="connsiteX1" fmla="*/ 293217 w 2073587"/>
              <a:gd name="connsiteY1" fmla="*/ 0 h 4496393"/>
              <a:gd name="connsiteX2" fmla="*/ 1766083 w 2073587"/>
              <a:gd name="connsiteY2" fmla="*/ 0 h 4496393"/>
              <a:gd name="connsiteX3" fmla="*/ 2071205 w 2073587"/>
              <a:gd name="connsiteY3" fmla="*/ 228923 h 4496393"/>
              <a:gd name="connsiteX4" fmla="*/ 2073587 w 2073587"/>
              <a:gd name="connsiteY4" fmla="*/ 4222227 h 4496393"/>
              <a:gd name="connsiteX5" fmla="*/ 1825614 w 2073587"/>
              <a:gd name="connsiteY5" fmla="*/ 4489249 h 4496393"/>
              <a:gd name="connsiteX6" fmla="*/ 247973 w 2073587"/>
              <a:gd name="connsiteY6" fmla="*/ 4496393 h 4496393"/>
              <a:gd name="connsiteX7" fmla="*/ 0 w 2073587"/>
              <a:gd name="connsiteY7" fmla="*/ 4212701 h 4496393"/>
              <a:gd name="connsiteX8" fmla="*/ 7144 w 2073587"/>
              <a:gd name="connsiteY8" fmla="*/ 240830 h 4496393"/>
              <a:gd name="connsiteX0" fmla="*/ 7144 w 2073587"/>
              <a:gd name="connsiteY0" fmla="*/ 240830 h 4496393"/>
              <a:gd name="connsiteX1" fmla="*/ 293217 w 2073587"/>
              <a:gd name="connsiteY1" fmla="*/ 0 h 4496393"/>
              <a:gd name="connsiteX2" fmla="*/ 1766083 w 2073587"/>
              <a:gd name="connsiteY2" fmla="*/ 0 h 4496393"/>
              <a:gd name="connsiteX3" fmla="*/ 2071205 w 2073587"/>
              <a:gd name="connsiteY3" fmla="*/ 228923 h 4496393"/>
              <a:gd name="connsiteX4" fmla="*/ 2073587 w 2073587"/>
              <a:gd name="connsiteY4" fmla="*/ 4222227 h 4496393"/>
              <a:gd name="connsiteX5" fmla="*/ 1825614 w 2073587"/>
              <a:gd name="connsiteY5" fmla="*/ 4489249 h 4496393"/>
              <a:gd name="connsiteX6" fmla="*/ 247973 w 2073587"/>
              <a:gd name="connsiteY6" fmla="*/ 4496393 h 4496393"/>
              <a:gd name="connsiteX7" fmla="*/ 0 w 2073587"/>
              <a:gd name="connsiteY7" fmla="*/ 4212701 h 4496393"/>
              <a:gd name="connsiteX8" fmla="*/ 7144 w 2073587"/>
              <a:gd name="connsiteY8" fmla="*/ 240830 h 4496393"/>
              <a:gd name="connsiteX0" fmla="*/ 7144 w 2073587"/>
              <a:gd name="connsiteY0" fmla="*/ 240830 h 4496393"/>
              <a:gd name="connsiteX1" fmla="*/ 293217 w 2073587"/>
              <a:gd name="connsiteY1" fmla="*/ 0 h 4496393"/>
              <a:gd name="connsiteX2" fmla="*/ 473075 w 2073587"/>
              <a:gd name="connsiteY2" fmla="*/ 794 h 4496393"/>
              <a:gd name="connsiteX3" fmla="*/ 1766083 w 2073587"/>
              <a:gd name="connsiteY3" fmla="*/ 0 h 4496393"/>
              <a:gd name="connsiteX4" fmla="*/ 2071205 w 2073587"/>
              <a:gd name="connsiteY4" fmla="*/ 228923 h 4496393"/>
              <a:gd name="connsiteX5" fmla="*/ 2073587 w 2073587"/>
              <a:gd name="connsiteY5" fmla="*/ 4222227 h 4496393"/>
              <a:gd name="connsiteX6" fmla="*/ 1825614 w 2073587"/>
              <a:gd name="connsiteY6" fmla="*/ 4489249 h 4496393"/>
              <a:gd name="connsiteX7" fmla="*/ 247973 w 2073587"/>
              <a:gd name="connsiteY7" fmla="*/ 4496393 h 4496393"/>
              <a:gd name="connsiteX8" fmla="*/ 0 w 2073587"/>
              <a:gd name="connsiteY8" fmla="*/ 4212701 h 4496393"/>
              <a:gd name="connsiteX9" fmla="*/ 7144 w 2073587"/>
              <a:gd name="connsiteY9" fmla="*/ 240830 h 4496393"/>
              <a:gd name="connsiteX0" fmla="*/ 7144 w 2073587"/>
              <a:gd name="connsiteY0" fmla="*/ 240830 h 4496393"/>
              <a:gd name="connsiteX1" fmla="*/ 293217 w 2073587"/>
              <a:gd name="connsiteY1" fmla="*/ 0 h 4496393"/>
              <a:gd name="connsiteX2" fmla="*/ 473075 w 2073587"/>
              <a:gd name="connsiteY2" fmla="*/ 794 h 4496393"/>
              <a:gd name="connsiteX3" fmla="*/ 489743 w 2073587"/>
              <a:gd name="connsiteY3" fmla="*/ 98425 h 4496393"/>
              <a:gd name="connsiteX4" fmla="*/ 1766083 w 2073587"/>
              <a:gd name="connsiteY4" fmla="*/ 0 h 4496393"/>
              <a:gd name="connsiteX5" fmla="*/ 2071205 w 2073587"/>
              <a:gd name="connsiteY5" fmla="*/ 228923 h 4496393"/>
              <a:gd name="connsiteX6" fmla="*/ 2073587 w 2073587"/>
              <a:gd name="connsiteY6" fmla="*/ 4222227 h 4496393"/>
              <a:gd name="connsiteX7" fmla="*/ 1825614 w 2073587"/>
              <a:gd name="connsiteY7" fmla="*/ 4489249 h 4496393"/>
              <a:gd name="connsiteX8" fmla="*/ 247973 w 2073587"/>
              <a:gd name="connsiteY8" fmla="*/ 4496393 h 4496393"/>
              <a:gd name="connsiteX9" fmla="*/ 0 w 2073587"/>
              <a:gd name="connsiteY9" fmla="*/ 4212701 h 4496393"/>
              <a:gd name="connsiteX10" fmla="*/ 7144 w 2073587"/>
              <a:gd name="connsiteY10"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9743 w 2073587"/>
              <a:gd name="connsiteY3" fmla="*/ 98425 h 4496393"/>
              <a:gd name="connsiteX4" fmla="*/ 1766083 w 2073587"/>
              <a:gd name="connsiteY4" fmla="*/ 0 h 4496393"/>
              <a:gd name="connsiteX5" fmla="*/ 2071205 w 2073587"/>
              <a:gd name="connsiteY5" fmla="*/ 228923 h 4496393"/>
              <a:gd name="connsiteX6" fmla="*/ 2073587 w 2073587"/>
              <a:gd name="connsiteY6" fmla="*/ 4222227 h 4496393"/>
              <a:gd name="connsiteX7" fmla="*/ 1825614 w 2073587"/>
              <a:gd name="connsiteY7" fmla="*/ 4489249 h 4496393"/>
              <a:gd name="connsiteX8" fmla="*/ 247973 w 2073587"/>
              <a:gd name="connsiteY8" fmla="*/ 4496393 h 4496393"/>
              <a:gd name="connsiteX9" fmla="*/ 0 w 2073587"/>
              <a:gd name="connsiteY9" fmla="*/ 4212701 h 4496393"/>
              <a:gd name="connsiteX10" fmla="*/ 7144 w 2073587"/>
              <a:gd name="connsiteY10"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56406 w 2073587"/>
              <a:gd name="connsiteY3" fmla="*/ 55563 h 4496393"/>
              <a:gd name="connsiteX4" fmla="*/ 489743 w 2073587"/>
              <a:gd name="connsiteY4" fmla="*/ 98425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56406 w 2073587"/>
              <a:gd name="connsiteY3" fmla="*/ 55563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68312 w 2073587"/>
              <a:gd name="connsiteY3" fmla="*/ 81757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52262 h 4507825"/>
              <a:gd name="connsiteX1" fmla="*/ 293217 w 2073587"/>
              <a:gd name="connsiteY1" fmla="*/ 11432 h 4507825"/>
              <a:gd name="connsiteX2" fmla="*/ 415925 w 2073587"/>
              <a:gd name="connsiteY2" fmla="*/ 14607 h 4507825"/>
              <a:gd name="connsiteX3" fmla="*/ 484980 w 2073587"/>
              <a:gd name="connsiteY3" fmla="*/ 112239 h 4507825"/>
              <a:gd name="connsiteX4" fmla="*/ 563561 w 2073587"/>
              <a:gd name="connsiteY4" fmla="*/ 181295 h 4507825"/>
              <a:gd name="connsiteX5" fmla="*/ 1508918 w 2073587"/>
              <a:gd name="connsiteY5" fmla="*/ 183676 h 4507825"/>
              <a:gd name="connsiteX6" fmla="*/ 1632743 w 2073587"/>
              <a:gd name="connsiteY6" fmla="*/ 28895 h 4507825"/>
              <a:gd name="connsiteX7" fmla="*/ 1766083 w 2073587"/>
              <a:gd name="connsiteY7" fmla="*/ 11432 h 4507825"/>
              <a:gd name="connsiteX8" fmla="*/ 2071205 w 2073587"/>
              <a:gd name="connsiteY8" fmla="*/ 240355 h 4507825"/>
              <a:gd name="connsiteX9" fmla="*/ 2073587 w 2073587"/>
              <a:gd name="connsiteY9" fmla="*/ 4233659 h 4507825"/>
              <a:gd name="connsiteX10" fmla="*/ 1825614 w 2073587"/>
              <a:gd name="connsiteY10" fmla="*/ 4500681 h 4507825"/>
              <a:gd name="connsiteX11" fmla="*/ 247973 w 2073587"/>
              <a:gd name="connsiteY11" fmla="*/ 4507825 h 4507825"/>
              <a:gd name="connsiteX12" fmla="*/ 0 w 2073587"/>
              <a:gd name="connsiteY12" fmla="*/ 4224133 h 4507825"/>
              <a:gd name="connsiteX13" fmla="*/ 7144 w 2073587"/>
              <a:gd name="connsiteY13" fmla="*/ 252262 h 4507825"/>
              <a:gd name="connsiteX0" fmla="*/ 7144 w 2073587"/>
              <a:gd name="connsiteY0" fmla="*/ 247821 h 4503384"/>
              <a:gd name="connsiteX1" fmla="*/ 293217 w 2073587"/>
              <a:gd name="connsiteY1" fmla="*/ 6991 h 4503384"/>
              <a:gd name="connsiteX2" fmla="*/ 415925 w 2073587"/>
              <a:gd name="connsiteY2" fmla="*/ 10166 h 4503384"/>
              <a:gd name="connsiteX3" fmla="*/ 484980 w 2073587"/>
              <a:gd name="connsiteY3" fmla="*/ 107798 h 4503384"/>
              <a:gd name="connsiteX4" fmla="*/ 563561 w 2073587"/>
              <a:gd name="connsiteY4" fmla="*/ 176854 h 4503384"/>
              <a:gd name="connsiteX5" fmla="*/ 1508918 w 2073587"/>
              <a:gd name="connsiteY5" fmla="*/ 179235 h 4503384"/>
              <a:gd name="connsiteX6" fmla="*/ 1632743 w 2073587"/>
              <a:gd name="connsiteY6" fmla="*/ 24454 h 4503384"/>
              <a:gd name="connsiteX7" fmla="*/ 1766083 w 2073587"/>
              <a:gd name="connsiteY7" fmla="*/ 6991 h 4503384"/>
              <a:gd name="connsiteX8" fmla="*/ 2071205 w 2073587"/>
              <a:gd name="connsiteY8" fmla="*/ 235914 h 4503384"/>
              <a:gd name="connsiteX9" fmla="*/ 2073587 w 2073587"/>
              <a:gd name="connsiteY9" fmla="*/ 4229218 h 4503384"/>
              <a:gd name="connsiteX10" fmla="*/ 1825614 w 2073587"/>
              <a:gd name="connsiteY10" fmla="*/ 4496240 h 4503384"/>
              <a:gd name="connsiteX11" fmla="*/ 247973 w 2073587"/>
              <a:gd name="connsiteY11" fmla="*/ 4503384 h 4503384"/>
              <a:gd name="connsiteX12" fmla="*/ 0 w 2073587"/>
              <a:gd name="connsiteY12" fmla="*/ 4219692 h 4503384"/>
              <a:gd name="connsiteX13" fmla="*/ 7144 w 2073587"/>
              <a:gd name="connsiteY13" fmla="*/ 247821 h 4503384"/>
              <a:gd name="connsiteX0" fmla="*/ 7144 w 2073587"/>
              <a:gd name="connsiteY0" fmla="*/ 249458 h 4505021"/>
              <a:gd name="connsiteX1" fmla="*/ 293217 w 2073587"/>
              <a:gd name="connsiteY1" fmla="*/ 8628 h 4505021"/>
              <a:gd name="connsiteX2" fmla="*/ 415925 w 2073587"/>
              <a:gd name="connsiteY2" fmla="*/ 11803 h 4505021"/>
              <a:gd name="connsiteX3" fmla="*/ 484980 w 2073587"/>
              <a:gd name="connsiteY3" fmla="*/ 109435 h 4505021"/>
              <a:gd name="connsiteX4" fmla="*/ 563561 w 2073587"/>
              <a:gd name="connsiteY4" fmla="*/ 178491 h 4505021"/>
              <a:gd name="connsiteX5" fmla="*/ 1508918 w 2073587"/>
              <a:gd name="connsiteY5" fmla="*/ 180872 h 4505021"/>
              <a:gd name="connsiteX6" fmla="*/ 1632743 w 2073587"/>
              <a:gd name="connsiteY6" fmla="*/ 16566 h 4505021"/>
              <a:gd name="connsiteX7" fmla="*/ 1766083 w 2073587"/>
              <a:gd name="connsiteY7" fmla="*/ 8628 h 4505021"/>
              <a:gd name="connsiteX8" fmla="*/ 2071205 w 2073587"/>
              <a:gd name="connsiteY8" fmla="*/ 237551 h 4505021"/>
              <a:gd name="connsiteX9" fmla="*/ 2073587 w 2073587"/>
              <a:gd name="connsiteY9" fmla="*/ 4230855 h 4505021"/>
              <a:gd name="connsiteX10" fmla="*/ 1825614 w 2073587"/>
              <a:gd name="connsiteY10" fmla="*/ 4497877 h 4505021"/>
              <a:gd name="connsiteX11" fmla="*/ 247973 w 2073587"/>
              <a:gd name="connsiteY11" fmla="*/ 4505021 h 4505021"/>
              <a:gd name="connsiteX12" fmla="*/ 0 w 2073587"/>
              <a:gd name="connsiteY12" fmla="*/ 4221329 h 4505021"/>
              <a:gd name="connsiteX13" fmla="*/ 7144 w 2073587"/>
              <a:gd name="connsiteY13" fmla="*/ 249458 h 4505021"/>
              <a:gd name="connsiteX0" fmla="*/ 7144 w 2073587"/>
              <a:gd name="connsiteY0" fmla="*/ 251259 h 4506822"/>
              <a:gd name="connsiteX1" fmla="*/ 293217 w 2073587"/>
              <a:gd name="connsiteY1" fmla="*/ 10429 h 4506822"/>
              <a:gd name="connsiteX2" fmla="*/ 415925 w 2073587"/>
              <a:gd name="connsiteY2" fmla="*/ 13604 h 4506822"/>
              <a:gd name="connsiteX3" fmla="*/ 484980 w 2073587"/>
              <a:gd name="connsiteY3" fmla="*/ 111236 h 4506822"/>
              <a:gd name="connsiteX4" fmla="*/ 563561 w 2073587"/>
              <a:gd name="connsiteY4" fmla="*/ 180292 h 4506822"/>
              <a:gd name="connsiteX5" fmla="*/ 1508918 w 2073587"/>
              <a:gd name="connsiteY5" fmla="*/ 182673 h 4506822"/>
              <a:gd name="connsiteX6" fmla="*/ 1642268 w 2073587"/>
              <a:gd name="connsiteY6" fmla="*/ 11224 h 4506822"/>
              <a:gd name="connsiteX7" fmla="*/ 1766083 w 2073587"/>
              <a:gd name="connsiteY7" fmla="*/ 10429 h 4506822"/>
              <a:gd name="connsiteX8" fmla="*/ 2071205 w 2073587"/>
              <a:gd name="connsiteY8" fmla="*/ 239352 h 4506822"/>
              <a:gd name="connsiteX9" fmla="*/ 2073587 w 2073587"/>
              <a:gd name="connsiteY9" fmla="*/ 4232656 h 4506822"/>
              <a:gd name="connsiteX10" fmla="*/ 1825614 w 2073587"/>
              <a:gd name="connsiteY10" fmla="*/ 4499678 h 4506822"/>
              <a:gd name="connsiteX11" fmla="*/ 247973 w 2073587"/>
              <a:gd name="connsiteY11" fmla="*/ 4506822 h 4506822"/>
              <a:gd name="connsiteX12" fmla="*/ 0 w 2073587"/>
              <a:gd name="connsiteY12" fmla="*/ 4223130 h 4506822"/>
              <a:gd name="connsiteX13" fmla="*/ 7144 w 2073587"/>
              <a:gd name="connsiteY13" fmla="*/ 251259 h 4506822"/>
              <a:gd name="connsiteX0" fmla="*/ 7144 w 2073587"/>
              <a:gd name="connsiteY0" fmla="*/ 249656 h 4505219"/>
              <a:gd name="connsiteX1" fmla="*/ 293217 w 2073587"/>
              <a:gd name="connsiteY1" fmla="*/ 8826 h 4505219"/>
              <a:gd name="connsiteX2" fmla="*/ 415925 w 2073587"/>
              <a:gd name="connsiteY2" fmla="*/ 12001 h 4505219"/>
              <a:gd name="connsiteX3" fmla="*/ 484980 w 2073587"/>
              <a:gd name="connsiteY3" fmla="*/ 109633 h 4505219"/>
              <a:gd name="connsiteX4" fmla="*/ 563561 w 2073587"/>
              <a:gd name="connsiteY4" fmla="*/ 178689 h 4505219"/>
              <a:gd name="connsiteX5" fmla="*/ 1508918 w 2073587"/>
              <a:gd name="connsiteY5" fmla="*/ 181070 h 4505219"/>
              <a:gd name="connsiteX6" fmla="*/ 1642268 w 2073587"/>
              <a:gd name="connsiteY6" fmla="*/ 9621 h 4505219"/>
              <a:gd name="connsiteX7" fmla="*/ 1766083 w 2073587"/>
              <a:gd name="connsiteY7" fmla="*/ 8826 h 4505219"/>
              <a:gd name="connsiteX8" fmla="*/ 2071205 w 2073587"/>
              <a:gd name="connsiteY8" fmla="*/ 237749 h 4505219"/>
              <a:gd name="connsiteX9" fmla="*/ 2073587 w 2073587"/>
              <a:gd name="connsiteY9" fmla="*/ 4231053 h 4505219"/>
              <a:gd name="connsiteX10" fmla="*/ 1825614 w 2073587"/>
              <a:gd name="connsiteY10" fmla="*/ 4498075 h 4505219"/>
              <a:gd name="connsiteX11" fmla="*/ 247973 w 2073587"/>
              <a:gd name="connsiteY11" fmla="*/ 4505219 h 4505219"/>
              <a:gd name="connsiteX12" fmla="*/ 0 w 2073587"/>
              <a:gd name="connsiteY12" fmla="*/ 4221527 h 4505219"/>
              <a:gd name="connsiteX13" fmla="*/ 7144 w 2073587"/>
              <a:gd name="connsiteY13" fmla="*/ 249656 h 4505219"/>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508918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508918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477962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477962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608805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608805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3587" h="4496983">
                <a:moveTo>
                  <a:pt x="7144" y="241420"/>
                </a:moveTo>
                <a:cubicBezTo>
                  <a:pt x="7144" y="51863"/>
                  <a:pt x="103660" y="590"/>
                  <a:pt x="293217" y="590"/>
                </a:cubicBezTo>
                <a:lnTo>
                  <a:pt x="418306" y="1383"/>
                </a:lnTo>
                <a:cubicBezTo>
                  <a:pt x="527657" y="3499"/>
                  <a:pt x="410368" y="170850"/>
                  <a:pt x="608805" y="170453"/>
                </a:cubicBezTo>
                <a:cubicBezTo>
                  <a:pt x="700086" y="173629"/>
                  <a:pt x="1393825" y="174421"/>
                  <a:pt x="1477962" y="172834"/>
                </a:cubicBezTo>
                <a:cubicBezTo>
                  <a:pt x="1664097" y="168469"/>
                  <a:pt x="1585120" y="3898"/>
                  <a:pt x="1642268" y="1385"/>
                </a:cubicBezTo>
                <a:cubicBezTo>
                  <a:pt x="1680367" y="3635"/>
                  <a:pt x="1698563" y="-1713"/>
                  <a:pt x="1766083" y="590"/>
                </a:cubicBezTo>
                <a:cubicBezTo>
                  <a:pt x="1955640" y="590"/>
                  <a:pt x="2071205" y="39956"/>
                  <a:pt x="2071205" y="229513"/>
                </a:cubicBezTo>
                <a:lnTo>
                  <a:pt x="2073587" y="4222817"/>
                </a:lnTo>
                <a:cubicBezTo>
                  <a:pt x="2073587" y="4412374"/>
                  <a:pt x="2015171" y="4489839"/>
                  <a:pt x="1825614" y="4489839"/>
                </a:cubicBezTo>
                <a:lnTo>
                  <a:pt x="247973" y="4496983"/>
                </a:lnTo>
                <a:cubicBezTo>
                  <a:pt x="58416" y="4496983"/>
                  <a:pt x="0" y="4402848"/>
                  <a:pt x="0" y="4213291"/>
                </a:cubicBezTo>
                <a:cubicBezTo>
                  <a:pt x="0" y="2949659"/>
                  <a:pt x="7144" y="1505052"/>
                  <a:pt x="7144" y="241420"/>
                </a:cubicBezTo>
                <a:close/>
              </a:path>
            </a:pathLst>
          </a:custGeom>
          <a:solidFill>
            <a:schemeClr val="bg1">
              <a:lumMod val="85000"/>
            </a:schemeClr>
          </a:solidFill>
        </p:spPr>
        <p:txBody>
          <a:bodyPr/>
          <a:lstStyle>
            <a:lvl1pPr marL="0" indent="0" algn="ctr">
              <a:buFontTx/>
              <a:buNone/>
              <a:defRPr sz="4800" b="0"/>
            </a:lvl1pPr>
          </a:lstStyle>
          <a:p>
            <a:endParaRPr lang="en-CA" dirty="0"/>
          </a:p>
          <a:p>
            <a:r>
              <a:rPr lang="en-CA" dirty="0"/>
              <a:t>Click on the icon below to select </a:t>
            </a:r>
            <a:br>
              <a:rPr lang="en-CA" dirty="0"/>
            </a:br>
            <a:r>
              <a:rPr lang="en-CA" dirty="0"/>
              <a:t>an image for </a:t>
            </a:r>
            <a:br>
              <a:rPr lang="en-CA" dirty="0"/>
            </a:br>
            <a:r>
              <a:rPr lang="en-CA" dirty="0"/>
              <a:t>the screen</a:t>
            </a:r>
            <a:endParaRPr lang="fr-CA" dirty="0"/>
          </a:p>
        </p:txBody>
      </p:sp>
    </p:spTree>
    <p:extLst>
      <p:ext uri="{BB962C8B-B14F-4D97-AF65-F5344CB8AC3E}">
        <p14:creationId xmlns:p14="http://schemas.microsoft.com/office/powerpoint/2010/main" val="317166373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Vide">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4BBB276-CE3D-5903-04FA-3620D0BD9B3A}"/>
              </a:ext>
            </a:extLst>
          </p:cNvPr>
          <p:cNvSpPr/>
          <p:nvPr userDrawn="1"/>
        </p:nvSpPr>
        <p:spPr>
          <a:xfrm>
            <a:off x="22629813" y="0"/>
            <a:ext cx="1752600" cy="1752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B31E2F7-E2F0-2730-8FB2-D7A6A6082333}"/>
              </a:ext>
            </a:extLst>
          </p:cNvPr>
          <p:cNvSpPr/>
          <p:nvPr userDrawn="1"/>
        </p:nvSpPr>
        <p:spPr>
          <a:xfrm>
            <a:off x="22629813" y="11963400"/>
            <a:ext cx="1752600" cy="1752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03270984"/>
      </p:ext>
    </p:extLst>
  </p:cSld>
  <p:clrMapOvr>
    <a:masterClrMapping/>
  </p:clrMapOvr>
  <p:extLst>
    <p:ext uri="{DCECCB84-F9BA-43D5-87BE-67443E8EF086}">
      <p15:sldGuideLst xmlns:p15="http://schemas.microsoft.com/office/powerpoint/2012/main"/>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7326157" y="857250"/>
            <a:ext cx="9600575" cy="7200900"/>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to add </a:t>
            </a:r>
            <a:br>
              <a:rPr lang="en-CA" dirty="0"/>
            </a:br>
            <a:r>
              <a:rPr lang="en-CA" dirty="0"/>
              <a:t>a screenshot of a website to this shape </a:t>
            </a:r>
          </a:p>
        </p:txBody>
      </p:sp>
      <p:sp>
        <p:nvSpPr>
          <p:cNvPr id="14" name="Text Placeholder 4"/>
          <p:cNvSpPr>
            <a:spLocks noGrp="1"/>
          </p:cNvSpPr>
          <p:nvPr>
            <p:ph type="body" sz="quarter" idx="19"/>
          </p:nvPr>
        </p:nvSpPr>
        <p:spPr>
          <a:xfrm>
            <a:off x="939739" y="9069710"/>
            <a:ext cx="7280860" cy="2575666"/>
          </a:xfrm>
        </p:spPr>
        <p:txBody>
          <a:bodyPr/>
          <a:lstStyle>
            <a:lvl1pPr marL="0" indent="0">
              <a:buNone/>
              <a:defRPr sz="5280" b="1"/>
            </a:lvl1pPr>
            <a:lvl2pPr marL="460757">
              <a:spcBef>
                <a:spcPts val="1440"/>
              </a:spcBef>
              <a:buClr>
                <a:schemeClr val="accent4"/>
              </a:buClr>
              <a:defRPr sz="3840"/>
            </a:lvl2pPr>
          </a:lstStyle>
          <a:p>
            <a:pPr lvl="0"/>
            <a:r>
              <a:rPr lang="en-CA" noProof="0" dirty="0"/>
              <a:t>Click to edit Master text styles</a:t>
            </a:r>
          </a:p>
          <a:p>
            <a:pPr lvl="1"/>
            <a:r>
              <a:rPr lang="en-CA" noProof="0" dirty="0"/>
              <a:t>Second level</a:t>
            </a:r>
          </a:p>
        </p:txBody>
      </p:sp>
      <p:sp>
        <p:nvSpPr>
          <p:cNvPr id="15" name="Text Placeholder 4"/>
          <p:cNvSpPr>
            <a:spLocks noGrp="1"/>
          </p:cNvSpPr>
          <p:nvPr>
            <p:ph type="body" sz="quarter" idx="20"/>
          </p:nvPr>
        </p:nvSpPr>
        <p:spPr>
          <a:xfrm>
            <a:off x="8549975" y="9069710"/>
            <a:ext cx="7280860" cy="2575666"/>
          </a:xfrm>
        </p:spPr>
        <p:txBody>
          <a:bodyPr/>
          <a:lstStyle>
            <a:lvl1pPr marL="0" indent="0">
              <a:buNone/>
              <a:defRPr sz="5280" b="1"/>
            </a:lvl1pPr>
            <a:lvl2pPr marL="460757">
              <a:spcBef>
                <a:spcPts val="1440"/>
              </a:spcBef>
              <a:buClr>
                <a:schemeClr val="accent4"/>
              </a:buClr>
              <a:defRPr sz="3840"/>
            </a:lvl2pPr>
          </a:lstStyle>
          <a:p>
            <a:pPr lvl="0"/>
            <a:r>
              <a:rPr lang="en-CA" noProof="0" dirty="0"/>
              <a:t>Click to edit Master text styles</a:t>
            </a:r>
          </a:p>
          <a:p>
            <a:pPr lvl="1"/>
            <a:r>
              <a:rPr lang="en-CA" noProof="0" dirty="0"/>
              <a:t>Second level</a:t>
            </a:r>
          </a:p>
        </p:txBody>
      </p:sp>
      <p:sp>
        <p:nvSpPr>
          <p:cNvPr id="16" name="Text Placeholder 4"/>
          <p:cNvSpPr>
            <a:spLocks noGrp="1"/>
          </p:cNvSpPr>
          <p:nvPr>
            <p:ph type="body" sz="quarter" idx="21"/>
          </p:nvPr>
        </p:nvSpPr>
        <p:spPr>
          <a:xfrm>
            <a:off x="16180199" y="9069710"/>
            <a:ext cx="7280860" cy="2575666"/>
          </a:xfrm>
        </p:spPr>
        <p:txBody>
          <a:bodyPr/>
          <a:lstStyle>
            <a:lvl1pPr marL="0" indent="0">
              <a:buNone/>
              <a:defRPr sz="5280" b="1"/>
            </a:lvl1pPr>
            <a:lvl2pPr marL="460757">
              <a:spcBef>
                <a:spcPts val="1440"/>
              </a:spcBef>
              <a:buClr>
                <a:schemeClr val="accent4"/>
              </a:buClr>
              <a:defRPr sz="3840"/>
            </a:lvl2pPr>
          </a:lstStyle>
          <a:p>
            <a:pPr lvl="0"/>
            <a:r>
              <a:rPr lang="en-CA" noProof="0" dirty="0"/>
              <a:t>Click to edit Master text styles</a:t>
            </a:r>
          </a:p>
          <a:p>
            <a:pPr lvl="1"/>
            <a:r>
              <a:rPr lang="en-CA" noProof="0" dirty="0"/>
              <a:t>Second level</a:t>
            </a:r>
          </a:p>
        </p:txBody>
      </p:sp>
      <p:sp>
        <p:nvSpPr>
          <p:cNvPr id="4" name="Footer Placeholder 3"/>
          <p:cNvSpPr>
            <a:spLocks noGrp="1"/>
          </p:cNvSpPr>
          <p:nvPr>
            <p:ph type="ftr" sz="quarter" idx="22"/>
          </p:nvPr>
        </p:nvSpPr>
        <p:spPr/>
        <p:txBody>
          <a:bodyPr/>
          <a:lstStyle/>
          <a:p>
            <a:r>
              <a:rPr lang="en-CA" dirty="0"/>
              <a:t>Source: Insert source here</a:t>
            </a:r>
          </a:p>
        </p:txBody>
      </p:sp>
      <p:pic>
        <p:nvPicPr>
          <p:cNvPr id="8" name="Picture 7" descr="nexus9-lunarwhite-mockup.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7252" y="346705"/>
            <a:ext cx="14106301" cy="8700271"/>
          </a:xfrm>
          <a:prstGeom prst="rect">
            <a:avLst/>
          </a:prstGeom>
        </p:spPr>
      </p:pic>
    </p:spTree>
    <p:extLst>
      <p:ext uri="{BB962C8B-B14F-4D97-AF65-F5344CB8AC3E}">
        <p14:creationId xmlns:p14="http://schemas.microsoft.com/office/powerpoint/2010/main" val="24925177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Laptop Mockup ">
    <p:bg>
      <p:bgPr>
        <a:solidFill>
          <a:schemeClr val="tx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57148" y="2426585"/>
            <a:ext cx="13572245" cy="8466206"/>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to add </a:t>
            </a:r>
            <a:br>
              <a:rPr lang="en-CA" dirty="0"/>
            </a:br>
            <a:r>
              <a:rPr lang="en-CA" dirty="0"/>
              <a:t>a screenshot of a website to this shape </a:t>
            </a:r>
          </a:p>
        </p:txBody>
      </p:sp>
      <p:sp>
        <p:nvSpPr>
          <p:cNvPr id="5" name="Text Placeholder 4"/>
          <p:cNvSpPr>
            <a:spLocks noGrp="1"/>
          </p:cNvSpPr>
          <p:nvPr>
            <p:ph type="body" sz="quarter" idx="15"/>
          </p:nvPr>
        </p:nvSpPr>
        <p:spPr>
          <a:xfrm>
            <a:off x="15266875" y="2212979"/>
            <a:ext cx="8282970" cy="8899524"/>
          </a:xfrm>
        </p:spPr>
        <p:txBody>
          <a:bodyPr anchor="ctr" anchorCtr="0"/>
          <a:lstStyle>
            <a:lvl1pPr marL="0" indent="0">
              <a:buNone/>
              <a:defRPr sz="7679" b="1">
                <a:solidFill>
                  <a:schemeClr val="bg1"/>
                </a:solidFill>
              </a:defRPr>
            </a:lvl1pPr>
            <a:lvl2pPr marL="460757">
              <a:defRPr sz="432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dirty="0"/>
              <a:t>Click to edit Master text styles</a:t>
            </a:r>
          </a:p>
          <a:p>
            <a:pPr lvl="1"/>
            <a:r>
              <a:rPr lang="en-CA" dirty="0"/>
              <a:t>Second level</a:t>
            </a:r>
          </a:p>
        </p:txBody>
      </p:sp>
      <p:sp>
        <p:nvSpPr>
          <p:cNvPr id="15" name="TextBox 14"/>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sp>
        <p:nvSpPr>
          <p:cNvPr id="3" name="Footer Placeholder 2"/>
          <p:cNvSpPr>
            <a:spLocks noGrp="1"/>
          </p:cNvSpPr>
          <p:nvPr>
            <p:ph type="ftr" sz="quarter" idx="16"/>
          </p:nvPr>
        </p:nvSpPr>
        <p:spPr/>
        <p:txBody>
          <a:bodyPr/>
          <a:lstStyle>
            <a:lvl1pPr>
              <a:defRPr>
                <a:solidFill>
                  <a:schemeClr val="bg1"/>
                </a:solidFill>
              </a:defRPr>
            </a:lvl1pPr>
          </a:lstStyle>
          <a:p>
            <a:r>
              <a:rPr lang="en-CA" dirty="0"/>
              <a:t>Source: Insert source here</a:t>
            </a:r>
          </a:p>
        </p:txBody>
      </p:sp>
      <p:pic>
        <p:nvPicPr>
          <p:cNvPr id="11" name="Picture 10" descr="MacBook_Pro.pn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743674" y="1735678"/>
            <a:ext cx="19588089" cy="10868318"/>
          </a:xfrm>
          <a:prstGeom prst="rect">
            <a:avLst/>
          </a:prstGeom>
        </p:spPr>
      </p:pic>
      <p:grpSp>
        <p:nvGrpSpPr>
          <p:cNvPr id="16" name="Groupe 26">
            <a:extLst>
              <a:ext uri="{FF2B5EF4-FFF2-40B4-BE49-F238E27FC236}">
                <a16:creationId xmlns:a16="http://schemas.microsoft.com/office/drawing/2014/main" id="{B5AC4D0B-54A2-4CD8-9910-1D88CA81F79D}"/>
              </a:ext>
            </a:extLst>
          </p:cNvPr>
          <p:cNvGrpSpPr/>
          <p:nvPr userDrawn="1"/>
        </p:nvGrpSpPr>
        <p:grpSpPr>
          <a:xfrm>
            <a:off x="22726939" y="857251"/>
            <a:ext cx="822906" cy="857251"/>
            <a:chOff x="8448676" y="357188"/>
            <a:chExt cx="342900" cy="357188"/>
          </a:xfrm>
        </p:grpSpPr>
        <p:sp>
          <p:nvSpPr>
            <p:cNvPr id="17" name="Freeform 9">
              <a:extLst>
                <a:ext uri="{FF2B5EF4-FFF2-40B4-BE49-F238E27FC236}">
                  <a16:creationId xmlns:a16="http://schemas.microsoft.com/office/drawing/2014/main" id="{48651266-F8A1-4455-99C3-2EED6D6B06E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8" name="Freeform 10">
              <a:extLst>
                <a:ext uri="{FF2B5EF4-FFF2-40B4-BE49-F238E27FC236}">
                  <a16:creationId xmlns:a16="http://schemas.microsoft.com/office/drawing/2014/main" id="{52276A10-93A5-4E59-8D00-6893FDC01DE2}"/>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15172247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anada Map">
    <p:spTree>
      <p:nvGrpSpPr>
        <p:cNvPr id="1" name=""/>
        <p:cNvGrpSpPr/>
        <p:nvPr/>
      </p:nvGrpSpPr>
      <p:grpSpPr>
        <a:xfrm>
          <a:off x="0" y="0"/>
          <a:ext cx="0" cy="0"/>
          <a:chOff x="0" y="0"/>
          <a:chExt cx="0" cy="0"/>
        </a:xfrm>
      </p:grpSpPr>
      <p:grpSp>
        <p:nvGrpSpPr>
          <p:cNvPr id="2" name="Group 1"/>
          <p:cNvGrpSpPr/>
          <p:nvPr userDrawn="1"/>
        </p:nvGrpSpPr>
        <p:grpSpPr>
          <a:xfrm>
            <a:off x="2124598" y="-5524306"/>
            <a:ext cx="20330584" cy="17719968"/>
            <a:chOff x="574675" y="-1558800"/>
            <a:chExt cx="8280000" cy="8018121"/>
          </a:xfrm>
          <a:solidFill>
            <a:schemeClr val="bg1">
              <a:lumMod val="85000"/>
            </a:schemeClr>
          </a:solidFill>
        </p:grpSpPr>
        <p:grpSp>
          <p:nvGrpSpPr>
            <p:cNvPr id="120" name="Group 119"/>
            <p:cNvGrpSpPr/>
            <p:nvPr userDrawn="1"/>
          </p:nvGrpSpPr>
          <p:grpSpPr>
            <a:xfrm>
              <a:off x="6907913" y="2974019"/>
              <a:ext cx="1946762" cy="1917880"/>
              <a:chOff x="6907913" y="2874723"/>
              <a:chExt cx="1946762" cy="1917880"/>
            </a:xfrm>
            <a:grpFill/>
          </p:grpSpPr>
          <p:sp>
            <p:nvSpPr>
              <p:cNvPr id="121" name="Freeform 49"/>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2" name="Freeform 50"/>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grpSp>
        <p:grpSp>
          <p:nvGrpSpPr>
            <p:cNvPr id="123" name="Group 122"/>
            <p:cNvGrpSpPr/>
            <p:nvPr userDrawn="1"/>
          </p:nvGrpSpPr>
          <p:grpSpPr>
            <a:xfrm>
              <a:off x="1545168" y="-1558800"/>
              <a:ext cx="5254912" cy="6833889"/>
              <a:chOff x="1545168" y="-1658096"/>
              <a:chExt cx="5254912" cy="6833889"/>
            </a:xfrm>
            <a:grpFill/>
          </p:grpSpPr>
          <p:sp>
            <p:nvSpPr>
              <p:cNvPr id="124" name="Freeform 6"/>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5" name="Freeform 16"/>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6" name="Freeform 43"/>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7" name="Freeform 47"/>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8" name="Freeform 57"/>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9" name="Freeform 7"/>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0" name="Freeform 8"/>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1" name="Freeform 9"/>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2" name="Freeform 10"/>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3" name="Freeform 11"/>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4" name="Freeform 12"/>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5" name="Freeform 13"/>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6" name="Freeform 14"/>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7" name="Freeform 17"/>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8" name="Freeform 18"/>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9" name="Freeform 19"/>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0" name="Freeform 20"/>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1" name="Freeform 21"/>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2" name="Freeform 22"/>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3" name="Freeform 23"/>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4" name="Freeform 24"/>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5" name="Freeform 25"/>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6" name="Freeform 26"/>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7" name="Freeform 27"/>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8" name="Freeform 28"/>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9" name="Freeform 29"/>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0" name="Freeform 30"/>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1" name="Freeform 31"/>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2" name="Freeform 32"/>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3" name="Freeform 33"/>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4" name="Freeform 34"/>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5" name="Freeform 35"/>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6" name="Freeform 36"/>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7" name="Freeform 37"/>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8" name="Freeform 38"/>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9" name="Freeform 39"/>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60" name="Freeform 40"/>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61" name="Freeform 41"/>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62" name="Freeform 42"/>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grpSp>
        <p:grpSp>
          <p:nvGrpSpPr>
            <p:cNvPr id="163" name="Group 162"/>
            <p:cNvGrpSpPr/>
            <p:nvPr userDrawn="1"/>
          </p:nvGrpSpPr>
          <p:grpSpPr>
            <a:xfrm>
              <a:off x="5696722" y="2791089"/>
              <a:ext cx="2478223" cy="3011610"/>
              <a:chOff x="5696722" y="2691793"/>
              <a:chExt cx="2478223" cy="3011610"/>
            </a:xfrm>
            <a:grpFill/>
          </p:grpSpPr>
          <p:sp>
            <p:nvSpPr>
              <p:cNvPr id="164" name="Freeform 55"/>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5" name="Freeform 48"/>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6" name="Freeform 165"/>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7" name="Freeform 166"/>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8" name="Freeform 167"/>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9" name="Freeform 56"/>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grpSp>
        <p:grpSp>
          <p:nvGrpSpPr>
            <p:cNvPr id="170" name="Group 169"/>
            <p:cNvGrpSpPr/>
            <p:nvPr userDrawn="1"/>
          </p:nvGrpSpPr>
          <p:grpSpPr>
            <a:xfrm>
              <a:off x="4179363" y="3948363"/>
              <a:ext cx="2360763" cy="2510958"/>
              <a:chOff x="4179363" y="3849067"/>
              <a:chExt cx="2360763" cy="2510958"/>
            </a:xfrm>
            <a:grpFill/>
          </p:grpSpPr>
          <p:sp>
            <p:nvSpPr>
              <p:cNvPr id="171" name="Freeform 53"/>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72" name="Freeform 15"/>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grpSp>
        <p:grpSp>
          <p:nvGrpSpPr>
            <p:cNvPr id="173" name="Group 172"/>
            <p:cNvGrpSpPr/>
            <p:nvPr userDrawn="1"/>
          </p:nvGrpSpPr>
          <p:grpSpPr>
            <a:xfrm>
              <a:off x="574675" y="568968"/>
              <a:ext cx="1559721" cy="4355665"/>
              <a:chOff x="574675" y="469672"/>
              <a:chExt cx="1559721" cy="4355665"/>
            </a:xfrm>
            <a:grpFill/>
          </p:grpSpPr>
          <p:sp>
            <p:nvSpPr>
              <p:cNvPr id="174" name="Freeform 5"/>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75" name="Freeform 45"/>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76" name="Freeform 44"/>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77" name="Freeform 46"/>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grpSp>
      </p:grpSp>
      <p:sp>
        <p:nvSpPr>
          <p:cNvPr id="4" name="Text Placeholder 3"/>
          <p:cNvSpPr>
            <a:spLocks noGrp="1"/>
          </p:cNvSpPr>
          <p:nvPr userDrawn="1">
            <p:ph type="body" idx="15" hasCustomPrompt="1"/>
          </p:nvPr>
        </p:nvSpPr>
        <p:spPr>
          <a:xfrm>
            <a:off x="3297026" y="7755808"/>
            <a:ext cx="15359000" cy="2336801"/>
          </a:xfrm>
        </p:spPr>
        <p:txBody>
          <a:bodyPr anchor="b" anchorCtr="0"/>
          <a:lstStyle>
            <a:lvl1pPr marL="0" indent="0" algn="l">
              <a:buNone/>
              <a:defRPr sz="23038">
                <a:solidFill>
                  <a:schemeClr val="accent6"/>
                </a:solidFill>
              </a:defRPr>
            </a:lvl1pPr>
          </a:lstStyle>
          <a:p>
            <a:pPr lvl="0"/>
            <a:r>
              <a:rPr lang="fr-CA" dirty="0"/>
              <a:t>00%</a:t>
            </a:r>
            <a:endParaRPr lang="en-US" dirty="0"/>
          </a:p>
        </p:txBody>
      </p:sp>
      <p:sp>
        <p:nvSpPr>
          <p:cNvPr id="119" name="Text Placeholder 2"/>
          <p:cNvSpPr>
            <a:spLocks noGrp="1"/>
          </p:cNvSpPr>
          <p:nvPr>
            <p:ph type="body" sz="quarter" idx="18"/>
          </p:nvPr>
        </p:nvSpPr>
        <p:spPr>
          <a:xfrm>
            <a:off x="3297551" y="9999671"/>
            <a:ext cx="15359000" cy="2082799"/>
          </a:xfrm>
        </p:spPr>
        <p:txBody>
          <a:bodyPr/>
          <a:lstStyle>
            <a:lvl1pPr marL="0" indent="0">
              <a:buNone/>
              <a:defRPr sz="5760"/>
            </a:lvl1pPr>
            <a:lvl2pPr marL="0" indent="0">
              <a:spcBef>
                <a:spcPts val="1601"/>
              </a:spcBef>
              <a:buNone/>
              <a:defRPr sz="3840"/>
            </a:lvl2pPr>
          </a:lstStyle>
          <a:p>
            <a:pPr lvl="0"/>
            <a:r>
              <a:rPr lang="en-CA" dirty="0"/>
              <a:t>Click to edit Master text styles</a:t>
            </a:r>
          </a:p>
          <a:p>
            <a:pPr lvl="1"/>
            <a:r>
              <a:rPr lang="en-CA" dirty="0"/>
              <a:t>Second level</a:t>
            </a:r>
          </a:p>
        </p:txBody>
      </p:sp>
      <p:sp>
        <p:nvSpPr>
          <p:cNvPr id="3" name="Footer Placeholder 2"/>
          <p:cNvSpPr>
            <a:spLocks noGrp="1"/>
          </p:cNvSpPr>
          <p:nvPr>
            <p:ph type="ftr" sz="quarter" idx="19"/>
          </p:nvPr>
        </p:nvSpPr>
        <p:spPr/>
        <p:txBody>
          <a:bodyPr/>
          <a:lstStyle/>
          <a:p>
            <a:r>
              <a:rPr lang="en-CA" dirty="0"/>
              <a:t>Source: Insert source here</a:t>
            </a:r>
          </a:p>
        </p:txBody>
      </p:sp>
    </p:spTree>
    <p:extLst>
      <p:ext uri="{BB962C8B-B14F-4D97-AF65-F5344CB8AC3E}">
        <p14:creationId xmlns:p14="http://schemas.microsoft.com/office/powerpoint/2010/main" val="302585783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United States Map">
    <p:spTree>
      <p:nvGrpSpPr>
        <p:cNvPr id="1" name=""/>
        <p:cNvGrpSpPr/>
        <p:nvPr/>
      </p:nvGrpSpPr>
      <p:grpSpPr>
        <a:xfrm>
          <a:off x="0" y="0"/>
          <a:ext cx="0" cy="0"/>
          <a:chOff x="0" y="0"/>
          <a:chExt cx="0" cy="0"/>
        </a:xfrm>
      </p:grpSpPr>
      <p:grpSp>
        <p:nvGrpSpPr>
          <p:cNvPr id="1032" name="Group 1031"/>
          <p:cNvGrpSpPr/>
          <p:nvPr userDrawn="1"/>
        </p:nvGrpSpPr>
        <p:grpSpPr>
          <a:xfrm>
            <a:off x="1575890" y="-5155658"/>
            <a:ext cx="20999572" cy="17136067"/>
            <a:chOff x="808038" y="188913"/>
            <a:chExt cx="7666037" cy="7004050"/>
          </a:xfrm>
          <a:solidFill>
            <a:schemeClr val="bg1">
              <a:lumMod val="85000"/>
            </a:schemeClr>
          </a:solidFill>
        </p:grpSpPr>
        <p:sp>
          <p:nvSpPr>
            <p:cNvPr id="1033" name="Freeform 2"/>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4" name="Freeform 3"/>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5" name="Freeform 4"/>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6" name="Freeform 5"/>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7" name="Freeform 6"/>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8" name="Freeform 7"/>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9" name="Freeform 8"/>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0" name="Freeform 9"/>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1" name="Freeform 10"/>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2" name="Freeform 11"/>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3" name="Freeform 12"/>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4" name="Freeform 13"/>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5" name="Freeform 14"/>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6" name="Freeform 15"/>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7" name="Freeform 16"/>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8" name="Freeform 17"/>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9" name="Freeform 18"/>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0" name="Freeform 19"/>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1" name="Freeform 20"/>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2" name="Freeform 21"/>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3" name="Freeform 22"/>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4" name="Freeform 23"/>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5" name="Freeform 24"/>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6" name="Freeform 25"/>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7" name="Freeform 26"/>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8" name="Freeform 27"/>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9" name="Freeform 28"/>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0" name="Freeform 29"/>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1" name="Freeform 30"/>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2" name="Freeform 31"/>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3" name="Freeform 32"/>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4" name="Freeform 33"/>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5" name="Freeform 34"/>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6" name="Freeform 35"/>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7" name="Freeform 36"/>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8" name="Freeform 37"/>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9" name="Freeform 38"/>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0" name="Freeform 39"/>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1" name="Freeform 40"/>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2" name="Freeform 41"/>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3" name="Freeform 42"/>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4" name="Freeform 43"/>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5" name="Freeform 44"/>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6" name="Freeform 45"/>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7" name="Freeform 46"/>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8" name="Freeform 47"/>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9" name="Freeform 48"/>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0" name="Freeform 49"/>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1" name="Freeform 50"/>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2" name="Freeform 51"/>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3" name="Freeform 52"/>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4" name="Freeform 53"/>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5" name="Freeform 54"/>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6" name="Freeform 55"/>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7" name="Freeform 56"/>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8" name="Freeform 57"/>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9" name="Freeform 58"/>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0" name="Freeform 59"/>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1" name="Freeform 60"/>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2" name="Freeform 61"/>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3" name="Freeform 62"/>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4" name="Freeform 63"/>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5" name="Freeform 64"/>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6" name="Freeform 65"/>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7" name="Freeform 66"/>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8" name="Freeform 67"/>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9" name="Freeform 68"/>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0" name="Freeform 69"/>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1" name="Freeform 70"/>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2" name="Freeform 71"/>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3" name="Freeform 72"/>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4" name="Freeform 73"/>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5" name="Freeform 74"/>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6" name="Freeform 75"/>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solidFill>
              <a:schemeClr val="tx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7" name="Freeform 76"/>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8" name="Freeform 77"/>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9" name="Freeform 78"/>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0" name="Freeform 79"/>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1" name="Freeform 80"/>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2" name="Freeform 81"/>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3" name="Freeform 82"/>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4" name="Freeform 83"/>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5" name="Freeform 84"/>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6" name="Freeform 85"/>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7" name="Freeform 86"/>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8" name="Freeform 87"/>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9" name="Freeform 88"/>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0" name="Freeform 89"/>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1" name="Freeform 90"/>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2" name="Freeform 91"/>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3" name="Freeform 92"/>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4" name="Freeform 93"/>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5" name="Freeform 94"/>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6" name="Freeform 95"/>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7" name="Freeform 96"/>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8" name="Freeform 97"/>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9" name="Freeform 98"/>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0" name="Freeform 99"/>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1" name="Freeform 100"/>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2" name="Freeform 101"/>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3" name="Freeform 102"/>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4" name="Freeform 103"/>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5" name="Freeform 104"/>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6" name="Freeform 105"/>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7" name="Freeform 106"/>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8" name="Freeform 107"/>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9" name="Freeform 108"/>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0" name="Freeform 109"/>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1" name="Freeform 110"/>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2" name="Freeform 111"/>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3" name="Freeform 112"/>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4" name="Freeform 113"/>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5" name="Freeform 114"/>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6" name="Freeform 115"/>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7" name="Freeform 116"/>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8" name="Freeform 117"/>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9" name="Freeform 118"/>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0" name="Freeform 119"/>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1" name="Freeform 120"/>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2" name="Freeform 121"/>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3" name="Freeform 122"/>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4" name="Freeform 123"/>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5" name="Freeform 124"/>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6" name="Freeform 125"/>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7" name="Freeform 126"/>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8" name="Freeform 127"/>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9" name="Freeform 128"/>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0" name="Freeform 129"/>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1" name="Freeform 130"/>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2" name="Freeform 131"/>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3" name="Freeform 132"/>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4" name="Freeform 133"/>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5" name="Freeform 134"/>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6" name="Freeform 135"/>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7" name="Freeform 136"/>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8" name="Freeform 137"/>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9" name="Freeform 138"/>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0" name="Freeform 139"/>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1" name="Freeform 140"/>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2" name="Freeform 141"/>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3" name="Freeform 142"/>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4" name="Freeform 143"/>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5" name="Freeform 144"/>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6" name="Freeform 145"/>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7" name="Freeform 146"/>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8" name="Freeform 147"/>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9" name="Freeform 148"/>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0" name="Freeform 14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1" name="Freeform 150"/>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2" name="Freeform 151"/>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3" name="Freeform 152"/>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4" name="Freeform 153"/>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5" name="Freeform 154"/>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6" name="Freeform 155"/>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7" name="Freeform 156"/>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8" name="Freeform 157"/>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9" name="Freeform 158"/>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0" name="Freeform 159"/>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1" name="Freeform 160"/>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2" name="Freeform 161"/>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3" name="Freeform 162"/>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4" name="Freeform 163"/>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5" name="Freeform 164"/>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6" name="Freeform 165"/>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7" name="Freeform 166"/>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8" name="Freeform 167"/>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9" name="Freeform 168"/>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0" name="Freeform 169"/>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1" name="Freeform 170"/>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2" name="Freeform 171"/>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3" name="Freeform 172"/>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4" name="Freeform 173"/>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5" name="Freeform 174"/>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6" name="Freeform 175"/>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7" name="Freeform 176"/>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8" name="Freeform 177"/>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9" name="Freeform 178"/>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0" name="Freeform 179"/>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1" name="Freeform 180"/>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2" name="Freeform 181"/>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3" name="Freeform 182"/>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4" name="Freeform 183"/>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5" name="Freeform 184"/>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6" name="Freeform 185"/>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7" name="Freeform 186"/>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8" name="Freeform 187"/>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9" name="Freeform 188"/>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0" name="Freeform 189"/>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1" name="Freeform 190"/>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2" name="Freeform 191"/>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3" name="Freeform 192"/>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4" name="Freeform 193"/>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5" name="Freeform 194"/>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6" name="Freeform 195"/>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7" name="Freeform 196"/>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8" name="Freeform 197"/>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9" name="Freeform 198"/>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0" name="Freeform 199"/>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1" name="Freeform 200"/>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2" name="Freeform 201"/>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3" name="Freeform 202"/>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4" name="Freeform 203"/>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5" name="Freeform 204"/>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6" name="Freeform 205"/>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7" name="Freeform 206"/>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8" name="Freeform 207"/>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9" name="Freeform 208"/>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0" name="Freeform 209"/>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1" name="Freeform 210"/>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2" name="Freeform 211"/>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3" name="Freeform 212"/>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4" name="Freeform 213"/>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5" name="Freeform 214"/>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6" name="Freeform 215"/>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7" name="Freeform 216"/>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8" name="Freeform 217"/>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9" name="Freeform 218"/>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0" name="Freeform 219"/>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1" name="Freeform 220"/>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2" name="Freeform 221"/>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3" name="Freeform 222"/>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4" name="Freeform 223"/>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5" name="Freeform 224"/>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6" name="Freeform 225"/>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7" name="Freeform 226"/>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8" name="Freeform 227"/>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9" name="Freeform 228"/>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0" name="Freeform 229"/>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1" name="Freeform 230"/>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2" name="Freeform 231"/>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3" name="Freeform 232"/>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4" name="Freeform 233"/>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5" name="Freeform 234"/>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6" name="Freeform 235"/>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7" name="Freeform 236"/>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8" name="Freeform 237"/>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9" name="Freeform 238"/>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0" name="Freeform 239"/>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1" name="Freeform 240"/>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2" name="Freeform 241"/>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3" name="Freeform 242"/>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4" name="Freeform 243"/>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5" name="Freeform 244"/>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6" name="Freeform 245"/>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7" name="Freeform 246"/>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8" name="Freeform 247"/>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9" name="Freeform 248"/>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0" name="Freeform 249"/>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1" name="Freeform 250"/>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2" name="Freeform 251"/>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3" name="Freeform 252"/>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4" name="Freeform 253"/>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5" name="Freeform 254"/>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6" name="Freeform 255"/>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7" name="Freeform 256"/>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8" name="Freeform 257"/>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9" name="Freeform 258"/>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0" name="Freeform 259"/>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1" name="Freeform 260"/>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2" name="Freeform 261"/>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3" name="Freeform 262"/>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4" name="Freeform 263"/>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5" name="Freeform 264"/>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6" name="Freeform 265"/>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7" name="Freeform 266"/>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8" name="Freeform 267"/>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9" name="Freeform 268"/>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0" name="Freeform 269"/>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1" name="Freeform 270"/>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2" name="Freeform 271"/>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3" name="Freeform 272"/>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4" name="Freeform 273"/>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5" name="Freeform 274"/>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6" name="Freeform 275"/>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7" name="Freeform 276"/>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8" name="Freeform 277"/>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9" name="Freeform 278"/>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0" name="Freeform 279"/>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1" name="Freeform 280"/>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2" name="Freeform 281"/>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3" name="Freeform 282"/>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4" name="Freeform 283"/>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5" name="Freeform 284"/>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6" name="Freeform 285"/>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7" name="Freeform 286"/>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8" name="Freeform 287"/>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9" name="Freeform 288"/>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0" name="Freeform 289"/>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1" name="Freeform 290"/>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2" name="Freeform 291"/>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3" name="Freeform 292"/>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4" name="Freeform 293"/>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5" name="Freeform 294"/>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6" name="Freeform 295"/>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7" name="Freeform 296"/>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8" name="Freeform 297"/>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9" name="Freeform 298"/>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0" name="Freeform 299"/>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1" name="Freeform 300"/>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2" name="Freeform 301"/>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3" name="Freeform 302"/>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4" name="Freeform 303"/>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5" name="Freeform 304"/>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6" name="Freeform 305"/>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7" name="Freeform 306"/>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8" name="Freeform 307"/>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9" name="Freeform 308"/>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0" name="Freeform 309"/>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1" name="Freeform 310"/>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2" name="Freeform 311"/>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3" name="Freeform 312"/>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4" name="Freeform 313"/>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5" name="Freeform 314"/>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6" name="Freeform 315"/>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7" name="Freeform 316"/>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8" name="Freeform 317"/>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9" name="Freeform 318"/>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0" name="Freeform 319"/>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1" name="Freeform 320"/>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2" name="Freeform 321"/>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3" name="Freeform 322"/>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4" name="Freeform 323"/>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5" name="Freeform 324"/>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6" name="Freeform 325"/>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7" name="Freeform 326"/>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8" name="Freeform 327"/>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9" name="Freeform 328"/>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0" name="Freeform 329"/>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1" name="Freeform 330"/>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2" name="Freeform 331"/>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3" name="Freeform 332"/>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4" name="Freeform 333"/>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5" name="Freeform 334"/>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6" name="Freeform 335"/>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7" name="Freeform 336"/>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8" name="Freeform 337"/>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9" name="Freeform 338"/>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0" name="Freeform 339"/>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1" name="Freeform 340"/>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2" name="Freeform 341"/>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3" name="Freeform 342"/>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4" name="Freeform 343"/>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5" name="Freeform 344"/>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6" name="Freeform 345"/>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7" name="Freeform 346"/>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8" name="Freeform 347"/>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9" name="Freeform 348"/>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0" name="Freeform 349"/>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1" name="Freeform 350"/>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2" name="Freeform 351"/>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3" name="Freeform 352"/>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4" name="Freeform 353"/>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5" name="Freeform 354"/>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6" name="Freeform 355"/>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7" name="Freeform 356"/>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8" name="Freeform 357"/>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9" name="Freeform 358"/>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0" name="Freeform 359"/>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1" name="Freeform 360"/>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2" name="Freeform 361"/>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3" name="Freeform 362"/>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4" name="Freeform 363"/>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5" name="Freeform 364"/>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6" name="Freeform 365"/>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7" name="Freeform 366"/>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8" name="Freeform 367"/>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9" name="Freeform 368"/>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0" name="Freeform 36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1" name="Freeform 370"/>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2" name="Freeform 371"/>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3" name="Freeform 372"/>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4" name="Freeform 373"/>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5" name="Freeform 374"/>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6" name="Freeform 375"/>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7" name="Freeform 376"/>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8" name="Freeform 377"/>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9" name="Freeform 378"/>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0" name="Freeform 379"/>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1" name="Freeform 380"/>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2" name="Freeform 381"/>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3" name="Freeform 382"/>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4" name="Freeform 383"/>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5" name="Freeform 384"/>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6" name="Freeform 385"/>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7" name="Freeform 386"/>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8" name="Freeform 387"/>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9" name="Freeform 388"/>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0" name="Freeform 389"/>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1" name="Freeform 390"/>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2" name="Freeform 391"/>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3" name="Freeform 392"/>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4" name="Freeform 393"/>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5" name="Freeform 394"/>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6" name="Freeform 395"/>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7" name="Freeform 396"/>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8" name="Freeform 397"/>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9" name="Freeform 398"/>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0" name="Freeform 399"/>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1" name="Freeform 400"/>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2" name="Freeform 401"/>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3" name="Freeform 402"/>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4" name="Freeform 403"/>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5" name="Freeform 404"/>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6" name="Freeform 405"/>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7" name="Freeform 406"/>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8" name="Freeform 407"/>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9" name="Freeform 408"/>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0" name="Freeform 409"/>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1" name="Freeform 410"/>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2" name="Freeform 411"/>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3" name="Freeform 412"/>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4" name="Freeform 413"/>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5" name="Freeform 414"/>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6" name="Freeform 415"/>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7" name="Freeform 416"/>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8" name="Freeform 417"/>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9" name="Freeform 418"/>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0" name="Freeform 419"/>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1" name="Freeform 420"/>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2" name="Freeform 421"/>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3" name="Freeform 422"/>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4" name="Freeform 423"/>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5" name="Freeform 424"/>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6" name="Freeform 425"/>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7" name="Freeform 426"/>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8" name="Freeform 427"/>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9" name="Freeform 428"/>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0" name="Freeform 429"/>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1" name="Freeform 430"/>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2" name="Freeform 431"/>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3" name="Freeform 432"/>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4" name="Freeform 433"/>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5" name="Freeform 434"/>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6" name="Freeform 435"/>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7" name="Freeform 436"/>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8" name="Freeform 437"/>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9" name="Freeform 438"/>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0" name="Freeform 439"/>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1" name="Freeform 440"/>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2" name="Freeform 441"/>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3" name="Freeform 442"/>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4" name="Freeform 443"/>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5" name="Freeform 444"/>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6" name="Freeform 445"/>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7" name="Freeform 446"/>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8" name="Freeform 447"/>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9" name="Freeform 448"/>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0" name="Freeform 449"/>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1" name="Freeform 450"/>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2" name="Freeform 451"/>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3" name="Freeform 452"/>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4" name="Freeform 453"/>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5" name="Freeform 454"/>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6" name="Freeform 455"/>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7" name="Freeform 456"/>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8" name="Freeform 457"/>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9" name="Freeform 458"/>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0" name="Freeform 459"/>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1" name="Freeform 460"/>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2" name="Freeform 461"/>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3" name="Freeform 462"/>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4" name="Freeform 463"/>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5" name="Freeform 464"/>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6" name="Freeform 465"/>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7" name="Freeform 466"/>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8" name="Freeform 467"/>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9" name="Freeform 468"/>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0" name="Freeform 469"/>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1" name="Freeform 470"/>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2" name="Freeform 471"/>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3" name="Freeform 472"/>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4" name="Freeform 473"/>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5" name="Freeform 474"/>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6" name="Freeform 475"/>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7" name="Freeform 476"/>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8" name="Freeform 477"/>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9" name="Freeform 478"/>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0" name="Freeform 479"/>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1" name="Freeform 480"/>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2" name="Freeform 481"/>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3" name="Freeform 482"/>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4" name="Freeform 483"/>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5" name="Freeform 484"/>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6" name="Freeform 485"/>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7" name="Freeform 486"/>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8" name="Freeform 487"/>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9" name="Freeform 488"/>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0" name="Freeform 489"/>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1" name="Freeform 490"/>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2" name="Freeform 491"/>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3" name="Freeform 492"/>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4" name="Freeform 493"/>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5" name="Freeform 494"/>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6" name="Freeform 495"/>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7" name="Freeform 496"/>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8" name="Freeform 497"/>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9" name="Freeform 498"/>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0" name="Freeform 499"/>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1" name="Freeform 500"/>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2" name="Freeform 501"/>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3" name="Freeform 502"/>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4" name="Freeform 503"/>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5" name="Freeform 504"/>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6" name="Freeform 505"/>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7" name="Freeform 506"/>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8" name="Freeform 507"/>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9" name="Freeform 508"/>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0" name="Freeform 509"/>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1" name="Freeform 510"/>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2" name="Freeform 511"/>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3" name="Freeform 512"/>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4" name="Freeform 513"/>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5" name="Freeform 514"/>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6" name="Freeform 515"/>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7" name="Freeform 516"/>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8" name="Freeform 517"/>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9" name="Freeform 518"/>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0" name="Freeform 519"/>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1" name="Freeform 520"/>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2" name="Freeform 521"/>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3" name="Freeform 522"/>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4" name="Freeform 523"/>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5" name="Freeform 524"/>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6" name="Freeform 525"/>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7" name="Freeform 526"/>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8" name="Freeform 527"/>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9" name="Freeform 528"/>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0" name="Freeform 529"/>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1" name="Freeform 530"/>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2" name="Freeform 531"/>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3" name="Freeform 532"/>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4" name="Freeform 533"/>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5" name="Freeform 534"/>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6" name="Freeform 535"/>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7" name="Freeform 536"/>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8" name="Freeform 537"/>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9" name="Freeform 538"/>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0" name="Freeform 539"/>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1" name="Freeform 540"/>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2" name="Freeform 541"/>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3" name="Freeform 542"/>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4" name="Freeform 543"/>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5" name="Freeform 544"/>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6" name="Freeform 545"/>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7" name="Freeform 546"/>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8" name="Freeform 547"/>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9" name="Freeform 548"/>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0" name="Freeform 549"/>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1" name="Freeform 550"/>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2" name="Freeform 551"/>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3" name="Freeform 552"/>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4" name="Freeform 553"/>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5" name="Freeform 554"/>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6" name="Freeform 555"/>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7" name="Freeform 556"/>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8" name="Freeform 557"/>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9" name="Freeform 558"/>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0" name="Freeform 559"/>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1" name="Freeform 560"/>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2" name="Freeform 561"/>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3" name="Freeform 562"/>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4" name="Freeform 563"/>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5" name="Freeform 564"/>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6" name="Freeform 565"/>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7" name="Freeform 566"/>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8" name="Freeform 567"/>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9" name="Freeform 568"/>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0" name="Freeform 569"/>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1" name="Freeform 570"/>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2" name="Freeform 571"/>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3" name="Freeform 572"/>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4" name="Freeform 573"/>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5" name="Freeform 574"/>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6" name="Freeform 575"/>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7" name="Freeform 576"/>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8" name="Freeform 577"/>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9" name="Freeform 578"/>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0" name="Freeform 579"/>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1" name="Freeform 580"/>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2" name="Freeform 581"/>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3" name="Freeform 582"/>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4" name="Freeform 583"/>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5" name="Freeform 584"/>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6" name="Freeform 585"/>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7" name="Freeform 586"/>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8" name="Freeform 587"/>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9" name="Freeform 588"/>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0" name="Freeform 589"/>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1" name="Freeform 590"/>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2" name="Freeform 591"/>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3" name="Freeform 592"/>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4" name="Freeform 593"/>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5" name="Freeform 594"/>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6" name="Freeform 595"/>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7" name="Freeform 596"/>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8" name="Freeform 597"/>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9" name="Freeform 598"/>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0" name="Freeform 599"/>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1" name="Freeform 600"/>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2" name="Freeform 601"/>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3" name="Freeform 602"/>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4" name="Freeform 603"/>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5" name="Freeform 604"/>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6" name="Freeform 605"/>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7" name="Freeform 606"/>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8" name="Freeform 607"/>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9" name="Freeform 608"/>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0" name="Freeform 609"/>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1" name="Freeform 610"/>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2" name="Freeform 611"/>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3" name="Freeform 612"/>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4" name="Freeform 613"/>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5" name="Freeform 614"/>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6" name="Freeform 615"/>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7" name="Freeform 616"/>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8" name="Freeform 617"/>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9" name="Freeform 618"/>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0" name="Freeform 619"/>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1" name="Freeform 620"/>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2" name="Freeform 621"/>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3" name="Freeform 622"/>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4" name="Freeform 623"/>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5" name="Freeform 624"/>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6" name="Freeform 625"/>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7" name="Freeform 626"/>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8" name="Freeform 627"/>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9" name="Freeform 628"/>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0" name="Freeform 629"/>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1" name="Freeform 630"/>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2" name="Freeform 631"/>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3" name="Freeform 632"/>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4" name="Freeform 633"/>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5" name="Freeform 634"/>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6" name="Freeform 635"/>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7" name="Freeform 636"/>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8" name="Freeform 637"/>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9" name="Freeform 638"/>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0" name="Freeform 639"/>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1" name="Freeform 640"/>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2" name="Freeform 641"/>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3" name="Freeform 642"/>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4" name="Freeform 643"/>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5" name="Freeform 644"/>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6" name="Freeform 645"/>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7" name="Freeform 646"/>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8" name="Freeform 647"/>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9" name="Freeform 648"/>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0" name="Freeform 649"/>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1" name="Freeform 650"/>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2" name="Freeform 651"/>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3" name="Freeform 652"/>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4" name="Freeform 653"/>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5" name="Freeform 654"/>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6" name="Freeform 655"/>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7" name="Freeform 656"/>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8" name="Freeform 657"/>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9" name="Freeform 658"/>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0" name="Freeform 659"/>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1" name="Freeform 660"/>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2" name="Freeform 661"/>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3" name="Freeform 662"/>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4" name="Freeform 663"/>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5" name="Freeform 664"/>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6" name="Freeform 665"/>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7" name="Freeform 666"/>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8" name="Freeform 667"/>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9" name="Freeform 668"/>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0" name="Freeform 669"/>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1" name="Freeform 670"/>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2" name="Freeform 671"/>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3" name="Freeform 672"/>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4" name="Freeform 673"/>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5" name="Freeform 674"/>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6" name="Freeform 675"/>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7" name="Freeform 676"/>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8" name="Freeform 677"/>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9" name="Freeform 678"/>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0" name="Freeform 679"/>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1" name="Freeform 680"/>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2" name="Freeform 681"/>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3" name="Freeform 682"/>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4" name="Freeform 683"/>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5" name="Freeform 684"/>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6" name="Freeform 685"/>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7" name="Freeform 686"/>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8" name="Freeform 687"/>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9" name="Freeform 688"/>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0" name="Freeform 689"/>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1" name="Freeform 690"/>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2" name="Freeform 691"/>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3" name="Freeform 692"/>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4" name="Freeform 693"/>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5" name="Freeform 694"/>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6" name="Freeform 695"/>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7" name="Freeform 696"/>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8" name="Freeform 697"/>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9" name="Freeform 698"/>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0" name="Freeform 699"/>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1" name="Freeform 700"/>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2" name="Freeform 701"/>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3" name="Freeform 702"/>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4" name="Freeform 703"/>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5" name="Freeform 704"/>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6" name="Freeform 705"/>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7" name="Freeform 706"/>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8" name="Freeform 707"/>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9" name="Freeform 708"/>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0" name="Freeform 709"/>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1" name="Freeform 710"/>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2" name="Freeform 711"/>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3" name="Freeform 712"/>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4" name="Freeform 713"/>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5" name="Freeform 714"/>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6" name="Freeform 715"/>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7" name="Freeform 716"/>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8" name="Freeform 717"/>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9" name="Freeform 718"/>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0" name="Freeform 719"/>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1" name="Freeform 720"/>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2" name="Freeform 721"/>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3" name="Freeform 722"/>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4" name="Freeform 723"/>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5" name="Freeform 724"/>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6" name="Freeform 725"/>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7" name="Freeform 726"/>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8" name="Freeform 727"/>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9" name="Freeform 728"/>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0" name="Freeform 729"/>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1" name="Freeform 730"/>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2" name="Freeform 731"/>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3" name="Freeform 732"/>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4" name="Freeform 733"/>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5" name="Freeform 734"/>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6" name="Freeform 735"/>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7" name="Freeform 736"/>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8" name="Freeform 737"/>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9" name="Freeform 738"/>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0" name="Freeform 739"/>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1" name="Freeform 740"/>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2" name="Freeform 741"/>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3" name="Freeform 742"/>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4" name="Freeform 743"/>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5" name="Freeform 744"/>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6" name="Freeform 745"/>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7" name="Freeform 746"/>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8" name="Freeform 747"/>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9" name="Freeform 748"/>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0" name="Freeform 749"/>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1" name="Freeform 750"/>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2" name="Freeform 751"/>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3" name="Freeform 752"/>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4" name="Freeform 753"/>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5" name="Freeform 754"/>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6" name="Freeform 755"/>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7" name="Freeform 756"/>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8" name="Freeform 757"/>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9" name="Freeform 758"/>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0" name="Freeform 759"/>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1" name="Freeform 760"/>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2" name="Freeform 761"/>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3" name="Freeform 762"/>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4" name="Freeform 763"/>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5" name="Freeform 764"/>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6" name="Freeform 765"/>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7" name="Freeform 766"/>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8" name="Freeform 767"/>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9" name="Freeform 768"/>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0" name="Freeform 769"/>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1" name="Freeform 770"/>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2" name="Freeform 771"/>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3" name="Freeform 772"/>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4" name="Freeform 773"/>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5" name="Freeform 774"/>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6" name="Freeform 775"/>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7" name="Freeform 776"/>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8" name="Freeform 777"/>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9" name="Freeform 778"/>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0" name="Freeform 779"/>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1" name="Freeform 780"/>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2" name="Freeform 781"/>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3" name="Freeform 782"/>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4" name="Freeform 783"/>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5" name="Freeform 784"/>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6" name="Freeform 785"/>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7" name="Freeform 786"/>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8" name="Freeform 787"/>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9" name="Freeform 788"/>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0" name="Freeform 789"/>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1" name="Freeform 790"/>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2" name="Freeform 791"/>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3" name="Freeform 792"/>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4" name="Freeform 793"/>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5" name="Freeform 794"/>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6" name="Freeform 795"/>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7" name="Freeform 796"/>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8" name="Freeform 797"/>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9" name="Freeform 798"/>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0" name="Freeform 799"/>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1" name="Freeform 800"/>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2" name="Freeform 801"/>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3" name="Freeform 802"/>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4" name="Freeform 803"/>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5" name="Freeform 804"/>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6" name="Freeform 805"/>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7" name="Freeform 806"/>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8" name="Freeform 807"/>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9" name="Freeform 808"/>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0" name="Freeform 809"/>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1" name="Freeform 810"/>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2" name="Freeform 811"/>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3" name="Freeform 812"/>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4" name="Freeform 813"/>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5" name="Freeform 814"/>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6" name="Freeform 815"/>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7" name="Freeform 816"/>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8" name="Freeform 817"/>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9" name="Freeform 818"/>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0" name="Freeform 819"/>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1" name="Freeform 820"/>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2" name="Freeform 821"/>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3" name="Freeform 822"/>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4" name="Freeform 823"/>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5" name="Freeform 824"/>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6" name="Freeform 825"/>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7" name="Freeform 826"/>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8" name="Freeform 827"/>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9" name="Freeform 828"/>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0" name="Freeform 829"/>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1" name="Freeform 830"/>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2" name="Freeform 831"/>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3" name="Freeform 832"/>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4" name="Freeform 833"/>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5" name="Freeform 834"/>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6" name="Freeform 835"/>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7" name="Freeform 836"/>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8" name="Freeform 837"/>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9" name="Freeform 838"/>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0" name="Freeform 839"/>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1" name="Freeform 840"/>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2" name="Freeform 841"/>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3" name="Freeform 842"/>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4" name="Freeform 843"/>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5" name="Freeform 844"/>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6" name="Freeform 845"/>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7" name="Freeform 846"/>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8" name="Freeform 847"/>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9" name="Freeform 848"/>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0" name="Freeform 849"/>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1" name="Freeform 850"/>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2" name="Freeform 851"/>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3" name="Freeform 852"/>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4" name="Freeform 853"/>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5" name="Freeform 854"/>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6" name="Freeform 855"/>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7" name="Freeform 856"/>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8" name="Freeform 857"/>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9" name="Freeform 858"/>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0" name="Freeform 859"/>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1" name="Freeform 860"/>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2" name="Freeform 861"/>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3" name="Freeform 862"/>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4" name="Freeform 863"/>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5" name="Freeform 864"/>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6" name="Freeform 865"/>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7" name="Freeform 866"/>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8" name="Freeform 867"/>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9" name="Freeform 868"/>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0" name="Freeform 869"/>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1" name="Freeform 870"/>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2" name="Freeform 871"/>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3" name="Freeform 872"/>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4" name="Freeform 873"/>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5" name="Freeform 874"/>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6" name="Freeform 875"/>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7" name="Freeform 876"/>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8" name="Freeform 877"/>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9" name="Freeform 878"/>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0" name="Freeform 879"/>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1" name="Freeform 880"/>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2" name="Freeform 881"/>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3" name="Freeform 882"/>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4" name="Freeform 883"/>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5" name="Freeform 884"/>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6" name="Freeform 885"/>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7" name="Freeform 886"/>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8" name="Freeform 887"/>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9" name="Freeform 888"/>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0" name="Freeform 889"/>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1" name="Freeform 890"/>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2" name="Freeform 891"/>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3" name="Freeform 892"/>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4" name="Freeform 893"/>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5" name="Freeform 894"/>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6" name="Freeform 895"/>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7" name="Freeform 896"/>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8" name="Freeform 897"/>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9" name="Freeform 898"/>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0" name="Freeform 899"/>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1" name="Freeform 900"/>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2" name="Freeform 901"/>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3" name="Freeform 902"/>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4" name="Freeform 903"/>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5" name="Freeform 904"/>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6" name="Freeform 905"/>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7" name="Freeform 906"/>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8" name="Freeform 907"/>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9" name="Freeform 908"/>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40" name="Freeform 909"/>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41" name="Freeform 910"/>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42" name="Freeform 911"/>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43" name="Freeform 912"/>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grpSp>
      <p:sp>
        <p:nvSpPr>
          <p:cNvPr id="4" name="Text Placeholder 3"/>
          <p:cNvSpPr>
            <a:spLocks noGrp="1"/>
          </p:cNvSpPr>
          <p:nvPr userDrawn="1">
            <p:ph type="body" idx="15" hasCustomPrompt="1"/>
          </p:nvPr>
        </p:nvSpPr>
        <p:spPr>
          <a:xfrm>
            <a:off x="3297026" y="7788234"/>
            <a:ext cx="15359000" cy="2336801"/>
          </a:xfrm>
        </p:spPr>
        <p:txBody>
          <a:bodyPr anchor="b" anchorCtr="0"/>
          <a:lstStyle>
            <a:lvl1pPr marL="0" indent="0" algn="l">
              <a:buNone/>
              <a:defRPr sz="23038">
                <a:solidFill>
                  <a:schemeClr val="tx2"/>
                </a:solidFill>
              </a:defRPr>
            </a:lvl1pPr>
          </a:lstStyle>
          <a:p>
            <a:pPr lvl="0"/>
            <a:r>
              <a:rPr lang="fr-CA" dirty="0"/>
              <a:t>00%</a:t>
            </a:r>
            <a:endParaRPr lang="en-US" dirty="0"/>
          </a:p>
        </p:txBody>
      </p:sp>
      <p:sp>
        <p:nvSpPr>
          <p:cNvPr id="119" name="Text Placeholder 2"/>
          <p:cNvSpPr>
            <a:spLocks noGrp="1"/>
          </p:cNvSpPr>
          <p:nvPr>
            <p:ph type="body" sz="quarter" idx="18"/>
          </p:nvPr>
        </p:nvSpPr>
        <p:spPr>
          <a:xfrm>
            <a:off x="3297551" y="10020282"/>
            <a:ext cx="15359000" cy="2082799"/>
          </a:xfrm>
        </p:spPr>
        <p:txBody>
          <a:bodyPr/>
          <a:lstStyle>
            <a:lvl1pPr marL="0" indent="0">
              <a:buNone/>
              <a:defRPr sz="5760"/>
            </a:lvl1pPr>
            <a:lvl2pPr marL="0" indent="0">
              <a:spcBef>
                <a:spcPts val="1601"/>
              </a:spcBef>
              <a:buNone/>
              <a:defRPr sz="3840"/>
            </a:lvl2pPr>
          </a:lstStyle>
          <a:p>
            <a:pPr lvl="0"/>
            <a:r>
              <a:rPr lang="en-CA" dirty="0"/>
              <a:t>Click to edit Master text styles</a:t>
            </a:r>
          </a:p>
          <a:p>
            <a:pPr lvl="1"/>
            <a:r>
              <a:rPr lang="en-CA" dirty="0"/>
              <a:t>Second level</a:t>
            </a:r>
          </a:p>
        </p:txBody>
      </p:sp>
      <p:sp>
        <p:nvSpPr>
          <p:cNvPr id="3" name="Footer Placeholder 2"/>
          <p:cNvSpPr>
            <a:spLocks noGrp="1"/>
          </p:cNvSpPr>
          <p:nvPr>
            <p:ph type="ftr" sz="quarter" idx="19"/>
          </p:nvPr>
        </p:nvSpPr>
        <p:spPr/>
        <p:txBody>
          <a:bodyPr/>
          <a:lstStyle/>
          <a:p>
            <a:r>
              <a:rPr lang="en-CA" dirty="0"/>
              <a:t>Source: Insert source here</a:t>
            </a:r>
          </a:p>
        </p:txBody>
      </p:sp>
    </p:spTree>
    <p:extLst>
      <p:ext uri="{BB962C8B-B14F-4D97-AF65-F5344CB8AC3E}">
        <p14:creationId xmlns:p14="http://schemas.microsoft.com/office/powerpoint/2010/main" val="272341163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World Map">
    <p:spTree>
      <p:nvGrpSpPr>
        <p:cNvPr id="1" name=""/>
        <p:cNvGrpSpPr/>
        <p:nvPr/>
      </p:nvGrpSpPr>
      <p:grpSpPr>
        <a:xfrm>
          <a:off x="0" y="0"/>
          <a:ext cx="0" cy="0"/>
          <a:chOff x="0" y="0"/>
          <a:chExt cx="0" cy="0"/>
        </a:xfrm>
      </p:grpSpPr>
      <p:grpSp>
        <p:nvGrpSpPr>
          <p:cNvPr id="268" name="Group 267"/>
          <p:cNvGrpSpPr>
            <a:grpSpLocks noChangeAspect="1"/>
          </p:cNvGrpSpPr>
          <p:nvPr userDrawn="1"/>
        </p:nvGrpSpPr>
        <p:grpSpPr>
          <a:xfrm>
            <a:off x="752027" y="105224"/>
            <a:ext cx="20711362" cy="10208729"/>
            <a:chOff x="191520" y="1277415"/>
            <a:chExt cx="8504640" cy="4657449"/>
          </a:xfrm>
          <a:solidFill>
            <a:srgbClr val="DFDFE0"/>
          </a:solidFill>
        </p:grpSpPr>
        <p:sp>
          <p:nvSpPr>
            <p:cNvPr id="269" name="Freeform 2"/>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0" name="Freeform 3"/>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1" name="Freeform 4"/>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3" name="Freeform 5"/>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8" name="Freeform 6"/>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9" name="Freeform 7"/>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0" name="Freeform 8"/>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1" name="Freeform 9"/>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2" name="Freeform 10"/>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3" name="Freeform 11"/>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4" name="Freeform 12"/>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5" name="Freeform 13"/>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6" name="Freeform 14"/>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7" name="Freeform 15"/>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8" name="Freeform 16"/>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9" name="Freeform 17"/>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0" name="Freeform 18"/>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1" name="Freeform 19"/>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2" name="Freeform 20"/>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3" name="Freeform 21"/>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4" name="Freeform 22"/>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5" name="Freeform 23"/>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6" name="Freeform 24"/>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7" name="Freeform 25"/>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8" name="Freeform 26"/>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9" name="Freeform 27"/>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0" name="Freeform 28"/>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1" name="Freeform 29"/>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2" name="Freeform 30"/>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3" name="Freeform 31"/>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4" name="Freeform 32"/>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5" name="Freeform 33"/>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6" name="Freeform 34"/>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7" name="Freeform 35"/>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8" name="Freeform 36"/>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9" name="Freeform 37"/>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0" name="Freeform 38"/>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1" name="Freeform 39"/>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2" name="Freeform 40"/>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3" name="Freeform 41"/>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4" name="Freeform 42"/>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5" name="Freeform 43"/>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6" name="Freeform 44"/>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7" name="Freeform 45"/>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8" name="Freeform 46"/>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9" name="Freeform 47"/>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0" name="Freeform 48"/>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1" name="Freeform 49"/>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2" name="Freeform 50"/>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3" name="Freeform 51"/>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4" name="Freeform 52"/>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5" name="Freeform 53"/>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6" name="Freeform 54"/>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7" name="Freeform 55"/>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8" name="Freeform 56"/>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9" name="Freeform 57"/>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0" name="Freeform 58"/>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1" name="Freeform 59"/>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2" name="Freeform 60"/>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3" name="Freeform 61"/>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4" name="Freeform 62"/>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5" name="Freeform 63"/>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6" name="Freeform 64"/>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7" name="Freeform 65"/>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8" name="Freeform 66"/>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9" name="Freeform 67"/>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3"/>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0" name="Freeform 68"/>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1" name="Freeform 69"/>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2" name="Freeform 70"/>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3"/>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3" name="Freeform 71"/>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4" name="Freeform 72"/>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5" name="Freeform 73"/>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6" name="Freeform 74"/>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7" name="Freeform 75"/>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8" name="Freeform 76"/>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9" name="Freeform 77"/>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0" name="Freeform 78"/>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1" name="Freeform 79"/>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2" name="Freeform 80"/>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3" name="Freeform 81"/>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4" name="Freeform 82"/>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5" name="Freeform 83"/>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6" name="Freeform 84"/>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7" name="Freeform 85"/>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8" name="Freeform 86"/>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9" name="Freeform 87"/>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0" name="Freeform 88"/>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1" name="Freeform 89"/>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2" name="Freeform 90"/>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3" name="Freeform 91"/>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4" name="Freeform 92"/>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5" name="Freeform 93"/>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6" name="Freeform 94"/>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7" name="Freeform 95"/>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8" name="Freeform 96"/>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9" name="Freeform 97"/>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0" name="Freeform 98"/>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1" name="Freeform 99"/>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2" name="Freeform 100"/>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3" name="Freeform 101"/>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4" name="Freeform 102"/>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tx1"/>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solidFill>
                  <a:srgbClr val="253746"/>
                </a:solidFill>
              </a:endParaRPr>
            </a:p>
          </p:txBody>
        </p:sp>
        <p:sp>
          <p:nvSpPr>
            <p:cNvPr id="375" name="Freeform 103"/>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6" name="Freeform 104"/>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7" name="Freeform 105"/>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8" name="Freeform 106"/>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9" name="Freeform 107"/>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0" name="Freeform 108"/>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1" name="Freeform 109"/>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2" name="Freeform 110"/>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3" name="Freeform 111"/>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4" name="Freeform 112"/>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5" name="Freeform 113"/>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6" name="Freeform 114"/>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7" name="Freeform 115"/>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8" name="Freeform 116"/>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9" name="Freeform 117"/>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0" name="Freeform 118"/>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1" name="Freeform 119"/>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2" name="Freeform 120"/>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3" name="Freeform 121"/>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4" name="Freeform 122"/>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5" name="Freeform 123"/>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6" name="Freeform 124"/>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7" name="Freeform 125"/>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8" name="Freeform 126"/>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9" name="Freeform 127"/>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0" name="Freeform 128"/>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1" name="Freeform 129"/>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2" name="Freeform 130"/>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3" name="Freeform 131"/>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4" name="Freeform 132"/>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5" name="Freeform 133"/>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6" name="Freeform 134"/>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7" name="Freeform 135"/>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8" name="Freeform 136"/>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9" name="Freeform 137"/>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0" name="Freeform 138"/>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1" name="Freeform 139"/>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2" name="Freeform 140"/>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3" name="Freeform 141"/>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4" name="Freeform 142"/>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5" name="Freeform 143"/>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6" name="Freeform 144"/>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7" name="Freeform 145"/>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8" name="Freeform 146"/>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9" name="Freeform 147"/>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0" name="Freeform 148"/>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1" name="Freeform 149"/>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2" name="Freeform 150"/>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3" name="Freeform 151"/>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4" name="Freeform 152"/>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5" name="Freeform 153"/>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6" name="Freeform 154"/>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7" name="Freeform 155"/>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8" name="Freeform 156"/>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9" name="Freeform 157"/>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0" name="Freeform 158"/>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1" name="Freeform 159"/>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2" name="Freeform 160"/>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3" name="Freeform 161"/>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4" name="Freeform 162"/>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5" name="Freeform 163"/>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6" name="Freeform 164"/>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7" name="Freeform 165"/>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8" name="Freeform 166"/>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9" name="Freeform 167"/>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0" name="Freeform 168"/>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1" name="Freeform 169"/>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2" name="Freeform 170"/>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3" name="Freeform 171"/>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4" name="Freeform 172"/>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5" name="Freeform 173"/>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6" name="Freeform 174"/>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7" name="Freeform 175"/>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8" name="Freeform 176"/>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9" name="Freeform 177"/>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0" name="Freeform 178"/>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1" name="Freeform 179"/>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2" name="Freeform 180"/>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3" name="Freeform 181"/>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4" name="Freeform 182"/>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5" name="Freeform 183"/>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6" name="Freeform 184"/>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7" name="Freeform 185"/>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8" name="Freeform 186"/>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9" name="Freeform 187"/>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0" name="Freeform 188"/>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1" name="Freeform 189"/>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2" name="Freeform 190"/>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3" name="Freeform 191"/>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4" name="Freeform 192"/>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5" name="Freeform 193"/>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6" name="Freeform 19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7" name="Freeform 19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8" name="Freeform 19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9" name="Freeform 19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0" name="Freeform 19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1" name="Freeform 19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2" name="Freeform 20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3" name="Freeform 20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4" name="Freeform 20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5" name="Freeform 20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6" name="Freeform 20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7" name="Freeform 20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8" name="Freeform 20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9" name="Freeform 20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0" name="Freeform 20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1" name="Freeform 20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2" name="Freeform 21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3" name="Freeform 21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4" name="Freeform 21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5" name="Freeform 21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6" name="Freeform 21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7" name="Freeform 21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8" name="Freeform 21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9" name="Freeform 21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0" name="Freeform 21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1" name="Freeform 21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2" name="Freeform 22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3" name="Freeform 22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4" name="Freeform 22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5" name="Freeform 22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6" name="Freeform 22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7" name="Freeform 22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8" name="Freeform 22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9" name="Freeform 22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0" name="Freeform 22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1" name="Freeform 22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2" name="Freeform 23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3" name="Freeform 23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4" name="Freeform 23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5" name="Freeform 23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6" name="Freeform 23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7" name="Freeform 23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8" name="Freeform 23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9" name="Freeform 23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0" name="Freeform 23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1" name="Freeform 23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2" name="Freeform 24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3" name="Freeform 24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4" name="Freeform 24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5" name="Freeform 24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6" name="Freeform 24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7" name="Freeform 24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8" name="Freeform 24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9" name="Freeform 24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0" name="Freeform 24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1" name="Freeform 24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2" name="Freeform 25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3" name="Freeform 25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4" name="Freeform 25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5" name="Freeform 25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6" name="Freeform 25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7" name="Freeform 25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8" name="Freeform 25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9" name="Freeform 25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30" name="Freeform 258"/>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31" name="Freeform 259"/>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grpSp>
      <p:sp>
        <p:nvSpPr>
          <p:cNvPr id="532" name="Text Placeholder 3"/>
          <p:cNvSpPr>
            <a:spLocks noGrp="1"/>
          </p:cNvSpPr>
          <p:nvPr>
            <p:ph type="body" idx="15" hasCustomPrompt="1"/>
          </p:nvPr>
        </p:nvSpPr>
        <p:spPr>
          <a:xfrm>
            <a:off x="935519" y="7696489"/>
            <a:ext cx="7285091" cy="2336801"/>
          </a:xfrm>
        </p:spPr>
        <p:txBody>
          <a:bodyPr anchor="b" anchorCtr="0"/>
          <a:lstStyle>
            <a:lvl1pPr marL="0" indent="0" algn="ctr">
              <a:buNone/>
              <a:defRPr sz="17279">
                <a:solidFill>
                  <a:schemeClr val="accent2"/>
                </a:solidFill>
              </a:defRPr>
            </a:lvl1pPr>
          </a:lstStyle>
          <a:p>
            <a:pPr lvl="0"/>
            <a:r>
              <a:rPr lang="en-CA" dirty="0"/>
              <a:t>00%</a:t>
            </a:r>
          </a:p>
        </p:txBody>
      </p:sp>
      <p:sp>
        <p:nvSpPr>
          <p:cNvPr id="533" name="Text Placeholder 3"/>
          <p:cNvSpPr>
            <a:spLocks noGrp="1"/>
          </p:cNvSpPr>
          <p:nvPr>
            <p:ph type="body" idx="17" hasCustomPrompt="1"/>
          </p:nvPr>
        </p:nvSpPr>
        <p:spPr>
          <a:xfrm>
            <a:off x="8551634" y="7696489"/>
            <a:ext cx="7285091" cy="2336801"/>
          </a:xfrm>
        </p:spPr>
        <p:txBody>
          <a:bodyPr anchor="b" anchorCtr="0"/>
          <a:lstStyle>
            <a:lvl1pPr marL="0" indent="0" algn="ctr">
              <a:buNone/>
              <a:defRPr sz="17279">
                <a:solidFill>
                  <a:schemeClr val="accent3"/>
                </a:solidFill>
              </a:defRPr>
            </a:lvl1pPr>
          </a:lstStyle>
          <a:p>
            <a:pPr lvl="0"/>
            <a:r>
              <a:rPr lang="en-CA" dirty="0"/>
              <a:t>00%</a:t>
            </a:r>
          </a:p>
        </p:txBody>
      </p:sp>
      <p:sp>
        <p:nvSpPr>
          <p:cNvPr id="534" name="Text Placeholder 3"/>
          <p:cNvSpPr>
            <a:spLocks noGrp="1"/>
          </p:cNvSpPr>
          <p:nvPr>
            <p:ph type="body" idx="19" hasCustomPrompt="1"/>
          </p:nvPr>
        </p:nvSpPr>
        <p:spPr>
          <a:xfrm>
            <a:off x="16181859" y="7696489"/>
            <a:ext cx="7285091" cy="2336801"/>
          </a:xfrm>
        </p:spPr>
        <p:txBody>
          <a:bodyPr anchor="b" anchorCtr="0"/>
          <a:lstStyle>
            <a:lvl1pPr marL="0" indent="0" algn="ctr">
              <a:buNone/>
              <a:defRPr sz="17279">
                <a:solidFill>
                  <a:schemeClr val="accent1"/>
                </a:solidFill>
              </a:defRPr>
            </a:lvl1pPr>
          </a:lstStyle>
          <a:p>
            <a:pPr lvl="0"/>
            <a:r>
              <a:rPr lang="en-CA" dirty="0"/>
              <a:t>00%</a:t>
            </a:r>
          </a:p>
        </p:txBody>
      </p:sp>
      <p:sp>
        <p:nvSpPr>
          <p:cNvPr id="535" name="Text Placeholder 4"/>
          <p:cNvSpPr>
            <a:spLocks noGrp="1"/>
          </p:cNvSpPr>
          <p:nvPr>
            <p:ph type="body" sz="quarter" idx="21"/>
          </p:nvPr>
        </p:nvSpPr>
        <p:spPr>
          <a:xfrm>
            <a:off x="939739" y="10063924"/>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536" name="Text Placeholder 4"/>
          <p:cNvSpPr>
            <a:spLocks noGrp="1"/>
          </p:cNvSpPr>
          <p:nvPr>
            <p:ph type="body" sz="quarter" idx="22"/>
          </p:nvPr>
        </p:nvSpPr>
        <p:spPr>
          <a:xfrm>
            <a:off x="8549975" y="10063924"/>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537" name="Text Placeholder 4"/>
          <p:cNvSpPr>
            <a:spLocks noGrp="1"/>
          </p:cNvSpPr>
          <p:nvPr>
            <p:ph type="body" sz="quarter" idx="23"/>
          </p:nvPr>
        </p:nvSpPr>
        <p:spPr>
          <a:xfrm>
            <a:off x="16180199" y="10063924"/>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2" name="Footer Placeholder 1"/>
          <p:cNvSpPr>
            <a:spLocks noGrp="1"/>
          </p:cNvSpPr>
          <p:nvPr>
            <p:ph type="ftr" sz="quarter" idx="24"/>
          </p:nvPr>
        </p:nvSpPr>
        <p:spPr/>
        <p:txBody>
          <a:bodyPr/>
          <a:lstStyle/>
          <a:p>
            <a:r>
              <a:rPr lang="en-CA" dirty="0"/>
              <a:t>Source: Insert source here</a:t>
            </a:r>
          </a:p>
        </p:txBody>
      </p:sp>
    </p:spTree>
    <p:extLst>
      <p:ext uri="{BB962C8B-B14F-4D97-AF65-F5344CB8AC3E}">
        <p14:creationId xmlns:p14="http://schemas.microsoft.com/office/powerpoint/2010/main" val="257617778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Logos">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8" y="3426775"/>
            <a:ext cx="7898887" cy="2784475"/>
          </a:xfrm>
          <a:solidFill>
            <a:srgbClr val="DFDFE0"/>
          </a:solidFill>
        </p:spPr>
        <p:txBody>
          <a:bodyPr/>
          <a:lstStyle>
            <a:lvl1pPr marL="0" indent="0">
              <a:buNone/>
              <a:defRPr sz="2801"/>
            </a:lvl1pPr>
          </a:lstStyle>
          <a:p>
            <a:r>
              <a:rPr lang="en-US" dirty="0"/>
              <a:t>Logo</a:t>
            </a:r>
          </a:p>
        </p:txBody>
      </p:sp>
      <p:sp>
        <p:nvSpPr>
          <p:cNvPr id="7" name="Picture Placeholder 3"/>
          <p:cNvSpPr>
            <a:spLocks noGrp="1"/>
          </p:cNvSpPr>
          <p:nvPr>
            <p:ph type="pic" sz="quarter" idx="11" hasCustomPrompt="1"/>
          </p:nvPr>
        </p:nvSpPr>
        <p:spPr>
          <a:xfrm>
            <a:off x="8281346" y="3426775"/>
            <a:ext cx="7898887" cy="2784475"/>
          </a:xfrm>
          <a:solidFill>
            <a:srgbClr val="DFDFE0"/>
          </a:solidFill>
        </p:spPr>
        <p:txBody>
          <a:bodyPr/>
          <a:lstStyle>
            <a:lvl1pPr marL="0" indent="0">
              <a:buNone/>
              <a:defRPr sz="2801"/>
            </a:lvl1pPr>
          </a:lstStyle>
          <a:p>
            <a:r>
              <a:rPr lang="en-US" dirty="0"/>
              <a:t>Logo</a:t>
            </a:r>
          </a:p>
        </p:txBody>
      </p:sp>
      <p:sp>
        <p:nvSpPr>
          <p:cNvPr id="8" name="Picture Placeholder 3"/>
          <p:cNvSpPr>
            <a:spLocks noGrp="1"/>
          </p:cNvSpPr>
          <p:nvPr>
            <p:ph type="pic" sz="quarter" idx="12" hasCustomPrompt="1"/>
          </p:nvPr>
        </p:nvSpPr>
        <p:spPr>
          <a:xfrm>
            <a:off x="16496232" y="3426775"/>
            <a:ext cx="7898887" cy="2784475"/>
          </a:xfrm>
          <a:solidFill>
            <a:srgbClr val="DFDFE0"/>
          </a:solidFill>
        </p:spPr>
        <p:txBody>
          <a:bodyPr/>
          <a:lstStyle>
            <a:lvl1pPr marL="0" indent="0">
              <a:buNone/>
              <a:defRPr sz="2801"/>
            </a:lvl1pPr>
          </a:lstStyle>
          <a:p>
            <a:r>
              <a:rPr lang="en-US" dirty="0"/>
              <a:t>Logo</a:t>
            </a:r>
          </a:p>
        </p:txBody>
      </p:sp>
      <p:sp>
        <p:nvSpPr>
          <p:cNvPr id="10" name="Picture Placeholder 3"/>
          <p:cNvSpPr>
            <a:spLocks noGrp="1"/>
          </p:cNvSpPr>
          <p:nvPr>
            <p:ph type="pic" sz="quarter" idx="13" hasCustomPrompt="1"/>
          </p:nvPr>
        </p:nvSpPr>
        <p:spPr>
          <a:xfrm>
            <a:off x="8" y="6463191"/>
            <a:ext cx="7898887" cy="2784475"/>
          </a:xfrm>
          <a:solidFill>
            <a:srgbClr val="DFDFE0"/>
          </a:solidFill>
        </p:spPr>
        <p:txBody>
          <a:bodyPr/>
          <a:lstStyle>
            <a:lvl1pPr marL="0" marR="0" indent="0" algn="l" defTabSz="2438173" rtl="0" eaLnBrk="1" fontAlgn="auto" latinLnBrk="0" hangingPunct="1">
              <a:lnSpc>
                <a:spcPct val="85000"/>
              </a:lnSpc>
              <a:spcBef>
                <a:spcPts val="3199"/>
              </a:spcBef>
              <a:spcAft>
                <a:spcPts val="0"/>
              </a:spcAft>
              <a:buClr>
                <a:schemeClr val="tx1"/>
              </a:buClr>
              <a:buSzPct val="75000"/>
              <a:buFont typeface="Wingdings 3" panose="05040102010807070707" pitchFamily="18" charset="2"/>
              <a:buNone/>
              <a:tabLst/>
              <a:defRPr sz="2801"/>
            </a:lvl1pPr>
          </a:lstStyle>
          <a:p>
            <a:r>
              <a:rPr lang="en-US" dirty="0"/>
              <a:t>Logo</a:t>
            </a:r>
          </a:p>
        </p:txBody>
      </p:sp>
      <p:sp>
        <p:nvSpPr>
          <p:cNvPr id="11" name="Picture Placeholder 3"/>
          <p:cNvSpPr>
            <a:spLocks noGrp="1"/>
          </p:cNvSpPr>
          <p:nvPr>
            <p:ph type="pic" sz="quarter" idx="14" hasCustomPrompt="1"/>
          </p:nvPr>
        </p:nvSpPr>
        <p:spPr>
          <a:xfrm>
            <a:off x="8281346" y="6463191"/>
            <a:ext cx="7898887" cy="2784475"/>
          </a:xfrm>
          <a:solidFill>
            <a:srgbClr val="DFDFE0"/>
          </a:solidFill>
        </p:spPr>
        <p:txBody>
          <a:bodyPr/>
          <a:lstStyle>
            <a:lvl1pPr marL="0" indent="0">
              <a:buNone/>
              <a:defRPr sz="2801"/>
            </a:lvl1pPr>
          </a:lstStyle>
          <a:p>
            <a:r>
              <a:rPr lang="en-US" dirty="0"/>
              <a:t>Logo</a:t>
            </a:r>
          </a:p>
        </p:txBody>
      </p:sp>
      <p:sp>
        <p:nvSpPr>
          <p:cNvPr id="12" name="Picture Placeholder 3"/>
          <p:cNvSpPr>
            <a:spLocks noGrp="1"/>
          </p:cNvSpPr>
          <p:nvPr>
            <p:ph type="pic" sz="quarter" idx="15" hasCustomPrompt="1"/>
          </p:nvPr>
        </p:nvSpPr>
        <p:spPr>
          <a:xfrm>
            <a:off x="16496232" y="6463191"/>
            <a:ext cx="7898887" cy="2784475"/>
          </a:xfrm>
          <a:solidFill>
            <a:srgbClr val="DFDFE0"/>
          </a:solidFill>
        </p:spPr>
        <p:txBody>
          <a:bodyPr/>
          <a:lstStyle>
            <a:lvl1pPr marL="0" indent="0">
              <a:buNone/>
              <a:defRPr sz="2801"/>
            </a:lvl1pPr>
          </a:lstStyle>
          <a:p>
            <a:r>
              <a:rPr lang="en-US" dirty="0"/>
              <a:t>Logo</a:t>
            </a:r>
          </a:p>
        </p:txBody>
      </p:sp>
      <p:sp>
        <p:nvSpPr>
          <p:cNvPr id="13" name="Picture Placeholder 3"/>
          <p:cNvSpPr>
            <a:spLocks noGrp="1"/>
          </p:cNvSpPr>
          <p:nvPr>
            <p:ph type="pic" sz="quarter" idx="16" hasCustomPrompt="1"/>
          </p:nvPr>
        </p:nvSpPr>
        <p:spPr>
          <a:xfrm>
            <a:off x="8" y="9499608"/>
            <a:ext cx="7898887" cy="2784475"/>
          </a:xfrm>
          <a:solidFill>
            <a:srgbClr val="DFDFE0"/>
          </a:solidFill>
        </p:spPr>
        <p:txBody>
          <a:bodyPr/>
          <a:lstStyle>
            <a:lvl1pPr marL="0" indent="0">
              <a:buNone/>
              <a:defRPr sz="2801"/>
            </a:lvl1pPr>
          </a:lstStyle>
          <a:p>
            <a:r>
              <a:rPr lang="en-US" dirty="0"/>
              <a:t>Logo</a:t>
            </a:r>
          </a:p>
        </p:txBody>
      </p:sp>
      <p:sp>
        <p:nvSpPr>
          <p:cNvPr id="14" name="Picture Placeholder 3"/>
          <p:cNvSpPr>
            <a:spLocks noGrp="1"/>
          </p:cNvSpPr>
          <p:nvPr>
            <p:ph type="pic" sz="quarter" idx="17" hasCustomPrompt="1"/>
          </p:nvPr>
        </p:nvSpPr>
        <p:spPr>
          <a:xfrm>
            <a:off x="8281346" y="9499608"/>
            <a:ext cx="7898887" cy="2784475"/>
          </a:xfrm>
          <a:solidFill>
            <a:srgbClr val="DFDFE0"/>
          </a:solidFill>
        </p:spPr>
        <p:txBody>
          <a:bodyPr/>
          <a:lstStyle>
            <a:lvl1pPr marL="0" indent="0">
              <a:buNone/>
              <a:defRPr sz="2801"/>
            </a:lvl1pPr>
          </a:lstStyle>
          <a:p>
            <a:r>
              <a:rPr lang="en-US" dirty="0"/>
              <a:t>Logo</a:t>
            </a:r>
          </a:p>
        </p:txBody>
      </p:sp>
      <p:sp>
        <p:nvSpPr>
          <p:cNvPr id="15" name="Picture Placeholder 3"/>
          <p:cNvSpPr>
            <a:spLocks noGrp="1"/>
          </p:cNvSpPr>
          <p:nvPr>
            <p:ph type="pic" sz="quarter" idx="18" hasCustomPrompt="1"/>
          </p:nvPr>
        </p:nvSpPr>
        <p:spPr>
          <a:xfrm>
            <a:off x="16496232" y="9499608"/>
            <a:ext cx="7898887" cy="2784475"/>
          </a:xfrm>
          <a:solidFill>
            <a:srgbClr val="DFDFE0"/>
          </a:solidFill>
        </p:spPr>
        <p:txBody>
          <a:bodyPr/>
          <a:lstStyle>
            <a:lvl1pPr marL="0" indent="0">
              <a:buNone/>
              <a:defRPr sz="2801"/>
            </a:lvl1pPr>
          </a:lstStyle>
          <a:p>
            <a:r>
              <a:rPr lang="en-US" dirty="0"/>
              <a:t>Logo</a:t>
            </a:r>
          </a:p>
        </p:txBody>
      </p:sp>
      <p:sp>
        <p:nvSpPr>
          <p:cNvPr id="17" name="Title 16"/>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US" dirty="0"/>
          </a:p>
        </p:txBody>
      </p:sp>
    </p:spTree>
    <p:extLst>
      <p:ext uri="{BB962C8B-B14F-4D97-AF65-F5344CB8AC3E}">
        <p14:creationId xmlns:p14="http://schemas.microsoft.com/office/powerpoint/2010/main" val="3687516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Question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8360877" y="3661080"/>
            <a:ext cx="14645798" cy="9107654"/>
          </a:xfrm>
        </p:spPr>
        <p:txBody>
          <a:bodyPr lIns="0" tIns="0" rIns="0" bIns="0" anchor="ctr" anchorCtr="0">
            <a:noAutofit/>
          </a:bodyPr>
          <a:lstStyle>
            <a:lvl1pPr algn="l">
              <a:defRPr sz="19198">
                <a:solidFill>
                  <a:schemeClr val="accent2"/>
                </a:solidFill>
              </a:defRPr>
            </a:lvl1pPr>
          </a:lstStyle>
          <a:p>
            <a:r>
              <a:rPr lang="en-CA" noProof="0" dirty="0"/>
              <a:t>Questions?</a:t>
            </a:r>
          </a:p>
        </p:txBody>
      </p:sp>
      <p:sp>
        <p:nvSpPr>
          <p:cNvPr id="9" name="Freeform 5">
            <a:extLst>
              <a:ext uri="{FF2B5EF4-FFF2-40B4-BE49-F238E27FC236}">
                <a16:creationId xmlns:a16="http://schemas.microsoft.com/office/drawing/2014/main" id="{77A87A3D-639D-4C19-9D03-559D8E55ECEB}"/>
              </a:ext>
            </a:extLst>
          </p:cNvPr>
          <p:cNvSpPr>
            <a:spLocks/>
          </p:cNvSpPr>
          <p:nvPr userDrawn="1"/>
        </p:nvSpPr>
        <p:spPr bwMode="auto">
          <a:xfrm>
            <a:off x="1" y="0"/>
            <a:ext cx="8149061"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0" name="Freeform 6">
            <a:extLst>
              <a:ext uri="{FF2B5EF4-FFF2-40B4-BE49-F238E27FC236}">
                <a16:creationId xmlns:a16="http://schemas.microsoft.com/office/drawing/2014/main" id="{4FCA11B5-3AFA-4269-8D65-F334327CE72C}"/>
              </a:ext>
            </a:extLst>
          </p:cNvPr>
          <p:cNvSpPr>
            <a:spLocks/>
          </p:cNvSpPr>
          <p:nvPr userDrawn="1"/>
        </p:nvSpPr>
        <p:spPr bwMode="auto">
          <a:xfrm>
            <a:off x="45717" y="9692640"/>
            <a:ext cx="370689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rgbClr val="1F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2168416423"/>
      </p:ext>
    </p:extLst>
  </p:cSld>
  <p:clrMapOvr>
    <a:masterClrMapping/>
  </p:clrMapOvr>
  <p:extLst>
    <p:ext uri="{DCECCB84-F9BA-43D5-87BE-67443E8EF086}">
      <p15:sldGuideLst xmlns:p15="http://schemas.microsoft.com/office/powerpoint/2012/main"/>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itle" preserve="1">
  <p:cSld name="3_Back Cover Asterisk — Re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D151AB9D-F5AF-8A40-98FA-A2592E48D252}"/>
              </a:ext>
            </a:extLst>
          </p:cNvPr>
          <p:cNvSpPr/>
          <p:nvPr userDrawn="1"/>
        </p:nvSpPr>
        <p:spPr>
          <a:xfrm>
            <a:off x="12202632" y="1"/>
            <a:ext cx="12179778" cy="1385656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39" name="Rectangle 38">
            <a:extLst>
              <a:ext uri="{FF2B5EF4-FFF2-40B4-BE49-F238E27FC236}">
                <a16:creationId xmlns:a16="http://schemas.microsoft.com/office/drawing/2014/main" id="{0964F323-3A17-0B4C-83A8-53D248B753A3}"/>
              </a:ext>
            </a:extLst>
          </p:cNvPr>
          <p:cNvSpPr/>
          <p:nvPr userDrawn="1"/>
        </p:nvSpPr>
        <p:spPr>
          <a:xfrm>
            <a:off x="0" y="1"/>
            <a:ext cx="12179778"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pic>
        <p:nvPicPr>
          <p:cNvPr id="40" name="Picture 39" descr="Logo&#10;&#10;Description automatically generated">
            <a:extLst>
              <a:ext uri="{FF2B5EF4-FFF2-40B4-BE49-F238E27FC236}">
                <a16:creationId xmlns:a16="http://schemas.microsoft.com/office/drawing/2014/main" id="{45C944A9-9FA3-DD49-B6B4-581CD5DF9DC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9473326" y="473017"/>
            <a:ext cx="3377204" cy="2167879"/>
          </a:xfrm>
          <a:prstGeom prst="rect">
            <a:avLst/>
          </a:prstGeom>
        </p:spPr>
      </p:pic>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12627248" y="4008960"/>
            <a:ext cx="9266493" cy="2833075"/>
          </a:xfrm>
        </p:spPr>
        <p:txBody>
          <a:bodyPr lIns="0" tIns="0" rIns="0" bIns="0" anchor="b">
            <a:noAutofit/>
          </a:bodyPr>
          <a:lstStyle>
            <a:lvl1pPr algn="l">
              <a:defRPr sz="8639">
                <a:solidFill>
                  <a:srgbClr val="FFFFFF"/>
                </a:solidFill>
              </a:defRPr>
            </a:lvl1pPr>
          </a:lstStyle>
          <a:p>
            <a:r>
              <a:rPr lang="en-CA" noProof="0" dirty="0"/>
              <a:t>Thank you.</a:t>
            </a:r>
          </a:p>
        </p:txBody>
      </p:sp>
      <p:sp>
        <p:nvSpPr>
          <p:cNvPr id="3" name="Subtitle 2"/>
          <p:cNvSpPr>
            <a:spLocks noGrp="1"/>
          </p:cNvSpPr>
          <p:nvPr userDrawn="1">
            <p:ph type="subTitle" idx="1" hasCustomPrompt="1"/>
          </p:nvPr>
        </p:nvSpPr>
        <p:spPr>
          <a:xfrm>
            <a:off x="12627248" y="7523975"/>
            <a:ext cx="9266493" cy="4113386"/>
          </a:xfrm>
        </p:spPr>
        <p:txBody>
          <a:bodyPr lIns="0" tIns="0" rIns="0" bIns="0">
            <a:noAutofit/>
          </a:bodyPr>
          <a:lstStyle>
            <a:lvl1pPr marL="0" indent="0" algn="l">
              <a:lnSpc>
                <a:spcPct val="117000"/>
              </a:lnSpc>
              <a:spcBef>
                <a:spcPts val="0"/>
              </a:spcBef>
              <a:buNone/>
              <a:defRPr sz="4800" b="0">
                <a:solidFill>
                  <a:srgbClr val="FFFFFF"/>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rgbClr val="FFFFFF"/>
                </a:solidFill>
                <a:latin typeface="+mn-lt"/>
              </a:rPr>
              <a:t>bdc.ca  |  1-888-INFO-BDC</a:t>
            </a:r>
            <a:endParaRPr lang="en-CA" sz="4320" noProof="0" dirty="0">
              <a:solidFill>
                <a:srgbClr val="FFFFFF"/>
              </a:solidFill>
              <a:latin typeface="+mn-lt"/>
            </a:endParaRPr>
          </a:p>
        </p:txBody>
      </p:sp>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10842308" y="7584389"/>
            <a:ext cx="863941" cy="864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10842308" y="7584389"/>
            <a:ext cx="863941" cy="864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10842312" y="8742562"/>
            <a:ext cx="863944" cy="864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10842289" y="9908388"/>
            <a:ext cx="863941" cy="864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10842312" y="11084078"/>
            <a:ext cx="863944" cy="864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781352712"/>
      </p:ext>
    </p:extLst>
  </p:cSld>
  <p:clrMapOvr>
    <a:masterClrMapping/>
  </p:clrMapOvr>
  <p:extLst>
    <p:ext uri="{DCECCB84-F9BA-43D5-87BE-67443E8EF086}">
      <p15:sldGuideLst xmlns:p15="http://schemas.microsoft.com/office/powerpoint/2012/main"/>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Red">
    <p:spTree>
      <p:nvGrpSpPr>
        <p:cNvPr id="1" name=""/>
        <p:cNvGrpSpPr/>
        <p:nvPr/>
      </p:nvGrpSpPr>
      <p:grpSpPr>
        <a:xfrm>
          <a:off x="0" y="0"/>
          <a:ext cx="0" cy="0"/>
          <a:chOff x="0" y="0"/>
          <a:chExt cx="0" cy="0"/>
        </a:xfrm>
      </p:grpSpPr>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7" name="Freeform 5">
            <a:extLst>
              <a:ext uri="{FF2B5EF4-FFF2-40B4-BE49-F238E27FC236}">
                <a16:creationId xmlns:a16="http://schemas.microsoft.com/office/drawing/2014/main" id="{70068DF9-35CC-480D-9F85-FF4A5C90501A}"/>
              </a:ext>
            </a:extLst>
          </p:cNvPr>
          <p:cNvSpPr>
            <a:spLocks/>
          </p:cNvSpPr>
          <p:nvPr userDrawn="1"/>
        </p:nvSpPr>
        <p:spPr bwMode="auto">
          <a:xfrm>
            <a:off x="3811" y="0"/>
            <a:ext cx="12175967" cy="13716000"/>
          </a:xfrm>
          <a:custGeom>
            <a:avLst/>
            <a:gdLst>
              <a:gd name="T0" fmla="*/ 533 w 533"/>
              <a:gd name="T1" fmla="*/ 0 h 600"/>
              <a:gd name="T2" fmla="*/ 356 w 533"/>
              <a:gd name="T3" fmla="*/ 0 h 600"/>
              <a:gd name="T4" fmla="*/ 356 w 533"/>
              <a:gd name="T5" fmla="*/ 138 h 600"/>
              <a:gd name="T6" fmla="*/ 318 w 533"/>
              <a:gd name="T7" fmla="*/ 176 h 600"/>
              <a:gd name="T8" fmla="*/ 301 w 533"/>
              <a:gd name="T9" fmla="*/ 172 h 600"/>
              <a:gd name="T10" fmla="*/ 0 w 533"/>
              <a:gd name="T11" fmla="*/ 32 h 600"/>
              <a:gd name="T12" fmla="*/ 0 w 533"/>
              <a:gd name="T13" fmla="*/ 424 h 600"/>
              <a:gd name="T14" fmla="*/ 140 w 533"/>
              <a:gd name="T15" fmla="*/ 489 h 600"/>
              <a:gd name="T16" fmla="*/ 162 w 533"/>
              <a:gd name="T17" fmla="*/ 524 h 600"/>
              <a:gd name="T18" fmla="*/ 151 w 533"/>
              <a:gd name="T19" fmla="*/ 551 h 600"/>
              <a:gd name="T20" fmla="*/ 102 w 533"/>
              <a:gd name="T21" fmla="*/ 600 h 600"/>
              <a:gd name="T22" fmla="*/ 533 w 533"/>
              <a:gd name="T23" fmla="*/ 600 h 600"/>
              <a:gd name="T24" fmla="*/ 533 w 533"/>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3" h="600">
                <a:moveTo>
                  <a:pt x="533" y="0"/>
                </a:moveTo>
                <a:cubicBezTo>
                  <a:pt x="356" y="0"/>
                  <a:pt x="356" y="0"/>
                  <a:pt x="356" y="0"/>
                </a:cubicBezTo>
                <a:cubicBezTo>
                  <a:pt x="356" y="138"/>
                  <a:pt x="356" y="138"/>
                  <a:pt x="356" y="138"/>
                </a:cubicBezTo>
                <a:cubicBezTo>
                  <a:pt x="356" y="159"/>
                  <a:pt x="339" y="176"/>
                  <a:pt x="318" y="176"/>
                </a:cubicBezTo>
                <a:cubicBezTo>
                  <a:pt x="312" y="176"/>
                  <a:pt x="306" y="175"/>
                  <a:pt x="301" y="172"/>
                </a:cubicBezTo>
                <a:cubicBezTo>
                  <a:pt x="0" y="32"/>
                  <a:pt x="0" y="32"/>
                  <a:pt x="0" y="32"/>
                </a:cubicBezTo>
                <a:cubicBezTo>
                  <a:pt x="0" y="424"/>
                  <a:pt x="0" y="424"/>
                  <a:pt x="0" y="424"/>
                </a:cubicBezTo>
                <a:cubicBezTo>
                  <a:pt x="140" y="489"/>
                  <a:pt x="140" y="489"/>
                  <a:pt x="140" y="489"/>
                </a:cubicBezTo>
                <a:cubicBezTo>
                  <a:pt x="153" y="495"/>
                  <a:pt x="162" y="508"/>
                  <a:pt x="162" y="524"/>
                </a:cubicBezTo>
                <a:cubicBezTo>
                  <a:pt x="162" y="535"/>
                  <a:pt x="158" y="544"/>
                  <a:pt x="151" y="551"/>
                </a:cubicBezTo>
                <a:cubicBezTo>
                  <a:pt x="102" y="600"/>
                  <a:pt x="102" y="600"/>
                  <a:pt x="102" y="600"/>
                </a:cubicBezTo>
                <a:cubicBezTo>
                  <a:pt x="533" y="600"/>
                  <a:pt x="533" y="600"/>
                  <a:pt x="533" y="600"/>
                </a:cubicBezTo>
                <a:lnTo>
                  <a:pt x="533"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9" name="Freeform 7">
            <a:extLst>
              <a:ext uri="{FF2B5EF4-FFF2-40B4-BE49-F238E27FC236}">
                <a16:creationId xmlns:a16="http://schemas.microsoft.com/office/drawing/2014/main" id="{855E5B9F-AEC8-44E6-AC11-2C918768DC0A}"/>
              </a:ext>
            </a:extLst>
          </p:cNvPr>
          <p:cNvSpPr>
            <a:spLocks/>
          </p:cNvSpPr>
          <p:nvPr userDrawn="1"/>
        </p:nvSpPr>
        <p:spPr bwMode="auto">
          <a:xfrm>
            <a:off x="12179780" y="0"/>
            <a:ext cx="12198826" cy="13716000"/>
          </a:xfrm>
          <a:custGeom>
            <a:avLst/>
            <a:gdLst>
              <a:gd name="T0" fmla="*/ 0 w 534"/>
              <a:gd name="T1" fmla="*/ 600 h 600"/>
              <a:gd name="T2" fmla="*/ 432 w 534"/>
              <a:gd name="T3" fmla="*/ 600 h 600"/>
              <a:gd name="T4" fmla="*/ 383 w 534"/>
              <a:gd name="T5" fmla="*/ 551 h 600"/>
              <a:gd name="T6" fmla="*/ 371 w 534"/>
              <a:gd name="T7" fmla="*/ 524 h 600"/>
              <a:gd name="T8" fmla="*/ 372 w 534"/>
              <a:gd name="T9" fmla="*/ 515 h 600"/>
              <a:gd name="T10" fmla="*/ 394 w 534"/>
              <a:gd name="T11" fmla="*/ 489 h 600"/>
              <a:gd name="T12" fmla="*/ 534 w 534"/>
              <a:gd name="T13" fmla="*/ 424 h 600"/>
              <a:gd name="T14" fmla="*/ 534 w 534"/>
              <a:gd name="T15" fmla="*/ 32 h 600"/>
              <a:gd name="T16" fmla="*/ 233 w 534"/>
              <a:gd name="T17" fmla="*/ 172 h 600"/>
              <a:gd name="T18" fmla="*/ 216 w 534"/>
              <a:gd name="T19" fmla="*/ 176 h 600"/>
              <a:gd name="T20" fmla="*/ 178 w 534"/>
              <a:gd name="T21" fmla="*/ 138 h 600"/>
              <a:gd name="T22" fmla="*/ 178 w 534"/>
              <a:gd name="T23" fmla="*/ 0 h 600"/>
              <a:gd name="T24" fmla="*/ 0 w 534"/>
              <a:gd name="T25" fmla="*/ 0 h 600"/>
              <a:gd name="T26" fmla="*/ 0 w 534"/>
              <a:gd name="T2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600">
                <a:moveTo>
                  <a:pt x="0" y="600"/>
                </a:moveTo>
                <a:cubicBezTo>
                  <a:pt x="432" y="600"/>
                  <a:pt x="432" y="600"/>
                  <a:pt x="432" y="600"/>
                </a:cubicBezTo>
                <a:cubicBezTo>
                  <a:pt x="383" y="551"/>
                  <a:pt x="383" y="551"/>
                  <a:pt x="383" y="551"/>
                </a:cubicBezTo>
                <a:cubicBezTo>
                  <a:pt x="376" y="544"/>
                  <a:pt x="371" y="535"/>
                  <a:pt x="371" y="524"/>
                </a:cubicBezTo>
                <a:cubicBezTo>
                  <a:pt x="371" y="521"/>
                  <a:pt x="372" y="518"/>
                  <a:pt x="372" y="515"/>
                </a:cubicBezTo>
                <a:cubicBezTo>
                  <a:pt x="375" y="504"/>
                  <a:pt x="384" y="494"/>
                  <a:pt x="394" y="489"/>
                </a:cubicBezTo>
                <a:cubicBezTo>
                  <a:pt x="534" y="424"/>
                  <a:pt x="534" y="424"/>
                  <a:pt x="534" y="424"/>
                </a:cubicBezTo>
                <a:cubicBezTo>
                  <a:pt x="534" y="32"/>
                  <a:pt x="534" y="32"/>
                  <a:pt x="534" y="32"/>
                </a:cubicBezTo>
                <a:cubicBezTo>
                  <a:pt x="233" y="172"/>
                  <a:pt x="233" y="172"/>
                  <a:pt x="233" y="172"/>
                </a:cubicBezTo>
                <a:cubicBezTo>
                  <a:pt x="228" y="175"/>
                  <a:pt x="222" y="176"/>
                  <a:pt x="216" y="176"/>
                </a:cubicBezTo>
                <a:cubicBezTo>
                  <a:pt x="195" y="176"/>
                  <a:pt x="178" y="159"/>
                  <a:pt x="178" y="138"/>
                </a:cubicBezTo>
                <a:cubicBezTo>
                  <a:pt x="178" y="0"/>
                  <a:pt x="178" y="0"/>
                  <a:pt x="178" y="0"/>
                </a:cubicBezTo>
                <a:cubicBezTo>
                  <a:pt x="0" y="0"/>
                  <a:pt x="0" y="0"/>
                  <a:pt x="0" y="0"/>
                </a:cubicBezTo>
                <a:lnTo>
                  <a:pt x="0" y="600"/>
                </a:ln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12627248" y="4008960"/>
            <a:ext cx="9266493" cy="2833075"/>
          </a:xfrm>
        </p:spPr>
        <p:txBody>
          <a:bodyPr lIns="0" tIns="0" rIns="0" bIns="0" anchor="b">
            <a:noAutofit/>
          </a:bodyPr>
          <a:lstStyle>
            <a:lvl1pPr algn="l">
              <a:defRPr sz="8639">
                <a:solidFill>
                  <a:srgbClr val="FFFFFF"/>
                </a:solidFill>
              </a:defRPr>
            </a:lvl1pPr>
          </a:lstStyle>
          <a:p>
            <a:r>
              <a:rPr lang="en-CA" noProof="0" dirty="0"/>
              <a:t>Thank you.</a:t>
            </a:r>
          </a:p>
        </p:txBody>
      </p:sp>
      <p:sp>
        <p:nvSpPr>
          <p:cNvPr id="3" name="Subtitle 2"/>
          <p:cNvSpPr>
            <a:spLocks noGrp="1"/>
          </p:cNvSpPr>
          <p:nvPr userDrawn="1">
            <p:ph type="subTitle" idx="1" hasCustomPrompt="1"/>
          </p:nvPr>
        </p:nvSpPr>
        <p:spPr>
          <a:xfrm>
            <a:off x="12627248" y="7523975"/>
            <a:ext cx="9266493" cy="4113386"/>
          </a:xfrm>
        </p:spPr>
        <p:txBody>
          <a:bodyPr lIns="0" tIns="0" rIns="0" bIns="0">
            <a:noAutofit/>
          </a:bodyPr>
          <a:lstStyle>
            <a:lvl1pPr marL="0" indent="0" algn="l">
              <a:lnSpc>
                <a:spcPct val="117000"/>
              </a:lnSpc>
              <a:spcBef>
                <a:spcPts val="0"/>
              </a:spcBef>
              <a:buNone/>
              <a:defRPr sz="4800" b="0">
                <a:solidFill>
                  <a:srgbClr val="FFFFFF"/>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rgbClr val="FFFFFF"/>
                </a:solidFill>
                <a:latin typeface="+mn-lt"/>
              </a:rPr>
              <a:t>bdc.ca  |  1-888-INFO-BDC</a:t>
            </a:r>
            <a:endParaRPr lang="en-CA" sz="4320" noProof="0" dirty="0">
              <a:solidFill>
                <a:srgbClr val="FFFFFF"/>
              </a:solidFill>
              <a:latin typeface="+mn-lt"/>
            </a:endParaRPr>
          </a:p>
        </p:txBody>
      </p:sp>
      <p:pic>
        <p:nvPicPr>
          <p:cNvPr id="31" name="Picture 30" descr="A close up of a logo&#10;&#10;Description automatically generated">
            <a:extLst>
              <a:ext uri="{FF2B5EF4-FFF2-40B4-BE49-F238E27FC236}">
                <a16:creationId xmlns:a16="http://schemas.microsoft.com/office/drawing/2014/main" id="{DFB78BEB-9BF0-6743-B000-A2056F037A9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6956140" y="448078"/>
            <a:ext cx="3377204" cy="2167877"/>
          </a:xfrm>
          <a:prstGeom prst="rect">
            <a:avLst/>
          </a:prstGeom>
        </p:spPr>
      </p:pic>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10842308" y="7584389"/>
            <a:ext cx="863941" cy="864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10842308" y="7584389"/>
            <a:ext cx="863941" cy="864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10842312" y="8742562"/>
            <a:ext cx="863944" cy="864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10842289" y="9908388"/>
            <a:ext cx="863941" cy="864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10842312" y="11084078"/>
            <a:ext cx="863944" cy="864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122004556"/>
      </p:ext>
    </p:extLst>
  </p:cSld>
  <p:clrMapOvr>
    <a:masterClrMapping/>
  </p:clrMapOvr>
  <p:extLst>
    <p:ext uri="{DCECCB84-F9BA-43D5-87BE-67443E8EF086}">
      <p15:sldGuideLst xmlns:p15="http://schemas.microsoft.com/office/powerpoint/2012/main"/>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Colours">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12627246" y="4012032"/>
            <a:ext cx="9505954" cy="2833075"/>
          </a:xfrm>
        </p:spPr>
        <p:txBody>
          <a:bodyPr lIns="0" tIns="0" rIns="0" bIns="0" anchor="b">
            <a:noAutofit/>
          </a:bodyPr>
          <a:lstStyle>
            <a:lvl1pPr algn="l">
              <a:defRPr sz="8639">
                <a:solidFill>
                  <a:schemeClr val="tx1"/>
                </a:solidFill>
              </a:defRPr>
            </a:lvl1pPr>
          </a:lstStyle>
          <a:p>
            <a:r>
              <a:rPr lang="en-CA" noProof="0" dirty="0"/>
              <a:t>Thank you.</a:t>
            </a:r>
          </a:p>
        </p:txBody>
      </p:sp>
      <p:sp>
        <p:nvSpPr>
          <p:cNvPr id="3" name="Subtitle 2"/>
          <p:cNvSpPr>
            <a:spLocks noGrp="1"/>
          </p:cNvSpPr>
          <p:nvPr userDrawn="1">
            <p:ph type="subTitle" idx="1" hasCustomPrompt="1"/>
          </p:nvPr>
        </p:nvSpPr>
        <p:spPr>
          <a:xfrm>
            <a:off x="12627246" y="7538356"/>
            <a:ext cx="9505954" cy="4113386"/>
          </a:xfrm>
        </p:spPr>
        <p:txBody>
          <a:bodyPr lIns="0" tIns="0" rIns="0" bIns="0">
            <a:noAutofit/>
          </a:bodyPr>
          <a:lstStyle>
            <a:lvl1pPr marL="0" indent="0" algn="l">
              <a:lnSpc>
                <a:spcPct val="117000"/>
              </a:lnSpc>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chemeClr val="tx1"/>
                </a:solidFill>
                <a:latin typeface="+mn-lt"/>
              </a:rPr>
              <a:t>bdc.ca  |  1-888-INFO-BDC</a:t>
            </a:r>
            <a:endParaRPr lang="en-CA" sz="4320" noProof="0" dirty="0">
              <a:solidFill>
                <a:schemeClr val="tx1"/>
              </a:solidFill>
              <a:latin typeface="+mn-lt"/>
            </a:endParaRPr>
          </a:p>
        </p:txBody>
      </p:sp>
      <p:pic>
        <p:nvPicPr>
          <p:cNvPr id="30" name="Picture 29" descr="A close up of a logo&#10;&#10;Description automatically generated">
            <a:extLst>
              <a:ext uri="{FF2B5EF4-FFF2-40B4-BE49-F238E27FC236}">
                <a16:creationId xmlns:a16="http://schemas.microsoft.com/office/drawing/2014/main" id="{D77925F8-1E72-4649-B066-293D57D6CB1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20783" y="4844206"/>
            <a:ext cx="3377204" cy="2167877"/>
          </a:xfrm>
          <a:prstGeom prst="rect">
            <a:avLst/>
          </a:prstGeom>
        </p:spPr>
      </p:pic>
      <p:sp>
        <p:nvSpPr>
          <p:cNvPr id="16" name="Freeform 10">
            <a:extLst>
              <a:ext uri="{FF2B5EF4-FFF2-40B4-BE49-F238E27FC236}">
                <a16:creationId xmlns:a16="http://schemas.microsoft.com/office/drawing/2014/main" id="{BD73AF49-4EC9-4A79-8702-4EDF3D9F5906}"/>
              </a:ext>
            </a:extLst>
          </p:cNvPr>
          <p:cNvSpPr>
            <a:spLocks/>
          </p:cNvSpPr>
          <p:nvPr userDrawn="1"/>
        </p:nvSpPr>
        <p:spPr bwMode="auto">
          <a:xfrm>
            <a:off x="20656478" y="9692640"/>
            <a:ext cx="3722129" cy="4023360"/>
          </a:xfrm>
          <a:custGeom>
            <a:avLst/>
            <a:gdLst>
              <a:gd name="T0" fmla="*/ 1 w 163"/>
              <a:gd name="T1" fmla="*/ 91 h 176"/>
              <a:gd name="T2" fmla="*/ 0 w 163"/>
              <a:gd name="T3" fmla="*/ 100 h 176"/>
              <a:gd name="T4" fmla="*/ 12 w 163"/>
              <a:gd name="T5" fmla="*/ 127 h 176"/>
              <a:gd name="T6" fmla="*/ 61 w 163"/>
              <a:gd name="T7" fmla="*/ 176 h 176"/>
              <a:gd name="T8" fmla="*/ 163 w 163"/>
              <a:gd name="T9" fmla="*/ 176 h 176"/>
              <a:gd name="T10" fmla="*/ 163 w 163"/>
              <a:gd name="T11" fmla="*/ 0 h 176"/>
              <a:gd name="T12" fmla="*/ 23 w 163"/>
              <a:gd name="T13" fmla="*/ 65 h 176"/>
              <a:gd name="T14" fmla="*/ 1 w 163"/>
              <a:gd name="T15" fmla="*/ 91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76">
                <a:moveTo>
                  <a:pt x="1" y="91"/>
                </a:moveTo>
                <a:cubicBezTo>
                  <a:pt x="1" y="94"/>
                  <a:pt x="0" y="97"/>
                  <a:pt x="0" y="100"/>
                </a:cubicBezTo>
                <a:cubicBezTo>
                  <a:pt x="0" y="111"/>
                  <a:pt x="5" y="120"/>
                  <a:pt x="12" y="127"/>
                </a:cubicBezTo>
                <a:cubicBezTo>
                  <a:pt x="61" y="176"/>
                  <a:pt x="61" y="176"/>
                  <a:pt x="61" y="176"/>
                </a:cubicBezTo>
                <a:cubicBezTo>
                  <a:pt x="163" y="176"/>
                  <a:pt x="163" y="176"/>
                  <a:pt x="163" y="176"/>
                </a:cubicBezTo>
                <a:cubicBezTo>
                  <a:pt x="163" y="0"/>
                  <a:pt x="163" y="0"/>
                  <a:pt x="163" y="0"/>
                </a:cubicBezTo>
                <a:cubicBezTo>
                  <a:pt x="23" y="65"/>
                  <a:pt x="23" y="65"/>
                  <a:pt x="23" y="65"/>
                </a:cubicBezTo>
                <a:cubicBezTo>
                  <a:pt x="13" y="70"/>
                  <a:pt x="4" y="80"/>
                  <a:pt x="1" y="91"/>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7" name="Freeform 11">
            <a:extLst>
              <a:ext uri="{FF2B5EF4-FFF2-40B4-BE49-F238E27FC236}">
                <a16:creationId xmlns:a16="http://schemas.microsoft.com/office/drawing/2014/main" id="{CB8C6E73-D563-489E-998A-BC0840ABAC69}"/>
              </a:ext>
            </a:extLst>
          </p:cNvPr>
          <p:cNvSpPr>
            <a:spLocks/>
          </p:cNvSpPr>
          <p:nvPr userDrawn="1"/>
        </p:nvSpPr>
        <p:spPr bwMode="auto">
          <a:xfrm>
            <a:off x="3812" y="0"/>
            <a:ext cx="8133822"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8" name="Freeform 12">
            <a:extLst>
              <a:ext uri="{FF2B5EF4-FFF2-40B4-BE49-F238E27FC236}">
                <a16:creationId xmlns:a16="http://schemas.microsoft.com/office/drawing/2014/main" id="{CEA6B91D-3813-43D4-AC02-8A983E44DA9E}"/>
              </a:ext>
            </a:extLst>
          </p:cNvPr>
          <p:cNvSpPr>
            <a:spLocks/>
          </p:cNvSpPr>
          <p:nvPr userDrawn="1"/>
        </p:nvSpPr>
        <p:spPr bwMode="auto">
          <a:xfrm>
            <a:off x="16244786" y="0"/>
            <a:ext cx="8133822" cy="4023360"/>
          </a:xfrm>
          <a:custGeom>
            <a:avLst/>
            <a:gdLst>
              <a:gd name="T0" fmla="*/ 38 w 356"/>
              <a:gd name="T1" fmla="*/ 176 h 176"/>
              <a:gd name="T2" fmla="*/ 55 w 356"/>
              <a:gd name="T3" fmla="*/ 172 h 176"/>
              <a:gd name="T4" fmla="*/ 356 w 356"/>
              <a:gd name="T5" fmla="*/ 32 h 176"/>
              <a:gd name="T6" fmla="*/ 356 w 356"/>
              <a:gd name="T7" fmla="*/ 0 h 176"/>
              <a:gd name="T8" fmla="*/ 0 w 356"/>
              <a:gd name="T9" fmla="*/ 0 h 176"/>
              <a:gd name="T10" fmla="*/ 0 w 356"/>
              <a:gd name="T11" fmla="*/ 138 h 176"/>
              <a:gd name="T12" fmla="*/ 3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8" y="176"/>
                </a:moveTo>
                <a:cubicBezTo>
                  <a:pt x="44" y="176"/>
                  <a:pt x="50" y="175"/>
                  <a:pt x="55" y="172"/>
                </a:cubicBezTo>
                <a:cubicBezTo>
                  <a:pt x="356" y="32"/>
                  <a:pt x="356" y="32"/>
                  <a:pt x="356" y="32"/>
                </a:cubicBezTo>
                <a:cubicBezTo>
                  <a:pt x="356" y="0"/>
                  <a:pt x="356" y="0"/>
                  <a:pt x="356" y="0"/>
                </a:cubicBezTo>
                <a:cubicBezTo>
                  <a:pt x="0" y="0"/>
                  <a:pt x="0" y="0"/>
                  <a:pt x="0" y="0"/>
                </a:cubicBezTo>
                <a:cubicBezTo>
                  <a:pt x="0" y="138"/>
                  <a:pt x="0" y="138"/>
                  <a:pt x="0" y="138"/>
                </a:cubicBezTo>
                <a:cubicBezTo>
                  <a:pt x="0" y="159"/>
                  <a:pt x="17" y="176"/>
                  <a:pt x="38" y="17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9" name="Freeform 13">
            <a:extLst>
              <a:ext uri="{FF2B5EF4-FFF2-40B4-BE49-F238E27FC236}">
                <a16:creationId xmlns:a16="http://schemas.microsoft.com/office/drawing/2014/main" id="{DC49D38F-416B-4F80-94E4-D3B432F6C189}"/>
              </a:ext>
            </a:extLst>
          </p:cNvPr>
          <p:cNvSpPr>
            <a:spLocks/>
          </p:cNvSpPr>
          <p:nvPr userDrawn="1"/>
        </p:nvSpPr>
        <p:spPr bwMode="auto">
          <a:xfrm>
            <a:off x="3812" y="9692640"/>
            <a:ext cx="369927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5" name="TextBox 23">
            <a:extLst>
              <a:ext uri="{FF2B5EF4-FFF2-40B4-BE49-F238E27FC236}">
                <a16:creationId xmlns:a16="http://schemas.microsoft.com/office/drawing/2014/main" id="{5133ACA3-F1C2-4472-9D13-376CE4522143}"/>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tx1"/>
                </a:solidFill>
                <a:latin typeface="Arial" charset="0"/>
              </a:rPr>
              <a:t>BDC</a:t>
            </a:r>
          </a:p>
        </p:txBody>
      </p:sp>
      <p:grpSp>
        <p:nvGrpSpPr>
          <p:cNvPr id="26" name="Group 25">
            <a:extLst>
              <a:ext uri="{FF2B5EF4-FFF2-40B4-BE49-F238E27FC236}">
                <a16:creationId xmlns:a16="http://schemas.microsoft.com/office/drawing/2014/main" id="{65BF1267-8E52-440F-8C02-935802B66F36}"/>
              </a:ext>
            </a:extLst>
          </p:cNvPr>
          <p:cNvGrpSpPr/>
          <p:nvPr userDrawn="1"/>
        </p:nvGrpSpPr>
        <p:grpSpPr>
          <a:xfrm>
            <a:off x="10842308" y="7584389"/>
            <a:ext cx="863941" cy="864000"/>
            <a:chOff x="384755" y="2463382"/>
            <a:chExt cx="359999" cy="360000"/>
          </a:xfrm>
        </p:grpSpPr>
        <p:sp>
          <p:nvSpPr>
            <p:cNvPr id="27" name="Freeform 32">
              <a:extLst>
                <a:ext uri="{FF2B5EF4-FFF2-40B4-BE49-F238E27FC236}">
                  <a16:creationId xmlns:a16="http://schemas.microsoft.com/office/drawing/2014/main" id="{F41B2B79-6A84-457B-8D73-8F9F73941E7A}"/>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8" name="Group 27">
              <a:extLst>
                <a:ext uri="{FF2B5EF4-FFF2-40B4-BE49-F238E27FC236}">
                  <a16:creationId xmlns:a16="http://schemas.microsoft.com/office/drawing/2014/main" id="{2A64ED3D-E5F9-4B42-8203-52A24979479B}"/>
                </a:ext>
              </a:extLst>
            </p:cNvPr>
            <p:cNvGrpSpPr/>
            <p:nvPr userDrawn="1"/>
          </p:nvGrpSpPr>
          <p:grpSpPr>
            <a:xfrm>
              <a:off x="472973" y="2558491"/>
              <a:ext cx="194624" cy="174574"/>
              <a:chOff x="494395" y="2583452"/>
              <a:chExt cx="194624" cy="174574"/>
            </a:xfrm>
          </p:grpSpPr>
          <p:sp>
            <p:nvSpPr>
              <p:cNvPr id="29" name="Freeform 56">
                <a:extLst>
                  <a:ext uri="{FF2B5EF4-FFF2-40B4-BE49-F238E27FC236}">
                    <a16:creationId xmlns:a16="http://schemas.microsoft.com/office/drawing/2014/main" id="{6A66ED4E-FEC5-4F93-8F06-74E81F423D53}"/>
                  </a:ext>
                </a:extLst>
              </p:cNvPr>
              <p:cNvSpPr>
                <a:spLocks noChangeArrowheads="1"/>
              </p:cNvSpPr>
              <p:nvPr/>
            </p:nvSpPr>
            <p:spPr bwMode="auto">
              <a:xfrm>
                <a:off x="494395"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1" name="Freeform 34">
                <a:extLst>
                  <a:ext uri="{FF2B5EF4-FFF2-40B4-BE49-F238E27FC236}">
                    <a16:creationId xmlns:a16="http://schemas.microsoft.com/office/drawing/2014/main" id="{A7B06A7F-81B4-4381-B623-EEB8DAD5F60E}"/>
                  </a:ext>
                </a:extLst>
              </p:cNvPr>
              <p:cNvSpPr>
                <a:spLocks noChangeArrowheads="1"/>
              </p:cNvSpPr>
              <p:nvPr/>
            </p:nvSpPr>
            <p:spPr bwMode="auto">
              <a:xfrm>
                <a:off x="494395"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3" name="Freeform 35">
                <a:extLst>
                  <a:ext uri="{FF2B5EF4-FFF2-40B4-BE49-F238E27FC236}">
                    <a16:creationId xmlns:a16="http://schemas.microsoft.com/office/drawing/2014/main" id="{F4B38C61-A552-4F43-9BB2-E10E5EBF31C3}"/>
                  </a:ext>
                </a:extLst>
              </p:cNvPr>
              <p:cNvSpPr>
                <a:spLocks noChangeArrowheads="1"/>
              </p:cNvSpPr>
              <p:nvPr/>
            </p:nvSpPr>
            <p:spPr bwMode="auto">
              <a:xfrm>
                <a:off x="563624"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34" name="TextBox 23">
            <a:extLst>
              <a:ext uri="{FF2B5EF4-FFF2-40B4-BE49-F238E27FC236}">
                <a16:creationId xmlns:a16="http://schemas.microsoft.com/office/drawing/2014/main" id="{04262DA8-F3B6-4E2D-ABA4-57830524BB31}"/>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tx1"/>
                </a:solidFill>
                <a:latin typeface="Arial" charset="0"/>
              </a:rPr>
              <a:t>BDC_ca</a:t>
            </a:r>
          </a:p>
        </p:txBody>
      </p:sp>
      <p:grpSp>
        <p:nvGrpSpPr>
          <p:cNvPr id="35" name="Group 34">
            <a:extLst>
              <a:ext uri="{FF2B5EF4-FFF2-40B4-BE49-F238E27FC236}">
                <a16:creationId xmlns:a16="http://schemas.microsoft.com/office/drawing/2014/main" id="{6C514A83-7C0F-433E-897B-64829FD7FBC1}"/>
              </a:ext>
            </a:extLst>
          </p:cNvPr>
          <p:cNvGrpSpPr>
            <a:grpSpLocks noChangeAspect="1"/>
          </p:cNvGrpSpPr>
          <p:nvPr userDrawn="1"/>
        </p:nvGrpSpPr>
        <p:grpSpPr>
          <a:xfrm>
            <a:off x="10842312" y="8721274"/>
            <a:ext cx="863944" cy="864000"/>
            <a:chOff x="6845300" y="6004494"/>
            <a:chExt cx="889125" cy="987917"/>
          </a:xfrm>
        </p:grpSpPr>
        <p:sp>
          <p:nvSpPr>
            <p:cNvPr id="36" name="Freeform 36">
              <a:extLst>
                <a:ext uri="{FF2B5EF4-FFF2-40B4-BE49-F238E27FC236}">
                  <a16:creationId xmlns:a16="http://schemas.microsoft.com/office/drawing/2014/main" id="{E3AA4F26-B052-4155-8C8C-E8458820CCD8}"/>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7" name="Freeform 37">
              <a:extLst>
                <a:ext uri="{FF2B5EF4-FFF2-40B4-BE49-F238E27FC236}">
                  <a16:creationId xmlns:a16="http://schemas.microsoft.com/office/drawing/2014/main" id="{5E63131F-EF8E-41FE-B2D8-9677F2AE2741}"/>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sp>
        <p:nvSpPr>
          <p:cNvPr id="38" name="TextBox 23">
            <a:extLst>
              <a:ext uri="{FF2B5EF4-FFF2-40B4-BE49-F238E27FC236}">
                <a16:creationId xmlns:a16="http://schemas.microsoft.com/office/drawing/2014/main" id="{D74D2C08-25B2-43D5-99B8-1EE9F7F4DBE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tx1"/>
                </a:solidFill>
                <a:latin typeface="Arial" charset="0"/>
              </a:rPr>
              <a:t>BDC</a:t>
            </a:r>
          </a:p>
        </p:txBody>
      </p:sp>
      <p:grpSp>
        <p:nvGrpSpPr>
          <p:cNvPr id="39" name="Group 38">
            <a:extLst>
              <a:ext uri="{FF2B5EF4-FFF2-40B4-BE49-F238E27FC236}">
                <a16:creationId xmlns:a16="http://schemas.microsoft.com/office/drawing/2014/main" id="{2D14E177-9A7E-4343-A669-6764BD0140FB}"/>
              </a:ext>
            </a:extLst>
          </p:cNvPr>
          <p:cNvGrpSpPr>
            <a:grpSpLocks noChangeAspect="1"/>
          </p:cNvGrpSpPr>
          <p:nvPr userDrawn="1"/>
        </p:nvGrpSpPr>
        <p:grpSpPr>
          <a:xfrm>
            <a:off x="10842289" y="9865812"/>
            <a:ext cx="863941" cy="864000"/>
            <a:chOff x="8105775" y="6012877"/>
            <a:chExt cx="875059" cy="972287"/>
          </a:xfrm>
        </p:grpSpPr>
        <p:sp>
          <p:nvSpPr>
            <p:cNvPr id="40" name="Freeform 41">
              <a:extLst>
                <a:ext uri="{FF2B5EF4-FFF2-40B4-BE49-F238E27FC236}">
                  <a16:creationId xmlns:a16="http://schemas.microsoft.com/office/drawing/2014/main" id="{A4FD03EE-E7D4-44C6-8D3C-4210DA804DBF}"/>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41" name="Freeform 42">
              <a:extLst>
                <a:ext uri="{FF2B5EF4-FFF2-40B4-BE49-F238E27FC236}">
                  <a16:creationId xmlns:a16="http://schemas.microsoft.com/office/drawing/2014/main" id="{5C3B2188-0048-4ABE-8947-5C0257D3BC37}"/>
                </a:ext>
              </a:extLst>
            </p:cNvPr>
            <p:cNvSpPr>
              <a:spLocks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sp>
        <p:nvSpPr>
          <p:cNvPr id="42" name="TextBox 23">
            <a:extLst>
              <a:ext uri="{FF2B5EF4-FFF2-40B4-BE49-F238E27FC236}">
                <a16:creationId xmlns:a16="http://schemas.microsoft.com/office/drawing/2014/main" id="{AC151D48-4275-4683-BEEB-B4F5BE2C0B59}"/>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tx1"/>
                </a:solidFill>
                <a:latin typeface="Arial" charset="0"/>
              </a:rPr>
              <a:t>BDC_ca</a:t>
            </a:r>
          </a:p>
        </p:txBody>
      </p:sp>
      <p:grpSp>
        <p:nvGrpSpPr>
          <p:cNvPr id="43" name="Group 42">
            <a:extLst>
              <a:ext uri="{FF2B5EF4-FFF2-40B4-BE49-F238E27FC236}">
                <a16:creationId xmlns:a16="http://schemas.microsoft.com/office/drawing/2014/main" id="{F9183355-7A65-4F08-B9B7-FFAD781C9A9A}"/>
              </a:ext>
            </a:extLst>
          </p:cNvPr>
          <p:cNvGrpSpPr/>
          <p:nvPr userDrawn="1"/>
        </p:nvGrpSpPr>
        <p:grpSpPr>
          <a:xfrm>
            <a:off x="10842312" y="11020214"/>
            <a:ext cx="863944" cy="864000"/>
            <a:chOff x="384757" y="4067506"/>
            <a:chExt cx="360000" cy="360000"/>
          </a:xfrm>
        </p:grpSpPr>
        <p:sp>
          <p:nvSpPr>
            <p:cNvPr id="44" name="Freeform 36">
              <a:extLst>
                <a:ext uri="{FF2B5EF4-FFF2-40B4-BE49-F238E27FC236}">
                  <a16:creationId xmlns:a16="http://schemas.microsoft.com/office/drawing/2014/main" id="{CC105D8C-3543-4CCD-9F48-224448221068}"/>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45" name="Group 22">
              <a:extLst>
                <a:ext uri="{FF2B5EF4-FFF2-40B4-BE49-F238E27FC236}">
                  <a16:creationId xmlns:a16="http://schemas.microsoft.com/office/drawing/2014/main" id="{F0A7FE8E-3204-4A81-B651-6DC2A0688B14}"/>
                </a:ext>
              </a:extLst>
            </p:cNvPr>
            <p:cNvGrpSpPr>
              <a:grpSpLocks noChangeAspect="1"/>
            </p:cNvGrpSpPr>
            <p:nvPr/>
          </p:nvGrpSpPr>
          <p:grpSpPr bwMode="auto">
            <a:xfrm>
              <a:off x="451300" y="4130506"/>
              <a:ext cx="230454" cy="234000"/>
              <a:chOff x="2976" y="1569"/>
              <a:chExt cx="455" cy="462"/>
            </a:xfrm>
          </p:grpSpPr>
          <p:sp>
            <p:nvSpPr>
              <p:cNvPr id="46" name="AutoShape 21">
                <a:extLst>
                  <a:ext uri="{FF2B5EF4-FFF2-40B4-BE49-F238E27FC236}">
                    <a16:creationId xmlns:a16="http://schemas.microsoft.com/office/drawing/2014/main" id="{FF1EF96C-1D45-421B-9824-58395B1990F3}"/>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47" name="Freeform 23">
                <a:extLst>
                  <a:ext uri="{FF2B5EF4-FFF2-40B4-BE49-F238E27FC236}">
                    <a16:creationId xmlns:a16="http://schemas.microsoft.com/office/drawing/2014/main" id="{D7E0FC13-53C8-41A9-A9D7-EB8996B69973}"/>
                  </a:ext>
                </a:extLst>
              </p:cNvPr>
              <p:cNvSpPr>
                <a:spLocks/>
              </p:cNvSpPr>
              <p:nvPr userDrawn="1"/>
            </p:nvSpPr>
            <p:spPr bwMode="auto">
              <a:xfrm>
                <a:off x="2983"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fr-CA" sz="10367"/>
              </a:p>
            </p:txBody>
          </p:sp>
          <p:sp>
            <p:nvSpPr>
              <p:cNvPr id="48" name="Freeform 24">
                <a:extLst>
                  <a:ext uri="{FF2B5EF4-FFF2-40B4-BE49-F238E27FC236}">
                    <a16:creationId xmlns:a16="http://schemas.microsoft.com/office/drawing/2014/main" id="{86A554E9-AA40-4C21-8DAB-9F94A3E37D1C}"/>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solidFill>
                <a:srgbClr val="FFFFFF"/>
              </a:solidFill>
              <a:ln w="190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sp>
            <p:nvSpPr>
              <p:cNvPr id="49" name="Oval 25">
                <a:extLst>
                  <a:ext uri="{FF2B5EF4-FFF2-40B4-BE49-F238E27FC236}">
                    <a16:creationId xmlns:a16="http://schemas.microsoft.com/office/drawing/2014/main" id="{A543B8E4-2BCB-4BAA-B664-337842E83C29}"/>
                  </a:ext>
                </a:extLst>
              </p:cNvPr>
              <p:cNvSpPr>
                <a:spLocks noChangeArrowheads="1"/>
              </p:cNvSpPr>
              <p:nvPr userDrawn="1"/>
            </p:nvSpPr>
            <p:spPr bwMode="auto">
              <a:xfrm>
                <a:off x="3294" y="1641"/>
                <a:ext cx="58" cy="58"/>
              </a:xfrm>
              <a:prstGeom prst="ellipse">
                <a:avLst/>
              </a:prstGeom>
              <a:solidFill>
                <a:schemeClr val="tx1"/>
              </a:solidFill>
              <a:ln w="0" cap="flat">
                <a:solidFill>
                  <a:srgbClr val="1E384B"/>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3593771093"/>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 Blue">
    <p:bg>
      <p:bgPr>
        <a:solidFill>
          <a:schemeClr val="tx1"/>
        </a:solidFill>
        <a:effectLst/>
      </p:bgPr>
    </p:bg>
    <p:spTree>
      <p:nvGrpSpPr>
        <p:cNvPr id="1" name=""/>
        <p:cNvGrpSpPr/>
        <p:nvPr/>
      </p:nvGrpSpPr>
      <p:grpSpPr>
        <a:xfrm>
          <a:off x="0" y="0"/>
          <a:ext cx="0" cy="0"/>
          <a:chOff x="0" y="0"/>
          <a:chExt cx="0" cy="0"/>
        </a:xfrm>
      </p:grpSpPr>
      <p:sp>
        <p:nvSpPr>
          <p:cNvPr id="14" name="Espace réservé du texte 13">
            <a:extLst>
              <a:ext uri="{FF2B5EF4-FFF2-40B4-BE49-F238E27FC236}">
                <a16:creationId xmlns:a16="http://schemas.microsoft.com/office/drawing/2014/main" id="{482FAEC2-09E3-40EB-8084-95811AF90933}"/>
              </a:ext>
            </a:extLst>
          </p:cNvPr>
          <p:cNvSpPr>
            <a:spLocks noGrp="1"/>
          </p:cNvSpPr>
          <p:nvPr>
            <p:ph type="body" sz="quarter" idx="10" hasCustomPrompt="1"/>
          </p:nvPr>
        </p:nvSpPr>
        <p:spPr>
          <a:xfrm>
            <a:off x="460800" y="475246"/>
            <a:ext cx="11479212" cy="4318808"/>
          </a:xfrm>
        </p:spPr>
        <p:txBody>
          <a:bodyPr/>
          <a:lstStyle>
            <a:lvl1pPr marL="0" indent="0">
              <a:lnSpc>
                <a:spcPct val="80000"/>
              </a:lnSpc>
              <a:buNone/>
              <a:defRPr sz="12000" spc="-100" baseline="0">
                <a:solidFill>
                  <a:schemeClr val="bg1"/>
                </a:solidFill>
              </a:defRPr>
            </a:lvl1pPr>
          </a:lstStyle>
          <a:p>
            <a:pPr lvl="0"/>
            <a:r>
              <a:rPr lang="en-CA"/>
              <a:t>Add title of presentation here</a:t>
            </a:r>
          </a:p>
        </p:txBody>
      </p:sp>
      <p:sp>
        <p:nvSpPr>
          <p:cNvPr id="22" name="Espace réservé du texte 21">
            <a:extLst>
              <a:ext uri="{FF2B5EF4-FFF2-40B4-BE49-F238E27FC236}">
                <a16:creationId xmlns:a16="http://schemas.microsoft.com/office/drawing/2014/main" id="{D3387BB9-EB36-5FF8-032D-67F243CD46C3}"/>
              </a:ext>
            </a:extLst>
          </p:cNvPr>
          <p:cNvSpPr>
            <a:spLocks noGrp="1"/>
          </p:cNvSpPr>
          <p:nvPr>
            <p:ph type="body" sz="quarter" idx="12" hasCustomPrompt="1"/>
          </p:nvPr>
        </p:nvSpPr>
        <p:spPr>
          <a:xfrm>
            <a:off x="460800" y="5202000"/>
            <a:ext cx="11479212" cy="2309270"/>
          </a:xfrm>
        </p:spPr>
        <p:txBody>
          <a:bodyPr/>
          <a:lstStyle>
            <a:lvl1pPr marL="0" indent="0">
              <a:lnSpc>
                <a:spcPct val="85000"/>
              </a:lnSpc>
              <a:buNone/>
              <a:defRPr sz="4800">
                <a:solidFill>
                  <a:schemeClr val="bg1"/>
                </a:solidFill>
              </a:defRPr>
            </a:lvl1pPr>
          </a:lstStyle>
          <a:p>
            <a:pPr lvl="0"/>
            <a:r>
              <a:rPr lang="en-CA"/>
              <a:t>Add subtitle here</a:t>
            </a:r>
          </a:p>
        </p:txBody>
      </p:sp>
      <p:sp>
        <p:nvSpPr>
          <p:cNvPr id="23" name="Espace réservé du texte 19">
            <a:extLst>
              <a:ext uri="{FF2B5EF4-FFF2-40B4-BE49-F238E27FC236}">
                <a16:creationId xmlns:a16="http://schemas.microsoft.com/office/drawing/2014/main" id="{E5BBEEB9-734A-F7FB-95B3-9577B29717B4}"/>
              </a:ext>
            </a:extLst>
          </p:cNvPr>
          <p:cNvSpPr>
            <a:spLocks noGrp="1"/>
          </p:cNvSpPr>
          <p:nvPr>
            <p:ph type="body" sz="quarter" idx="13" hasCustomPrompt="1"/>
          </p:nvPr>
        </p:nvSpPr>
        <p:spPr>
          <a:xfrm>
            <a:off x="6926687" y="12876820"/>
            <a:ext cx="5013325" cy="367608"/>
          </a:xfrm>
        </p:spPr>
        <p:txBody>
          <a:bodyPr/>
          <a:lstStyle>
            <a:lvl1pPr marL="0" indent="0" algn="r">
              <a:buNone/>
              <a:defRPr sz="2800">
                <a:solidFill>
                  <a:schemeClr val="bg1"/>
                </a:solidFill>
              </a:defRPr>
            </a:lvl1pPr>
          </a:lstStyle>
          <a:p>
            <a:pPr lvl="0"/>
            <a:r>
              <a:rPr lang="en-CA"/>
              <a:t>Add date here</a:t>
            </a:r>
          </a:p>
        </p:txBody>
      </p:sp>
      <p:pic>
        <p:nvPicPr>
          <p:cNvPr id="5" name="Image 4">
            <a:extLst>
              <a:ext uri="{FF2B5EF4-FFF2-40B4-BE49-F238E27FC236}">
                <a16:creationId xmlns:a16="http://schemas.microsoft.com/office/drawing/2014/main" id="{CC07E1CD-BD66-85F0-7F42-F2E8B1E5104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8023" y="11483546"/>
            <a:ext cx="3320615" cy="2131414"/>
          </a:xfrm>
          <a:prstGeom prst="rect">
            <a:avLst/>
          </a:prstGeom>
        </p:spPr>
      </p:pic>
      <p:sp>
        <p:nvSpPr>
          <p:cNvPr id="2" name="Graphique 2">
            <a:extLst>
              <a:ext uri="{FF2B5EF4-FFF2-40B4-BE49-F238E27FC236}">
                <a16:creationId xmlns:a16="http://schemas.microsoft.com/office/drawing/2014/main" id="{41967099-99D5-E4A6-0418-823A31C02ED7}"/>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7445981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hone Mockup">
    <p:bg>
      <p:bgPr>
        <a:solidFill>
          <a:schemeClr val="bg1"/>
        </a:solidFill>
        <a:effectLst/>
      </p:bgPr>
    </p:bg>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81A8F204-3461-86AB-B807-C2A6748E5923}"/>
              </a:ext>
            </a:extLst>
          </p:cNvPr>
          <p:cNvPicPr>
            <a:picLocks noChangeAspect="1"/>
          </p:cNvPicPr>
          <p:nvPr userDrawn="1"/>
        </p:nvPicPr>
        <p:blipFill>
          <a:blip r:embed="rId2"/>
          <a:stretch>
            <a:fillRect/>
          </a:stretch>
        </p:blipFill>
        <p:spPr>
          <a:xfrm>
            <a:off x="3012571" y="2609849"/>
            <a:ext cx="5506450" cy="10443267"/>
          </a:xfrm>
          <a:prstGeom prst="rect">
            <a:avLst/>
          </a:prstGeom>
        </p:spPr>
      </p:pic>
      <p:sp>
        <p:nvSpPr>
          <p:cNvPr id="14" name="Espace réservé pour une image  13">
            <a:extLst>
              <a:ext uri="{FF2B5EF4-FFF2-40B4-BE49-F238E27FC236}">
                <a16:creationId xmlns:a16="http://schemas.microsoft.com/office/drawing/2014/main" id="{39820073-0D1F-241E-1434-540F478EDDE3}"/>
              </a:ext>
            </a:extLst>
          </p:cNvPr>
          <p:cNvSpPr>
            <a:spLocks noGrp="1"/>
          </p:cNvSpPr>
          <p:nvPr>
            <p:ph type="pic" sz="quarter" idx="12" hasCustomPrompt="1"/>
          </p:nvPr>
        </p:nvSpPr>
        <p:spPr>
          <a:xfrm>
            <a:off x="3584069" y="3072822"/>
            <a:ext cx="4365907" cy="9459876"/>
          </a:xfrm>
          <a:custGeom>
            <a:avLst/>
            <a:gdLst>
              <a:gd name="connsiteX0" fmla="*/ 457103 w 4365907"/>
              <a:gd name="connsiteY0" fmla="*/ 0 h 9459876"/>
              <a:gd name="connsiteX1" fmla="*/ 902811 w 4365907"/>
              <a:gd name="connsiteY1" fmla="*/ 0 h 9459876"/>
              <a:gd name="connsiteX2" fmla="*/ 985115 w 4365907"/>
              <a:gd name="connsiteY2" fmla="*/ 74857 h 9459876"/>
              <a:gd name="connsiteX3" fmla="*/ 985115 w 4365907"/>
              <a:gd name="connsiteY3" fmla="*/ 148445 h 9459876"/>
              <a:gd name="connsiteX4" fmla="*/ 1209235 w 4365907"/>
              <a:gd name="connsiteY4" fmla="*/ 348909 h 9459876"/>
              <a:gd name="connsiteX5" fmla="*/ 1820816 w 4365907"/>
              <a:gd name="connsiteY5" fmla="*/ 348909 h 9459876"/>
              <a:gd name="connsiteX6" fmla="*/ 2060131 w 4365907"/>
              <a:gd name="connsiteY6" fmla="*/ 348909 h 9459876"/>
              <a:gd name="connsiteX7" fmla="*/ 3157938 w 4365907"/>
              <a:gd name="connsiteY7" fmla="*/ 348909 h 9459876"/>
              <a:gd name="connsiteX8" fmla="*/ 3382058 w 4365907"/>
              <a:gd name="connsiteY8" fmla="*/ 148445 h 9459876"/>
              <a:gd name="connsiteX9" fmla="*/ 3382058 w 4365907"/>
              <a:gd name="connsiteY9" fmla="*/ 74857 h 9459876"/>
              <a:gd name="connsiteX10" fmla="*/ 3464362 w 4365907"/>
              <a:gd name="connsiteY10" fmla="*/ 0 h 9459876"/>
              <a:gd name="connsiteX11" fmla="*/ 3910069 w 4365907"/>
              <a:gd name="connsiteY11" fmla="*/ 0 h 9459876"/>
              <a:gd name="connsiteX12" fmla="*/ 4159514 w 4365907"/>
              <a:gd name="connsiteY12" fmla="*/ 68513 h 9459876"/>
              <a:gd name="connsiteX13" fmla="*/ 4359576 w 4365907"/>
              <a:gd name="connsiteY13" fmla="*/ 385703 h 9459876"/>
              <a:gd name="connsiteX14" fmla="*/ 4365907 w 4365907"/>
              <a:gd name="connsiteY14" fmla="*/ 482129 h 9459876"/>
              <a:gd name="connsiteX15" fmla="*/ 4365907 w 4365907"/>
              <a:gd name="connsiteY15" fmla="*/ 8998047 h 9459876"/>
              <a:gd name="connsiteX16" fmla="*/ 4327920 w 4365907"/>
              <a:gd name="connsiteY16" fmla="*/ 9209931 h 9459876"/>
              <a:gd name="connsiteX17" fmla="*/ 3986042 w 4365907"/>
              <a:gd name="connsiteY17" fmla="*/ 9458607 h 9459876"/>
              <a:gd name="connsiteX18" fmla="*/ 2818593 w 4365907"/>
              <a:gd name="connsiteY18" fmla="*/ 9458607 h 9459876"/>
              <a:gd name="connsiteX19" fmla="*/ 2818593 w 4365907"/>
              <a:gd name="connsiteY19" fmla="*/ 9459876 h 9459876"/>
              <a:gd name="connsiteX20" fmla="*/ 2307042 w 4365907"/>
              <a:gd name="connsiteY20" fmla="*/ 9459876 h 9459876"/>
              <a:gd name="connsiteX21" fmla="*/ 379864 w 4365907"/>
              <a:gd name="connsiteY21" fmla="*/ 9459876 h 9459876"/>
              <a:gd name="connsiteX22" fmla="*/ 37986 w 4365907"/>
              <a:gd name="connsiteY22" fmla="*/ 9211199 h 9459876"/>
              <a:gd name="connsiteX23" fmla="*/ 0 w 4365907"/>
              <a:gd name="connsiteY23" fmla="*/ 8999316 h 9459876"/>
              <a:gd name="connsiteX24" fmla="*/ 0 w 4365907"/>
              <a:gd name="connsiteY24" fmla="*/ 471979 h 9459876"/>
              <a:gd name="connsiteX25" fmla="*/ 1266 w 4365907"/>
              <a:gd name="connsiteY25" fmla="*/ 427572 h 9459876"/>
              <a:gd name="connsiteX26" fmla="*/ 207659 w 4365907"/>
              <a:gd name="connsiteY26" fmla="*/ 69782 h 9459876"/>
              <a:gd name="connsiteX27" fmla="*/ 457103 w 4365907"/>
              <a:gd name="connsiteY27" fmla="*/ 0 h 945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65907" h="9459876">
                <a:moveTo>
                  <a:pt x="457103" y="0"/>
                </a:moveTo>
                <a:lnTo>
                  <a:pt x="902811" y="0"/>
                </a:lnTo>
                <a:cubicBezTo>
                  <a:pt x="986381" y="0"/>
                  <a:pt x="985115" y="74857"/>
                  <a:pt x="985115" y="74857"/>
                </a:cubicBezTo>
                <a:lnTo>
                  <a:pt x="985115" y="148445"/>
                </a:lnTo>
                <a:cubicBezTo>
                  <a:pt x="1011705" y="352715"/>
                  <a:pt x="1209235" y="348909"/>
                  <a:pt x="1209235" y="348909"/>
                </a:cubicBezTo>
                <a:lnTo>
                  <a:pt x="1820816" y="348909"/>
                </a:lnTo>
                <a:lnTo>
                  <a:pt x="2060131" y="348909"/>
                </a:lnTo>
                <a:lnTo>
                  <a:pt x="3157938" y="348909"/>
                </a:lnTo>
                <a:cubicBezTo>
                  <a:pt x="3157938" y="348909"/>
                  <a:pt x="3354201" y="352715"/>
                  <a:pt x="3382058" y="148445"/>
                </a:cubicBezTo>
                <a:lnTo>
                  <a:pt x="3382058" y="74857"/>
                </a:lnTo>
                <a:cubicBezTo>
                  <a:pt x="3382058" y="74857"/>
                  <a:pt x="3382058" y="0"/>
                  <a:pt x="3464362" y="0"/>
                </a:cubicBezTo>
                <a:lnTo>
                  <a:pt x="3910069" y="0"/>
                </a:lnTo>
                <a:cubicBezTo>
                  <a:pt x="3997439" y="0"/>
                  <a:pt x="4084807" y="22838"/>
                  <a:pt x="4159514" y="68513"/>
                </a:cubicBezTo>
                <a:cubicBezTo>
                  <a:pt x="4244350" y="123070"/>
                  <a:pt x="4332985" y="218227"/>
                  <a:pt x="4359576" y="385703"/>
                </a:cubicBezTo>
                <a:cubicBezTo>
                  <a:pt x="4364641" y="417422"/>
                  <a:pt x="4365907" y="450410"/>
                  <a:pt x="4365907" y="482129"/>
                </a:cubicBezTo>
                <a:lnTo>
                  <a:pt x="4365907" y="8998047"/>
                </a:lnTo>
                <a:cubicBezTo>
                  <a:pt x="4365907" y="9070367"/>
                  <a:pt x="4354511" y="9142686"/>
                  <a:pt x="4327920" y="9209931"/>
                </a:cubicBezTo>
                <a:cubicBezTo>
                  <a:pt x="4283603" y="9324119"/>
                  <a:pt x="4187371" y="9458607"/>
                  <a:pt x="3986042" y="9458607"/>
                </a:cubicBezTo>
                <a:lnTo>
                  <a:pt x="2818593" y="9458607"/>
                </a:lnTo>
                <a:lnTo>
                  <a:pt x="2818593" y="9459876"/>
                </a:lnTo>
                <a:lnTo>
                  <a:pt x="2307042" y="9459876"/>
                </a:lnTo>
                <a:lnTo>
                  <a:pt x="379864" y="9459876"/>
                </a:lnTo>
                <a:cubicBezTo>
                  <a:pt x="178536" y="9459876"/>
                  <a:pt x="82304" y="9325387"/>
                  <a:pt x="37986" y="9211199"/>
                </a:cubicBezTo>
                <a:cubicBezTo>
                  <a:pt x="12662" y="9143955"/>
                  <a:pt x="0" y="9071635"/>
                  <a:pt x="0" y="8999316"/>
                </a:cubicBezTo>
                <a:cubicBezTo>
                  <a:pt x="0" y="8296423"/>
                  <a:pt x="0" y="924926"/>
                  <a:pt x="0" y="471979"/>
                </a:cubicBezTo>
                <a:cubicBezTo>
                  <a:pt x="0" y="456754"/>
                  <a:pt x="0" y="442797"/>
                  <a:pt x="1266" y="427572"/>
                </a:cubicBezTo>
                <a:cubicBezTo>
                  <a:pt x="18993" y="234721"/>
                  <a:pt x="113959" y="128145"/>
                  <a:pt x="207659" y="69782"/>
                </a:cubicBezTo>
                <a:cubicBezTo>
                  <a:pt x="281100" y="22838"/>
                  <a:pt x="368468" y="0"/>
                  <a:pt x="457103" y="0"/>
                </a:cubicBezTo>
                <a:close/>
              </a:path>
            </a:pathLst>
          </a:custGeom>
          <a:solidFill>
            <a:schemeClr val="bg1">
              <a:lumMod val="95000"/>
            </a:schemeClr>
          </a:solidFill>
        </p:spPr>
        <p:txBody>
          <a:bodyPr wrap="square" tIns="5472000">
            <a:noAutofit/>
          </a:bodyPr>
          <a:lstStyle>
            <a:lvl1pPr marL="0" indent="0" algn="ctr">
              <a:buFontTx/>
              <a:buNone/>
              <a:defRPr/>
            </a:lvl1pPr>
          </a:lstStyle>
          <a:p>
            <a:r>
              <a:rPr lang="en-CA"/>
              <a:t>Click the </a:t>
            </a:r>
            <a:br>
              <a:rPr lang="en-CA"/>
            </a:br>
            <a:r>
              <a:rPr lang="en-CA"/>
              <a:t>icon to add an image</a:t>
            </a:r>
          </a:p>
        </p:txBody>
      </p:sp>
      <p:sp>
        <p:nvSpPr>
          <p:cNvPr id="3" name="Espace réservé du texte 10">
            <a:extLst>
              <a:ext uri="{FF2B5EF4-FFF2-40B4-BE49-F238E27FC236}">
                <a16:creationId xmlns:a16="http://schemas.microsoft.com/office/drawing/2014/main" id="{5059C490-8AC3-28F5-7916-03670C163312}"/>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4" name="Text Placeholder 2">
            <a:extLst>
              <a:ext uri="{FF2B5EF4-FFF2-40B4-BE49-F238E27FC236}">
                <a16:creationId xmlns:a16="http://schemas.microsoft.com/office/drawing/2014/main" id="{EBC5678D-A3BA-0CED-C529-859D2C8D01A0}"/>
              </a:ext>
            </a:extLst>
          </p:cNvPr>
          <p:cNvSpPr>
            <a:spLocks noGrp="1"/>
          </p:cNvSpPr>
          <p:nvPr>
            <p:ph idx="1" hasCustomPrompt="1"/>
          </p:nvPr>
        </p:nvSpPr>
        <p:spPr>
          <a:xfrm>
            <a:off x="12667998" y="3072822"/>
            <a:ext cx="11188952" cy="9237600"/>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33199139"/>
      </p:ext>
    </p:extLst>
  </p:cSld>
  <p:clrMapOvr>
    <a:masterClrMapping/>
  </p:clrMapOvr>
  <p:extLst>
    <p:ext uri="{DCECCB84-F9BA-43D5-87BE-67443E8EF086}">
      <p15:sldGuideLst xmlns:p15="http://schemas.microsoft.com/office/powerpoint/2012/main"/>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itle" preserve="1">
  <p:cSld name="1_Back Cover Asterisk — Red">
    <p:spTree>
      <p:nvGrpSpPr>
        <p:cNvPr id="1" name=""/>
        <p:cNvGrpSpPr/>
        <p:nvPr/>
      </p:nvGrpSpPr>
      <p:grpSpPr>
        <a:xfrm>
          <a:off x="0" y="0"/>
          <a:ext cx="0" cy="0"/>
          <a:chOff x="0" y="0"/>
          <a:chExt cx="0" cy="0"/>
        </a:xfrm>
      </p:grpSpPr>
      <p:sp>
        <p:nvSpPr>
          <p:cNvPr id="38" name="Freeform 7">
            <a:extLst>
              <a:ext uri="{FF2B5EF4-FFF2-40B4-BE49-F238E27FC236}">
                <a16:creationId xmlns:a16="http://schemas.microsoft.com/office/drawing/2014/main" id="{5C675449-1D4D-4362-AB57-80F971D6D7B9}"/>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962772" y="1952295"/>
            <a:ext cx="11342156" cy="2833075"/>
          </a:xfrm>
        </p:spPr>
        <p:txBody>
          <a:bodyPr lIns="0" tIns="0" rIns="0" bIns="0" anchor="b">
            <a:noAutofit/>
          </a:bodyPr>
          <a:lstStyle>
            <a:lvl1pPr algn="l">
              <a:defRPr sz="12959">
                <a:solidFill>
                  <a:schemeClr val="tx1"/>
                </a:solidFill>
              </a:defRPr>
            </a:lvl1pPr>
          </a:lstStyle>
          <a:p>
            <a:r>
              <a:rPr lang="en-CA" noProof="0" dirty="0"/>
              <a:t>Thank you.</a:t>
            </a:r>
          </a:p>
        </p:txBody>
      </p:sp>
      <p:sp>
        <p:nvSpPr>
          <p:cNvPr id="3" name="Subtitle 2"/>
          <p:cNvSpPr>
            <a:spLocks noGrp="1"/>
          </p:cNvSpPr>
          <p:nvPr userDrawn="1">
            <p:ph type="subTitle" idx="1" hasCustomPrompt="1"/>
          </p:nvPr>
        </p:nvSpPr>
        <p:spPr>
          <a:xfrm>
            <a:off x="962808" y="5329415"/>
            <a:ext cx="9266493" cy="4113386"/>
          </a:xfrm>
        </p:spPr>
        <p:txBody>
          <a:bodyPr lIns="0" tIns="0" rIns="0" bIns="0">
            <a:noAutofit/>
          </a:bodyPr>
          <a:lstStyle>
            <a:lvl1pPr marL="0" indent="0" algn="l">
              <a:lnSpc>
                <a:spcPct val="117000"/>
              </a:lnSpc>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962773" y="990669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chemeClr val="tx1"/>
                </a:solidFill>
                <a:latin typeface="+mn-lt"/>
              </a:rPr>
              <a:t>bdc.ca  |  1-888-INFO-BDC</a:t>
            </a:r>
            <a:endParaRPr lang="en-CA" sz="4320" noProof="0" dirty="0">
              <a:solidFill>
                <a:schemeClr val="tx1"/>
              </a:solidFill>
              <a:latin typeface="+mn-lt"/>
            </a:endParaRPr>
          </a:p>
        </p:txBody>
      </p:sp>
      <p:grpSp>
        <p:nvGrpSpPr>
          <p:cNvPr id="5" name="Group 4">
            <a:extLst>
              <a:ext uri="{FF2B5EF4-FFF2-40B4-BE49-F238E27FC236}">
                <a16:creationId xmlns:a16="http://schemas.microsoft.com/office/drawing/2014/main" id="{5079B371-E13F-4CAA-97A2-9C27DFB9BC04}"/>
              </a:ext>
            </a:extLst>
          </p:cNvPr>
          <p:cNvGrpSpPr/>
          <p:nvPr userDrawn="1"/>
        </p:nvGrpSpPr>
        <p:grpSpPr>
          <a:xfrm>
            <a:off x="14389610" y="5345702"/>
            <a:ext cx="3586420" cy="4407816"/>
            <a:chOff x="3383485" y="2227376"/>
            <a:chExt cx="1494439" cy="1836590"/>
          </a:xfrm>
        </p:grpSpPr>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3797621" y="2227376"/>
              <a:ext cx="617998" cy="346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4517922" y="2245762"/>
              <a:ext cx="359999" cy="360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3383485" y="2704055"/>
              <a:ext cx="1032134" cy="346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3797621" y="3180733"/>
              <a:ext cx="617998" cy="346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3383485" y="3652549"/>
              <a:ext cx="1032134" cy="346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4517922" y="2245762"/>
              <a:ext cx="359999" cy="360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4517924" y="2728334"/>
              <a:ext cx="360000" cy="360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4517914" y="3214095"/>
              <a:ext cx="359999" cy="360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4517924" y="3703966"/>
              <a:ext cx="360000" cy="360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grpSp>
      <p:pic>
        <p:nvPicPr>
          <p:cNvPr id="39" name="Picture 38" descr="A close up of a logo&#10;&#10;Description automatically generated">
            <a:extLst>
              <a:ext uri="{FF2B5EF4-FFF2-40B4-BE49-F238E27FC236}">
                <a16:creationId xmlns:a16="http://schemas.microsoft.com/office/drawing/2014/main" id="{FA873AA5-E3FC-4067-8868-FB7183495BA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20783" y="10759454"/>
            <a:ext cx="3377204" cy="2167877"/>
          </a:xfrm>
          <a:prstGeom prst="rect">
            <a:avLst/>
          </a:prstGeom>
        </p:spPr>
      </p:pic>
    </p:spTree>
    <p:extLst>
      <p:ext uri="{BB962C8B-B14F-4D97-AF65-F5344CB8AC3E}">
        <p14:creationId xmlns:p14="http://schemas.microsoft.com/office/powerpoint/2010/main" val="2690979194"/>
      </p:ext>
    </p:extLst>
  </p:cSld>
  <p:clrMapOvr>
    <a:masterClrMapping/>
  </p:clrMapOvr>
  <p:extLst>
    <p:ext uri="{DCECCB84-F9BA-43D5-87BE-67443E8EF086}">
      <p15:sldGuideLst xmlns:p15="http://schemas.microsoft.com/office/powerpoint/2012/main"/>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1_Back Cover Arrow">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C748F907-1B30-4469-9EF4-028A99382E8C}"/>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9" name="Freeform 5">
            <a:extLst>
              <a:ext uri="{FF2B5EF4-FFF2-40B4-BE49-F238E27FC236}">
                <a16:creationId xmlns:a16="http://schemas.microsoft.com/office/drawing/2014/main" id="{160F198E-1435-467B-9618-33FEFA589BC2}"/>
              </a:ext>
            </a:extLst>
          </p:cNvPr>
          <p:cNvSpPr>
            <a:spLocks/>
          </p:cNvSpPr>
          <p:nvPr userDrawn="1"/>
        </p:nvSpPr>
        <p:spPr bwMode="auto">
          <a:xfrm>
            <a:off x="17570579" y="10355581"/>
            <a:ext cx="4682186" cy="3360420"/>
          </a:xfrm>
          <a:custGeom>
            <a:avLst/>
            <a:gdLst>
              <a:gd name="T0" fmla="*/ 164 w 205"/>
              <a:gd name="T1" fmla="*/ 0 h 147"/>
              <a:gd name="T2" fmla="*/ 135 w 205"/>
              <a:gd name="T3" fmla="*/ 12 h 147"/>
              <a:gd name="T4" fmla="*/ 0 w 205"/>
              <a:gd name="T5" fmla="*/ 147 h 147"/>
              <a:gd name="T6" fmla="*/ 205 w 205"/>
              <a:gd name="T7" fmla="*/ 147 h 147"/>
              <a:gd name="T8" fmla="*/ 205 w 205"/>
              <a:gd name="T9" fmla="*/ 41 h 147"/>
              <a:gd name="T10" fmla="*/ 164 w 205"/>
              <a:gd name="T11" fmla="*/ 0 h 147"/>
            </a:gdLst>
            <a:ahLst/>
            <a:cxnLst>
              <a:cxn ang="0">
                <a:pos x="T0" y="T1"/>
              </a:cxn>
              <a:cxn ang="0">
                <a:pos x="T2" y="T3"/>
              </a:cxn>
              <a:cxn ang="0">
                <a:pos x="T4" y="T5"/>
              </a:cxn>
              <a:cxn ang="0">
                <a:pos x="T6" y="T7"/>
              </a:cxn>
              <a:cxn ang="0">
                <a:pos x="T8" y="T9"/>
              </a:cxn>
              <a:cxn ang="0">
                <a:pos x="T10" y="T11"/>
              </a:cxn>
            </a:cxnLst>
            <a:rect l="0" t="0" r="r" b="b"/>
            <a:pathLst>
              <a:path w="205" h="147">
                <a:moveTo>
                  <a:pt x="164" y="0"/>
                </a:moveTo>
                <a:cubicBezTo>
                  <a:pt x="152" y="0"/>
                  <a:pt x="142" y="5"/>
                  <a:pt x="135" y="12"/>
                </a:cubicBezTo>
                <a:cubicBezTo>
                  <a:pt x="0" y="147"/>
                  <a:pt x="0" y="147"/>
                  <a:pt x="0" y="147"/>
                </a:cubicBezTo>
                <a:cubicBezTo>
                  <a:pt x="205" y="147"/>
                  <a:pt x="205" y="147"/>
                  <a:pt x="205" y="147"/>
                </a:cubicBezTo>
                <a:cubicBezTo>
                  <a:pt x="205" y="41"/>
                  <a:pt x="205" y="41"/>
                  <a:pt x="205" y="41"/>
                </a:cubicBezTo>
                <a:cubicBezTo>
                  <a:pt x="205" y="18"/>
                  <a:pt x="187" y="0"/>
                  <a:pt x="164" y="0"/>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0" name="Freeform 6">
            <a:extLst>
              <a:ext uri="{FF2B5EF4-FFF2-40B4-BE49-F238E27FC236}">
                <a16:creationId xmlns:a16="http://schemas.microsoft.com/office/drawing/2014/main" id="{A3143E20-B263-4188-BD00-88285829DC7B}"/>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1" name="Freeform 7">
            <a:extLst>
              <a:ext uri="{FF2B5EF4-FFF2-40B4-BE49-F238E27FC236}">
                <a16:creationId xmlns:a16="http://schemas.microsoft.com/office/drawing/2014/main" id="{C7A90C35-0019-43DA-BE15-E305728D3A4F}"/>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923353" y="1816049"/>
            <a:ext cx="10815465" cy="2833075"/>
          </a:xfrm>
        </p:spPr>
        <p:txBody>
          <a:bodyPr lIns="0" tIns="0" rIns="0" bIns="0" anchor="b">
            <a:noAutofit/>
          </a:bodyPr>
          <a:lstStyle>
            <a:lvl1pPr algn="l">
              <a:defRPr sz="12959">
                <a:solidFill>
                  <a:schemeClr val="bg1"/>
                </a:solidFill>
              </a:defRPr>
            </a:lvl1pPr>
          </a:lstStyle>
          <a:p>
            <a:r>
              <a:rPr lang="en-CA" noProof="0" dirty="0"/>
              <a:t>Thank you.</a:t>
            </a:r>
          </a:p>
        </p:txBody>
      </p:sp>
      <p:sp>
        <p:nvSpPr>
          <p:cNvPr id="3" name="Subtitle 2"/>
          <p:cNvSpPr>
            <a:spLocks noGrp="1"/>
          </p:cNvSpPr>
          <p:nvPr userDrawn="1">
            <p:ph type="subTitle" idx="1" hasCustomPrompt="1"/>
          </p:nvPr>
        </p:nvSpPr>
        <p:spPr>
          <a:xfrm>
            <a:off x="13326512" y="5871658"/>
            <a:ext cx="10329912" cy="3866381"/>
          </a:xfrm>
        </p:spPr>
        <p:txBody>
          <a:bodyPr lIns="0" tIns="0" rIns="0" bIns="0">
            <a:noAutofit/>
          </a:bodyPr>
          <a:lstStyle>
            <a:lvl1pPr marL="0" indent="0" algn="l">
              <a:lnSpc>
                <a:spcPct val="117000"/>
              </a:lnSpc>
              <a:spcBef>
                <a:spcPts val="0"/>
              </a:spcBef>
              <a:buNone/>
              <a:defRPr sz="432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6" name="TextBox 5"/>
          <p:cNvSpPr txBox="1"/>
          <p:nvPr userDrawn="1"/>
        </p:nvSpPr>
        <p:spPr>
          <a:xfrm>
            <a:off x="13261490" y="10688219"/>
            <a:ext cx="8947201" cy="1227166"/>
          </a:xfrm>
          <a:prstGeom prst="rect">
            <a:avLst/>
          </a:prstGeom>
          <a:noFill/>
        </p:spPr>
        <p:txBody>
          <a:bodyPr wrap="square" lIns="0" tIns="0" rIns="0" bIns="0" rtlCol="0" anchor="b" anchorCtr="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chemeClr val="tx1"/>
                </a:solidFill>
                <a:latin typeface="+mn-lt"/>
              </a:rPr>
              <a:t>bdc.ca </a:t>
            </a:r>
            <a:br>
              <a:rPr lang="en-CA" sz="4320" b="1" noProof="0" dirty="0">
                <a:solidFill>
                  <a:schemeClr val="tx1"/>
                </a:solidFill>
                <a:latin typeface="+mn-lt"/>
              </a:rPr>
            </a:br>
            <a:r>
              <a:rPr lang="en-CA" sz="4320" b="1" noProof="0" dirty="0">
                <a:solidFill>
                  <a:schemeClr val="tx1"/>
                </a:solidFill>
                <a:latin typeface="+mn-lt"/>
              </a:rPr>
              <a:t>1-888-INFO-BDC</a:t>
            </a:r>
            <a:endParaRPr lang="en-CA" sz="4320" noProof="0" dirty="0">
              <a:solidFill>
                <a:schemeClr val="tx1"/>
              </a:solidFill>
              <a:latin typeface="+mn-lt"/>
            </a:endParaRPr>
          </a:p>
        </p:txBody>
      </p:sp>
      <p:sp>
        <p:nvSpPr>
          <p:cNvPr id="54" name="TextBox 23"/>
          <p:cNvSpPr txBox="1">
            <a:spLocks noChangeArrowheads="1"/>
          </p:cNvSpPr>
          <p:nvPr/>
        </p:nvSpPr>
        <p:spPr bwMode="auto">
          <a:xfrm>
            <a:off x="2049903" y="5856318"/>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dirty="0">
                <a:solidFill>
                  <a:schemeClr val="bg1"/>
                </a:solidFill>
                <a:latin typeface="Arial" charset="0"/>
              </a:rPr>
              <a:t>BDC</a:t>
            </a:r>
          </a:p>
        </p:txBody>
      </p:sp>
      <p:grpSp>
        <p:nvGrpSpPr>
          <p:cNvPr id="63" name="Group 62">
            <a:extLst>
              <a:ext uri="{FF2B5EF4-FFF2-40B4-BE49-F238E27FC236}">
                <a16:creationId xmlns:a16="http://schemas.microsoft.com/office/drawing/2014/main" id="{3DE621D2-1AE1-4EC9-A593-3FE33678E1AB}"/>
              </a:ext>
            </a:extLst>
          </p:cNvPr>
          <p:cNvGrpSpPr/>
          <p:nvPr userDrawn="1"/>
        </p:nvGrpSpPr>
        <p:grpSpPr>
          <a:xfrm>
            <a:off x="923353" y="5912117"/>
            <a:ext cx="863941" cy="864000"/>
            <a:chOff x="384755" y="2463382"/>
            <a:chExt cx="359999" cy="360000"/>
          </a:xfrm>
        </p:grpSpPr>
        <p:sp>
          <p:nvSpPr>
            <p:cNvPr id="56" name="Freeform 32"/>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61" name="Group 60">
              <a:extLst>
                <a:ext uri="{FF2B5EF4-FFF2-40B4-BE49-F238E27FC236}">
                  <a16:creationId xmlns:a16="http://schemas.microsoft.com/office/drawing/2014/main" id="{DE9ED00F-BB43-4B33-AC1D-1D43C92493F6}"/>
                </a:ext>
              </a:extLst>
            </p:cNvPr>
            <p:cNvGrpSpPr/>
            <p:nvPr userDrawn="1"/>
          </p:nvGrpSpPr>
          <p:grpSpPr>
            <a:xfrm>
              <a:off x="478724" y="2558491"/>
              <a:ext cx="194624" cy="174574"/>
              <a:chOff x="500146" y="2583452"/>
              <a:chExt cx="194624" cy="174574"/>
            </a:xfrm>
          </p:grpSpPr>
          <p:sp>
            <p:nvSpPr>
              <p:cNvPr id="57" name="Freeform 56"/>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8" name="Freeform 34"/>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9" name="Freeform 35"/>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50" name="TextBox 23"/>
          <p:cNvSpPr txBox="1">
            <a:spLocks noChangeArrowheads="1"/>
          </p:cNvSpPr>
          <p:nvPr/>
        </p:nvSpPr>
        <p:spPr bwMode="auto">
          <a:xfrm>
            <a:off x="2049903" y="7138372"/>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dirty="0">
                <a:solidFill>
                  <a:schemeClr val="bg1"/>
                </a:solidFill>
                <a:latin typeface="Arial" charset="0"/>
              </a:rPr>
              <a:t>BDC_ca</a:t>
            </a:r>
          </a:p>
        </p:txBody>
      </p:sp>
      <p:grpSp>
        <p:nvGrpSpPr>
          <p:cNvPr id="51" name="Group 50"/>
          <p:cNvGrpSpPr>
            <a:grpSpLocks noChangeAspect="1"/>
          </p:cNvGrpSpPr>
          <p:nvPr/>
        </p:nvGrpSpPr>
        <p:grpSpPr>
          <a:xfrm>
            <a:off x="923357" y="7187026"/>
            <a:ext cx="863944" cy="864000"/>
            <a:chOff x="6845300" y="6004494"/>
            <a:chExt cx="889125" cy="987917"/>
          </a:xfrm>
        </p:grpSpPr>
        <p:sp>
          <p:nvSpPr>
            <p:cNvPr id="52" name="Freeform 36"/>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3" name="Freeform 37"/>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sp>
        <p:nvSpPr>
          <p:cNvPr id="40" name="TextBox 23"/>
          <p:cNvSpPr txBox="1">
            <a:spLocks noChangeArrowheads="1"/>
          </p:cNvSpPr>
          <p:nvPr/>
        </p:nvSpPr>
        <p:spPr bwMode="auto">
          <a:xfrm>
            <a:off x="2049903" y="8420423"/>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dirty="0">
                <a:solidFill>
                  <a:schemeClr val="bg1"/>
                </a:solidFill>
                <a:latin typeface="Arial" charset="0"/>
              </a:rPr>
              <a:t>BDC</a:t>
            </a:r>
          </a:p>
        </p:txBody>
      </p:sp>
      <p:grpSp>
        <p:nvGrpSpPr>
          <p:cNvPr id="41" name="Group 40"/>
          <p:cNvGrpSpPr>
            <a:grpSpLocks noChangeAspect="1"/>
          </p:cNvGrpSpPr>
          <p:nvPr/>
        </p:nvGrpSpPr>
        <p:grpSpPr>
          <a:xfrm>
            <a:off x="923334" y="8469588"/>
            <a:ext cx="863941" cy="864000"/>
            <a:chOff x="8105775" y="6012877"/>
            <a:chExt cx="875059" cy="972287"/>
          </a:xfrm>
        </p:grpSpPr>
        <p:sp>
          <p:nvSpPr>
            <p:cNvPr id="42" name="Freeform 41"/>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43" name="Freeform 42"/>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pic>
        <p:nvPicPr>
          <p:cNvPr id="34" name="Picture 33" descr="A close up of a logo&#10;&#10;Description automatically generated">
            <a:extLst>
              <a:ext uri="{FF2B5EF4-FFF2-40B4-BE49-F238E27FC236}">
                <a16:creationId xmlns:a16="http://schemas.microsoft.com/office/drawing/2014/main" id="{5F312766-379F-4554-A4E5-87703A2BBA1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9462301" y="451538"/>
            <a:ext cx="3377204" cy="2167877"/>
          </a:xfrm>
          <a:prstGeom prst="rect">
            <a:avLst/>
          </a:prstGeom>
        </p:spPr>
      </p:pic>
      <p:sp>
        <p:nvSpPr>
          <p:cNvPr id="45" name="TextBox 23">
            <a:extLst>
              <a:ext uri="{FF2B5EF4-FFF2-40B4-BE49-F238E27FC236}">
                <a16:creationId xmlns:a16="http://schemas.microsoft.com/office/drawing/2014/main" id="{49318374-07A8-464B-A610-AF77962C3BD3}"/>
              </a:ext>
            </a:extLst>
          </p:cNvPr>
          <p:cNvSpPr txBox="1">
            <a:spLocks noChangeArrowheads="1"/>
          </p:cNvSpPr>
          <p:nvPr/>
        </p:nvSpPr>
        <p:spPr bwMode="auto">
          <a:xfrm>
            <a:off x="2049903" y="9702479"/>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dirty="0">
                <a:solidFill>
                  <a:schemeClr val="bg1"/>
                </a:solidFill>
                <a:latin typeface="Arial" charset="0"/>
              </a:rPr>
              <a:t>BDC_ca</a:t>
            </a:r>
          </a:p>
        </p:txBody>
      </p:sp>
      <p:sp>
        <p:nvSpPr>
          <p:cNvPr id="15" name="AutoShape 9">
            <a:extLst>
              <a:ext uri="{FF2B5EF4-FFF2-40B4-BE49-F238E27FC236}">
                <a16:creationId xmlns:a16="http://schemas.microsoft.com/office/drawing/2014/main" id="{12AD4CFE-9372-40D7-9DF4-819A3C4675C9}"/>
              </a:ext>
            </a:extLst>
          </p:cNvPr>
          <p:cNvSpPr>
            <a:spLocks noChangeAspect="1" noChangeArrowheads="1" noTextEdit="1"/>
          </p:cNvSpPr>
          <p:nvPr/>
        </p:nvSpPr>
        <p:spPr bwMode="auto">
          <a:xfrm>
            <a:off x="5516521" y="0"/>
            <a:ext cx="13349371" cy="13716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219442" tIns="109721" rIns="219442" bIns="109721" numCol="1" anchor="t" anchorCtr="0" compatLnSpc="1">
            <a:prstTxWarp prst="textNoShape">
              <a:avLst/>
            </a:prstTxWarp>
          </a:bodyPr>
          <a:lstStyle/>
          <a:p>
            <a:endParaRPr lang="fr-CA" sz="10367"/>
          </a:p>
        </p:txBody>
      </p:sp>
      <p:grpSp>
        <p:nvGrpSpPr>
          <p:cNvPr id="62" name="Group 61">
            <a:extLst>
              <a:ext uri="{FF2B5EF4-FFF2-40B4-BE49-F238E27FC236}">
                <a16:creationId xmlns:a16="http://schemas.microsoft.com/office/drawing/2014/main" id="{4659D135-D18C-4EAF-B86A-3D92E623382F}"/>
              </a:ext>
            </a:extLst>
          </p:cNvPr>
          <p:cNvGrpSpPr/>
          <p:nvPr userDrawn="1"/>
        </p:nvGrpSpPr>
        <p:grpSpPr>
          <a:xfrm>
            <a:off x="923357" y="9762014"/>
            <a:ext cx="863944" cy="864000"/>
            <a:chOff x="384757" y="4067506"/>
            <a:chExt cx="360000" cy="360000"/>
          </a:xfrm>
        </p:grpSpPr>
        <p:sp>
          <p:nvSpPr>
            <p:cNvPr id="47" name="Freeform 36">
              <a:extLst>
                <a:ext uri="{FF2B5EF4-FFF2-40B4-BE49-F238E27FC236}">
                  <a16:creationId xmlns:a16="http://schemas.microsoft.com/office/drawing/2014/main" id="{170544A9-28AB-4E07-AE32-CB7CC28392E8}"/>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9" name="Group 22">
              <a:extLst>
                <a:ext uri="{FF2B5EF4-FFF2-40B4-BE49-F238E27FC236}">
                  <a16:creationId xmlns:a16="http://schemas.microsoft.com/office/drawing/2014/main" id="{E0D4DF8D-CE79-4A76-A31D-94F6210C35CC}"/>
                </a:ext>
              </a:extLst>
            </p:cNvPr>
            <p:cNvGrpSpPr>
              <a:grpSpLocks noChangeAspect="1"/>
            </p:cNvGrpSpPr>
            <p:nvPr/>
          </p:nvGrpSpPr>
          <p:grpSpPr bwMode="auto">
            <a:xfrm>
              <a:off x="451303" y="4130506"/>
              <a:ext cx="226909" cy="234000"/>
              <a:chOff x="2976" y="1569"/>
              <a:chExt cx="448" cy="462"/>
            </a:xfrm>
          </p:grpSpPr>
          <p:sp>
            <p:nvSpPr>
              <p:cNvPr id="30" name="AutoShape 21">
                <a:extLst>
                  <a:ext uri="{FF2B5EF4-FFF2-40B4-BE49-F238E27FC236}">
                    <a16:creationId xmlns:a16="http://schemas.microsoft.com/office/drawing/2014/main" id="{41FC29AB-EE9D-4C2A-BA3D-2EC288F0A870}"/>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32" name="Freeform 23">
                <a:extLst>
                  <a:ext uri="{FF2B5EF4-FFF2-40B4-BE49-F238E27FC236}">
                    <a16:creationId xmlns:a16="http://schemas.microsoft.com/office/drawing/2014/main" id="{9A55BB13-EA4B-46FD-9F63-DCC366E2FBED}"/>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rgbClr val="1E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49" name="Freeform 24">
                <a:extLst>
                  <a:ext uri="{FF2B5EF4-FFF2-40B4-BE49-F238E27FC236}">
                    <a16:creationId xmlns:a16="http://schemas.microsoft.com/office/drawing/2014/main" id="{2E78B995-F2BC-4910-891B-E577EF8A8D6E}"/>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60" name="Oval 25">
                <a:extLst>
                  <a:ext uri="{FF2B5EF4-FFF2-40B4-BE49-F238E27FC236}">
                    <a16:creationId xmlns:a16="http://schemas.microsoft.com/office/drawing/2014/main" id="{0B60ECFC-E428-42EC-98F0-76C2FABDC64F}"/>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1896853435"/>
      </p:ext>
    </p:extLst>
  </p:cSld>
  <p:clrMapOvr>
    <a:masterClrMapping/>
  </p:clrMapOvr>
  <p:extLst>
    <p:ext uri="{DCECCB84-F9BA-43D5-87BE-67443E8EF086}">
      <p15:sldGuideLst xmlns:p15="http://schemas.microsoft.com/office/powerpoint/2012/main"/>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Slide - Half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CFBA093-6472-3D2C-99B6-0EE82594D9F6}"/>
              </a:ext>
            </a:extLst>
          </p:cNvPr>
          <p:cNvSpPr/>
          <p:nvPr userDrawn="1"/>
        </p:nvSpPr>
        <p:spPr>
          <a:xfrm>
            <a:off x="12191206" y="447"/>
            <a:ext cx="12191206" cy="13715107"/>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8640"/>
          </a:p>
        </p:txBody>
      </p:sp>
      <p:sp>
        <p:nvSpPr>
          <p:cNvPr id="13" name="Espace réservé du texte 12">
            <a:extLst>
              <a:ext uri="{FF2B5EF4-FFF2-40B4-BE49-F238E27FC236}">
                <a16:creationId xmlns:a16="http://schemas.microsoft.com/office/drawing/2014/main" id="{6168AE8A-ACD0-8AB4-48C6-6FC80D0E30EE}"/>
              </a:ext>
            </a:extLst>
          </p:cNvPr>
          <p:cNvSpPr>
            <a:spLocks noGrp="1"/>
          </p:cNvSpPr>
          <p:nvPr>
            <p:ph type="body" sz="quarter" idx="10" hasCustomPrompt="1"/>
          </p:nvPr>
        </p:nvSpPr>
        <p:spPr>
          <a:xfrm>
            <a:off x="12600000" y="4519860"/>
            <a:ext cx="11071103" cy="4523931"/>
          </a:xfrm>
        </p:spPr>
        <p:txBody>
          <a:bodyPr/>
          <a:lstStyle>
            <a:lvl1pPr marL="0" indent="0">
              <a:lnSpc>
                <a:spcPct val="80000"/>
              </a:lnSpc>
              <a:buNone/>
              <a:defRPr sz="12000">
                <a:solidFill>
                  <a:schemeClr val="bg1"/>
                </a:solidFill>
              </a:defRPr>
            </a:lvl1pPr>
          </a:lstStyle>
          <a:p>
            <a:pPr lvl="0"/>
            <a:r>
              <a:rPr lang="en-CA" dirty="0"/>
              <a:t>Add title of presentation here</a:t>
            </a:r>
          </a:p>
        </p:txBody>
      </p:sp>
      <p:sp>
        <p:nvSpPr>
          <p:cNvPr id="15" name="Espace réservé du texte 14">
            <a:extLst>
              <a:ext uri="{FF2B5EF4-FFF2-40B4-BE49-F238E27FC236}">
                <a16:creationId xmlns:a16="http://schemas.microsoft.com/office/drawing/2014/main" id="{C27C4000-5CFD-A74D-9E12-822876CDE186}"/>
              </a:ext>
            </a:extLst>
          </p:cNvPr>
          <p:cNvSpPr>
            <a:spLocks noGrp="1"/>
          </p:cNvSpPr>
          <p:nvPr>
            <p:ph type="body" sz="quarter" idx="11" hasCustomPrompt="1"/>
          </p:nvPr>
        </p:nvSpPr>
        <p:spPr>
          <a:xfrm>
            <a:off x="12600000" y="9500400"/>
            <a:ext cx="11021154" cy="1364984"/>
          </a:xfrm>
        </p:spPr>
        <p:txBody>
          <a:bodyPr/>
          <a:lstStyle>
            <a:lvl1pPr marL="0" indent="0">
              <a:buNone/>
              <a:defRPr sz="4800" spc="-100" baseline="0">
                <a:solidFill>
                  <a:schemeClr val="accent3"/>
                </a:solidFill>
              </a:defRPr>
            </a:lvl1pPr>
          </a:lstStyle>
          <a:p>
            <a:pPr lvl="0"/>
            <a:r>
              <a:rPr lang="en-CA" dirty="0"/>
              <a:t>Add subtitle here</a:t>
            </a:r>
          </a:p>
        </p:txBody>
      </p:sp>
      <p:sp>
        <p:nvSpPr>
          <p:cNvPr id="20" name="Espace réservé du texte 19">
            <a:extLst>
              <a:ext uri="{FF2B5EF4-FFF2-40B4-BE49-F238E27FC236}">
                <a16:creationId xmlns:a16="http://schemas.microsoft.com/office/drawing/2014/main" id="{1B0BDF97-C334-B7D0-1F3A-6BE7792557DF}"/>
              </a:ext>
            </a:extLst>
          </p:cNvPr>
          <p:cNvSpPr>
            <a:spLocks noGrp="1"/>
          </p:cNvSpPr>
          <p:nvPr>
            <p:ph type="body" sz="quarter" idx="12" hasCustomPrompt="1"/>
          </p:nvPr>
        </p:nvSpPr>
        <p:spPr>
          <a:xfrm>
            <a:off x="18835040" y="12876820"/>
            <a:ext cx="5013325" cy="367608"/>
          </a:xfrm>
        </p:spPr>
        <p:txBody>
          <a:bodyPr/>
          <a:lstStyle>
            <a:lvl1pPr marL="0" indent="0" algn="r">
              <a:buNone/>
              <a:defRPr sz="2800">
                <a:solidFill>
                  <a:schemeClr val="bg1"/>
                </a:solidFill>
              </a:defRPr>
            </a:lvl1pPr>
          </a:lstStyle>
          <a:p>
            <a:pPr lvl="0"/>
            <a:r>
              <a:rPr lang="en-CA" dirty="0"/>
              <a:t>Add date here</a:t>
            </a:r>
          </a:p>
        </p:txBody>
      </p:sp>
      <p:pic>
        <p:nvPicPr>
          <p:cNvPr id="7" name="Image 6">
            <a:extLst>
              <a:ext uri="{FF2B5EF4-FFF2-40B4-BE49-F238E27FC236}">
                <a16:creationId xmlns:a16="http://schemas.microsoft.com/office/drawing/2014/main" id="{41DA5FD9-BE01-61AD-1C33-5C62D548D1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1381" y="11484614"/>
            <a:ext cx="3305340" cy="2121609"/>
          </a:xfrm>
          <a:prstGeom prst="rect">
            <a:avLst/>
          </a:prstGeom>
        </p:spPr>
      </p:pic>
      <p:sp>
        <p:nvSpPr>
          <p:cNvPr id="2" name="Graphique 2">
            <a:extLst>
              <a:ext uri="{FF2B5EF4-FFF2-40B4-BE49-F238E27FC236}">
                <a16:creationId xmlns:a16="http://schemas.microsoft.com/office/drawing/2014/main" id="{91248E22-8377-5D03-F08A-04FEEED807EC}"/>
              </a:ext>
            </a:extLst>
          </p:cNvPr>
          <p:cNvSpPr/>
          <p:nvPr userDrawn="1"/>
        </p:nvSpPr>
        <p:spPr>
          <a:xfrm>
            <a:off x="6090569"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90089978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itle Slide - Blue">
    <p:bg>
      <p:bgPr>
        <a:solidFill>
          <a:schemeClr val="tx1"/>
        </a:solidFill>
        <a:effectLst/>
      </p:bgPr>
    </p:bg>
    <p:spTree>
      <p:nvGrpSpPr>
        <p:cNvPr id="1" name=""/>
        <p:cNvGrpSpPr/>
        <p:nvPr/>
      </p:nvGrpSpPr>
      <p:grpSpPr>
        <a:xfrm>
          <a:off x="0" y="0"/>
          <a:ext cx="0" cy="0"/>
          <a:chOff x="0" y="0"/>
          <a:chExt cx="0" cy="0"/>
        </a:xfrm>
      </p:grpSpPr>
      <p:sp>
        <p:nvSpPr>
          <p:cNvPr id="14" name="Espace réservé du texte 13">
            <a:extLst>
              <a:ext uri="{FF2B5EF4-FFF2-40B4-BE49-F238E27FC236}">
                <a16:creationId xmlns:a16="http://schemas.microsoft.com/office/drawing/2014/main" id="{482FAEC2-09E3-40EB-8084-95811AF90933}"/>
              </a:ext>
            </a:extLst>
          </p:cNvPr>
          <p:cNvSpPr>
            <a:spLocks noGrp="1"/>
          </p:cNvSpPr>
          <p:nvPr>
            <p:ph type="body" sz="quarter" idx="10" hasCustomPrompt="1"/>
          </p:nvPr>
        </p:nvSpPr>
        <p:spPr>
          <a:xfrm>
            <a:off x="460800" y="475246"/>
            <a:ext cx="11479212" cy="4318808"/>
          </a:xfrm>
        </p:spPr>
        <p:txBody>
          <a:bodyPr/>
          <a:lstStyle>
            <a:lvl1pPr marL="0" indent="0">
              <a:lnSpc>
                <a:spcPct val="80000"/>
              </a:lnSpc>
              <a:buNone/>
              <a:defRPr sz="12000" spc="-100" baseline="0">
                <a:solidFill>
                  <a:schemeClr val="bg1"/>
                </a:solidFill>
              </a:defRPr>
            </a:lvl1pPr>
          </a:lstStyle>
          <a:p>
            <a:pPr lvl="0"/>
            <a:r>
              <a:rPr lang="en-CA" dirty="0"/>
              <a:t>Add title of presentation here</a:t>
            </a:r>
          </a:p>
        </p:txBody>
      </p:sp>
      <p:sp>
        <p:nvSpPr>
          <p:cNvPr id="22" name="Espace réservé du texte 21">
            <a:extLst>
              <a:ext uri="{FF2B5EF4-FFF2-40B4-BE49-F238E27FC236}">
                <a16:creationId xmlns:a16="http://schemas.microsoft.com/office/drawing/2014/main" id="{D3387BB9-EB36-5FF8-032D-67F243CD46C3}"/>
              </a:ext>
            </a:extLst>
          </p:cNvPr>
          <p:cNvSpPr>
            <a:spLocks noGrp="1"/>
          </p:cNvSpPr>
          <p:nvPr>
            <p:ph type="body" sz="quarter" idx="12" hasCustomPrompt="1"/>
          </p:nvPr>
        </p:nvSpPr>
        <p:spPr>
          <a:xfrm>
            <a:off x="460800" y="5202000"/>
            <a:ext cx="11479212" cy="2309270"/>
          </a:xfrm>
        </p:spPr>
        <p:txBody>
          <a:bodyPr/>
          <a:lstStyle>
            <a:lvl1pPr marL="0" indent="0">
              <a:lnSpc>
                <a:spcPct val="85000"/>
              </a:lnSpc>
              <a:buNone/>
              <a:defRPr sz="4800">
                <a:solidFill>
                  <a:schemeClr val="bg1"/>
                </a:solidFill>
              </a:defRPr>
            </a:lvl1pPr>
          </a:lstStyle>
          <a:p>
            <a:pPr lvl="0"/>
            <a:r>
              <a:rPr lang="en-CA" dirty="0"/>
              <a:t>Add subtitle here</a:t>
            </a:r>
          </a:p>
        </p:txBody>
      </p:sp>
      <p:sp>
        <p:nvSpPr>
          <p:cNvPr id="23" name="Espace réservé du texte 19">
            <a:extLst>
              <a:ext uri="{FF2B5EF4-FFF2-40B4-BE49-F238E27FC236}">
                <a16:creationId xmlns:a16="http://schemas.microsoft.com/office/drawing/2014/main" id="{E5BBEEB9-734A-F7FB-95B3-9577B29717B4}"/>
              </a:ext>
            </a:extLst>
          </p:cNvPr>
          <p:cNvSpPr>
            <a:spLocks noGrp="1"/>
          </p:cNvSpPr>
          <p:nvPr>
            <p:ph type="body" sz="quarter" idx="13" hasCustomPrompt="1"/>
          </p:nvPr>
        </p:nvSpPr>
        <p:spPr>
          <a:xfrm>
            <a:off x="6926687" y="12876820"/>
            <a:ext cx="5013325" cy="367608"/>
          </a:xfrm>
        </p:spPr>
        <p:txBody>
          <a:bodyPr/>
          <a:lstStyle>
            <a:lvl1pPr marL="0" indent="0" algn="r">
              <a:buNone/>
              <a:defRPr sz="2800">
                <a:solidFill>
                  <a:schemeClr val="bg1"/>
                </a:solidFill>
              </a:defRPr>
            </a:lvl1pPr>
          </a:lstStyle>
          <a:p>
            <a:pPr lvl="0"/>
            <a:r>
              <a:rPr lang="en-CA" dirty="0"/>
              <a:t>Add date here</a:t>
            </a:r>
          </a:p>
        </p:txBody>
      </p:sp>
      <p:pic>
        <p:nvPicPr>
          <p:cNvPr id="5" name="Image 4">
            <a:extLst>
              <a:ext uri="{FF2B5EF4-FFF2-40B4-BE49-F238E27FC236}">
                <a16:creationId xmlns:a16="http://schemas.microsoft.com/office/drawing/2014/main" id="{CC07E1CD-BD66-85F0-7F42-F2E8B1E5104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8023" y="11483546"/>
            <a:ext cx="3320615" cy="2131414"/>
          </a:xfrm>
          <a:prstGeom prst="rect">
            <a:avLst/>
          </a:prstGeom>
        </p:spPr>
      </p:pic>
      <p:sp>
        <p:nvSpPr>
          <p:cNvPr id="2" name="Graphique 2">
            <a:extLst>
              <a:ext uri="{FF2B5EF4-FFF2-40B4-BE49-F238E27FC236}">
                <a16:creationId xmlns:a16="http://schemas.microsoft.com/office/drawing/2014/main" id="{41967099-99D5-E4A6-0418-823A31C02ED7}"/>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98708257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itle Slide - Arrow">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537A177-3D87-941A-8985-D224EFD1691A}"/>
              </a:ext>
            </a:extLst>
          </p:cNvPr>
          <p:cNvSpPr/>
          <p:nvPr userDrawn="1"/>
        </p:nvSpPr>
        <p:spPr>
          <a:xfrm>
            <a:off x="22925314" y="0"/>
            <a:ext cx="1457099" cy="15240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11" name="Rectangle 10">
            <a:extLst>
              <a:ext uri="{FF2B5EF4-FFF2-40B4-BE49-F238E27FC236}">
                <a16:creationId xmlns:a16="http://schemas.microsoft.com/office/drawing/2014/main" id="{34B465DB-94AD-5D9B-F26B-F0C47D469E14}"/>
              </a:ext>
            </a:extLst>
          </p:cNvPr>
          <p:cNvSpPr/>
          <p:nvPr userDrawn="1"/>
        </p:nvSpPr>
        <p:spPr>
          <a:xfrm>
            <a:off x="23148758" y="12729411"/>
            <a:ext cx="1233655" cy="9865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13" name="Espace réservé du texte 12">
            <a:extLst>
              <a:ext uri="{FF2B5EF4-FFF2-40B4-BE49-F238E27FC236}">
                <a16:creationId xmlns:a16="http://schemas.microsoft.com/office/drawing/2014/main" id="{9124BC97-E309-231C-836E-E69785AC76B2}"/>
              </a:ext>
            </a:extLst>
          </p:cNvPr>
          <p:cNvSpPr>
            <a:spLocks noGrp="1"/>
          </p:cNvSpPr>
          <p:nvPr>
            <p:ph type="body" sz="quarter" idx="10" hasCustomPrompt="1"/>
          </p:nvPr>
        </p:nvSpPr>
        <p:spPr>
          <a:xfrm>
            <a:off x="12600000" y="514958"/>
            <a:ext cx="11293503" cy="4235450"/>
          </a:xfrm>
        </p:spPr>
        <p:txBody>
          <a:bodyPr/>
          <a:lstStyle>
            <a:lvl1pPr marL="0" indent="0">
              <a:lnSpc>
                <a:spcPct val="80000"/>
              </a:lnSpc>
              <a:buNone/>
              <a:defRPr sz="12000" spc="-100" baseline="0"/>
            </a:lvl1pPr>
          </a:lstStyle>
          <a:p>
            <a:pPr lvl="0"/>
            <a:r>
              <a:rPr lang="en-CA" dirty="0"/>
              <a:t>Add title of presentation here</a:t>
            </a:r>
          </a:p>
        </p:txBody>
      </p:sp>
      <p:sp>
        <p:nvSpPr>
          <p:cNvPr id="16" name="Espace réservé du texte 15">
            <a:extLst>
              <a:ext uri="{FF2B5EF4-FFF2-40B4-BE49-F238E27FC236}">
                <a16:creationId xmlns:a16="http://schemas.microsoft.com/office/drawing/2014/main" id="{7743C3A4-5417-A8F9-1DA4-0B1508E7D08C}"/>
              </a:ext>
            </a:extLst>
          </p:cNvPr>
          <p:cNvSpPr>
            <a:spLocks noGrp="1"/>
          </p:cNvSpPr>
          <p:nvPr>
            <p:ph type="body" sz="quarter" idx="11" hasCustomPrompt="1"/>
          </p:nvPr>
        </p:nvSpPr>
        <p:spPr>
          <a:xfrm>
            <a:off x="12599999" y="5310000"/>
            <a:ext cx="11293503" cy="2210523"/>
          </a:xfrm>
        </p:spPr>
        <p:txBody>
          <a:bodyPr/>
          <a:lstStyle>
            <a:lvl1pPr marL="0" indent="0">
              <a:lnSpc>
                <a:spcPct val="85000"/>
              </a:lnSpc>
              <a:buNone/>
              <a:defRPr sz="4800" spc="0" baseline="0">
                <a:solidFill>
                  <a:schemeClr val="accent3"/>
                </a:solidFill>
              </a:defRPr>
            </a:lvl1pPr>
          </a:lstStyle>
          <a:p>
            <a:pPr lvl="0"/>
            <a:r>
              <a:rPr lang="en-CA" dirty="0"/>
              <a:t>Add subtitle here</a:t>
            </a:r>
          </a:p>
        </p:txBody>
      </p:sp>
      <p:sp>
        <p:nvSpPr>
          <p:cNvPr id="17" name="Espace réservé du texte 19">
            <a:extLst>
              <a:ext uri="{FF2B5EF4-FFF2-40B4-BE49-F238E27FC236}">
                <a16:creationId xmlns:a16="http://schemas.microsoft.com/office/drawing/2014/main" id="{2A53559D-5414-C697-5F4A-808175F9C102}"/>
              </a:ext>
            </a:extLst>
          </p:cNvPr>
          <p:cNvSpPr>
            <a:spLocks noGrp="1"/>
          </p:cNvSpPr>
          <p:nvPr>
            <p:ph type="body" sz="quarter" idx="13" hasCustomPrompt="1"/>
          </p:nvPr>
        </p:nvSpPr>
        <p:spPr>
          <a:xfrm>
            <a:off x="18880178" y="12907345"/>
            <a:ext cx="5013325" cy="367608"/>
          </a:xfrm>
        </p:spPr>
        <p:txBody>
          <a:bodyPr/>
          <a:lstStyle>
            <a:lvl1pPr marL="0" indent="0" algn="r">
              <a:buNone/>
              <a:defRPr sz="2800">
                <a:solidFill>
                  <a:schemeClr val="tx1"/>
                </a:solidFill>
              </a:defRPr>
            </a:lvl1pPr>
          </a:lstStyle>
          <a:p>
            <a:pPr lvl="0"/>
            <a:r>
              <a:rPr lang="en-CA" dirty="0"/>
              <a:t>Add date here</a:t>
            </a:r>
          </a:p>
        </p:txBody>
      </p:sp>
      <p:pic>
        <p:nvPicPr>
          <p:cNvPr id="4" name="Image 3">
            <a:extLst>
              <a:ext uri="{FF2B5EF4-FFF2-40B4-BE49-F238E27FC236}">
                <a16:creationId xmlns:a16="http://schemas.microsoft.com/office/drawing/2014/main" id="{BDEB2DFE-E67F-A2B4-544E-36CFDC885B7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211988" y="11484614"/>
            <a:ext cx="3305340" cy="2121609"/>
          </a:xfrm>
          <a:prstGeom prst="rect">
            <a:avLst/>
          </a:prstGeom>
        </p:spPr>
      </p:pic>
      <p:sp>
        <p:nvSpPr>
          <p:cNvPr id="3" name="Graphique 2">
            <a:extLst>
              <a:ext uri="{FF2B5EF4-FFF2-40B4-BE49-F238E27FC236}">
                <a16:creationId xmlns:a16="http://schemas.microsoft.com/office/drawing/2014/main" id="{9FE39C0B-EC72-F1CD-9F3C-0E2F9CDFBDE3}"/>
              </a:ext>
            </a:extLst>
          </p:cNvPr>
          <p:cNvSpPr/>
          <p:nvPr userDrawn="1"/>
        </p:nvSpPr>
        <p:spPr>
          <a:xfrm>
            <a:off x="0" y="0"/>
            <a:ext cx="11645229" cy="13716000"/>
          </a:xfrm>
          <a:custGeom>
            <a:avLst/>
            <a:gdLst>
              <a:gd name="connsiteX0" fmla="*/ 2515095 w 5345291"/>
              <a:gd name="connsiteY0" fmla="*/ 1800703 h 6295798"/>
              <a:gd name="connsiteX1" fmla="*/ 2515095 w 5345291"/>
              <a:gd name="connsiteY1" fmla="*/ 1800703 h 6295798"/>
              <a:gd name="connsiteX2" fmla="*/ 2522711 w 5345291"/>
              <a:gd name="connsiteY2" fmla="*/ 1819738 h 6295798"/>
              <a:gd name="connsiteX3" fmla="*/ 2530327 w 5345291"/>
              <a:gd name="connsiteY3" fmla="*/ 1841628 h 6295798"/>
              <a:gd name="connsiteX4" fmla="*/ 2534135 w 5345291"/>
              <a:gd name="connsiteY4" fmla="*/ 1860663 h 6295798"/>
              <a:gd name="connsiteX5" fmla="*/ 2536991 w 5345291"/>
              <a:gd name="connsiteY5" fmla="*/ 1881602 h 6295798"/>
              <a:gd name="connsiteX6" fmla="*/ 2539846 w 5345291"/>
              <a:gd name="connsiteY6" fmla="*/ 1903492 h 6295798"/>
              <a:gd name="connsiteX7" fmla="*/ 2536991 w 5345291"/>
              <a:gd name="connsiteY7" fmla="*/ 1924430 h 6295798"/>
              <a:gd name="connsiteX8" fmla="*/ 2532231 w 5345291"/>
              <a:gd name="connsiteY8" fmla="*/ 1948224 h 6295798"/>
              <a:gd name="connsiteX9" fmla="*/ 2527471 w 5345291"/>
              <a:gd name="connsiteY9" fmla="*/ 1970114 h 6295798"/>
              <a:gd name="connsiteX10" fmla="*/ 2527471 w 5345291"/>
              <a:gd name="connsiteY10" fmla="*/ 1970114 h 6295798"/>
              <a:gd name="connsiteX11" fmla="*/ 2520807 w 5345291"/>
              <a:gd name="connsiteY11" fmla="*/ 1989149 h 6295798"/>
              <a:gd name="connsiteX12" fmla="*/ 2513191 w 5345291"/>
              <a:gd name="connsiteY12" fmla="*/ 2005329 h 6295798"/>
              <a:gd name="connsiteX13" fmla="*/ 2503672 w 5345291"/>
              <a:gd name="connsiteY13" fmla="*/ 2019605 h 6295798"/>
              <a:gd name="connsiteX14" fmla="*/ 2492248 w 5345291"/>
              <a:gd name="connsiteY14" fmla="*/ 2036736 h 6295798"/>
              <a:gd name="connsiteX15" fmla="*/ 2482728 w 5345291"/>
              <a:gd name="connsiteY15" fmla="*/ 2048157 h 6295798"/>
              <a:gd name="connsiteX16" fmla="*/ 2467497 w 5345291"/>
              <a:gd name="connsiteY16" fmla="*/ 2062433 h 6295798"/>
              <a:gd name="connsiteX17" fmla="*/ 2438938 w 5345291"/>
              <a:gd name="connsiteY17" fmla="*/ 2084323 h 6295798"/>
              <a:gd name="connsiteX18" fmla="*/ 2408475 w 5345291"/>
              <a:gd name="connsiteY18" fmla="*/ 2103358 h 6295798"/>
              <a:gd name="connsiteX19" fmla="*/ 2375156 w 5345291"/>
              <a:gd name="connsiteY19" fmla="*/ 2117635 h 6295798"/>
              <a:gd name="connsiteX20" fmla="*/ 2339933 w 5345291"/>
              <a:gd name="connsiteY20" fmla="*/ 2124297 h 6295798"/>
              <a:gd name="connsiteX21" fmla="*/ 2320894 w 5345291"/>
              <a:gd name="connsiteY21" fmla="*/ 2127152 h 6295798"/>
              <a:gd name="connsiteX22" fmla="*/ 2303759 w 5345291"/>
              <a:gd name="connsiteY22" fmla="*/ 2127152 h 6295798"/>
              <a:gd name="connsiteX23" fmla="*/ 1477452 w 5345291"/>
              <a:gd name="connsiteY23" fmla="*/ 2127152 h 6295798"/>
              <a:gd name="connsiteX24" fmla="*/ 0 w 5345291"/>
              <a:gd name="connsiteY24" fmla="*/ 2127152 h 6295798"/>
              <a:gd name="connsiteX25" fmla="*/ 0 w 5345291"/>
              <a:gd name="connsiteY25" fmla="*/ 3109354 h 6295798"/>
              <a:gd name="connsiteX26" fmla="*/ 0 w 5345291"/>
              <a:gd name="connsiteY26" fmla="*/ 3185494 h 6295798"/>
              <a:gd name="connsiteX27" fmla="*/ 0 w 5345291"/>
              <a:gd name="connsiteY27" fmla="*/ 4168647 h 6295798"/>
              <a:gd name="connsiteX28" fmla="*/ 1477452 w 5345291"/>
              <a:gd name="connsiteY28" fmla="*/ 4168647 h 6295798"/>
              <a:gd name="connsiteX29" fmla="*/ 2303759 w 5345291"/>
              <a:gd name="connsiteY29" fmla="*/ 4168647 h 6295798"/>
              <a:gd name="connsiteX30" fmla="*/ 2303759 w 5345291"/>
              <a:gd name="connsiteY30" fmla="*/ 4168647 h 6295798"/>
              <a:gd name="connsiteX31" fmla="*/ 2339933 w 5345291"/>
              <a:gd name="connsiteY31" fmla="*/ 4170550 h 6295798"/>
              <a:gd name="connsiteX32" fmla="*/ 2375156 w 5345291"/>
              <a:gd name="connsiteY32" fmla="*/ 4178165 h 6295798"/>
              <a:gd name="connsiteX33" fmla="*/ 2408475 w 5345291"/>
              <a:gd name="connsiteY33" fmla="*/ 4192441 h 6295798"/>
              <a:gd name="connsiteX34" fmla="*/ 2438938 w 5345291"/>
              <a:gd name="connsiteY34" fmla="*/ 4211476 h 6295798"/>
              <a:gd name="connsiteX35" fmla="*/ 2467497 w 5345291"/>
              <a:gd name="connsiteY35" fmla="*/ 4232414 h 6295798"/>
              <a:gd name="connsiteX36" fmla="*/ 2479873 w 5345291"/>
              <a:gd name="connsiteY36" fmla="*/ 4246690 h 6295798"/>
              <a:gd name="connsiteX37" fmla="*/ 2492248 w 5345291"/>
              <a:gd name="connsiteY37" fmla="*/ 4259063 h 6295798"/>
              <a:gd name="connsiteX38" fmla="*/ 2503672 w 5345291"/>
              <a:gd name="connsiteY38" fmla="*/ 4275242 h 6295798"/>
              <a:gd name="connsiteX39" fmla="*/ 2513191 w 5345291"/>
              <a:gd name="connsiteY39" fmla="*/ 4289519 h 6295798"/>
              <a:gd name="connsiteX40" fmla="*/ 2520807 w 5345291"/>
              <a:gd name="connsiteY40" fmla="*/ 4306650 h 6295798"/>
              <a:gd name="connsiteX41" fmla="*/ 2527471 w 5345291"/>
              <a:gd name="connsiteY41" fmla="*/ 4322830 h 6295798"/>
              <a:gd name="connsiteX42" fmla="*/ 2527471 w 5345291"/>
              <a:gd name="connsiteY42" fmla="*/ 4322830 h 6295798"/>
              <a:gd name="connsiteX43" fmla="*/ 2532231 w 5345291"/>
              <a:gd name="connsiteY43" fmla="*/ 4346623 h 6295798"/>
              <a:gd name="connsiteX44" fmla="*/ 2536991 w 5345291"/>
              <a:gd name="connsiteY44" fmla="*/ 4370417 h 6295798"/>
              <a:gd name="connsiteX45" fmla="*/ 2539846 w 5345291"/>
              <a:gd name="connsiteY45" fmla="*/ 4392308 h 6295798"/>
              <a:gd name="connsiteX46" fmla="*/ 2536991 w 5345291"/>
              <a:gd name="connsiteY46" fmla="*/ 4413245 h 6295798"/>
              <a:gd name="connsiteX47" fmla="*/ 2534135 w 5345291"/>
              <a:gd name="connsiteY47" fmla="*/ 4435136 h 6295798"/>
              <a:gd name="connsiteX48" fmla="*/ 2530327 w 5345291"/>
              <a:gd name="connsiteY48" fmla="*/ 4454171 h 6295798"/>
              <a:gd name="connsiteX49" fmla="*/ 2522711 w 5345291"/>
              <a:gd name="connsiteY49" fmla="*/ 4475109 h 6295798"/>
              <a:gd name="connsiteX50" fmla="*/ 2515095 w 5345291"/>
              <a:gd name="connsiteY50" fmla="*/ 4494144 h 6295798"/>
              <a:gd name="connsiteX51" fmla="*/ 1675461 w 5345291"/>
              <a:gd name="connsiteY51" fmla="*/ 6295799 h 6295798"/>
              <a:gd name="connsiteX52" fmla="*/ 4012538 w 5345291"/>
              <a:gd name="connsiteY52" fmla="*/ 6295799 h 6295798"/>
              <a:gd name="connsiteX53" fmla="*/ 4402845 w 5345291"/>
              <a:gd name="connsiteY53" fmla="*/ 5458263 h 6295798"/>
              <a:gd name="connsiteX54" fmla="*/ 4402845 w 5345291"/>
              <a:gd name="connsiteY54" fmla="*/ 5458263 h 6295798"/>
              <a:gd name="connsiteX55" fmla="*/ 5207256 w 5345291"/>
              <a:gd name="connsiteY55" fmla="*/ 3732747 h 6295798"/>
              <a:gd name="connsiteX56" fmla="*/ 5207256 w 5345291"/>
              <a:gd name="connsiteY56" fmla="*/ 3732747 h 6295798"/>
              <a:gd name="connsiteX57" fmla="*/ 5235815 w 5345291"/>
              <a:gd name="connsiteY57" fmla="*/ 3666125 h 6295798"/>
              <a:gd name="connsiteX58" fmla="*/ 5262470 w 5345291"/>
              <a:gd name="connsiteY58" fmla="*/ 3599503 h 6295798"/>
              <a:gd name="connsiteX59" fmla="*/ 5283414 w 5345291"/>
              <a:gd name="connsiteY59" fmla="*/ 3532881 h 6295798"/>
              <a:gd name="connsiteX60" fmla="*/ 5302453 w 5345291"/>
              <a:gd name="connsiteY60" fmla="*/ 3464355 h 6295798"/>
              <a:gd name="connsiteX61" fmla="*/ 5316733 w 5345291"/>
              <a:gd name="connsiteY61" fmla="*/ 3394878 h 6295798"/>
              <a:gd name="connsiteX62" fmla="*/ 5329108 w 5345291"/>
              <a:gd name="connsiteY62" fmla="*/ 3326352 h 6295798"/>
              <a:gd name="connsiteX63" fmla="*/ 5335772 w 5345291"/>
              <a:gd name="connsiteY63" fmla="*/ 3256874 h 6295798"/>
              <a:gd name="connsiteX64" fmla="*/ 5342436 w 5345291"/>
              <a:gd name="connsiteY64" fmla="*/ 3185494 h 6295798"/>
              <a:gd name="connsiteX65" fmla="*/ 5345292 w 5345291"/>
              <a:gd name="connsiteY65" fmla="*/ 3185494 h 6295798"/>
              <a:gd name="connsiteX66" fmla="*/ 5345292 w 5345291"/>
              <a:gd name="connsiteY66" fmla="*/ 3185494 h 6295798"/>
              <a:gd name="connsiteX67" fmla="*/ 5342436 w 5345291"/>
              <a:gd name="connsiteY67" fmla="*/ 3147424 h 6295798"/>
              <a:gd name="connsiteX68" fmla="*/ 5342436 w 5345291"/>
              <a:gd name="connsiteY68" fmla="*/ 3147424 h 6295798"/>
              <a:gd name="connsiteX69" fmla="*/ 5345292 w 5345291"/>
              <a:gd name="connsiteY69" fmla="*/ 3109354 h 6295798"/>
              <a:gd name="connsiteX70" fmla="*/ 5342436 w 5345291"/>
              <a:gd name="connsiteY70" fmla="*/ 3109354 h 6295798"/>
              <a:gd name="connsiteX71" fmla="*/ 5342436 w 5345291"/>
              <a:gd name="connsiteY71" fmla="*/ 3109354 h 6295798"/>
              <a:gd name="connsiteX72" fmla="*/ 5335772 w 5345291"/>
              <a:gd name="connsiteY72" fmla="*/ 3037973 h 6295798"/>
              <a:gd name="connsiteX73" fmla="*/ 5329108 w 5345291"/>
              <a:gd name="connsiteY73" fmla="*/ 2969447 h 6295798"/>
              <a:gd name="connsiteX74" fmla="*/ 5316733 w 5345291"/>
              <a:gd name="connsiteY74" fmla="*/ 2899970 h 6295798"/>
              <a:gd name="connsiteX75" fmla="*/ 5302453 w 5345291"/>
              <a:gd name="connsiteY75" fmla="*/ 2831444 h 6295798"/>
              <a:gd name="connsiteX76" fmla="*/ 5283414 w 5345291"/>
              <a:gd name="connsiteY76" fmla="*/ 2761967 h 6295798"/>
              <a:gd name="connsiteX77" fmla="*/ 5262470 w 5345291"/>
              <a:gd name="connsiteY77" fmla="*/ 2695344 h 6295798"/>
              <a:gd name="connsiteX78" fmla="*/ 5235815 w 5345291"/>
              <a:gd name="connsiteY78" fmla="*/ 2628722 h 6295798"/>
              <a:gd name="connsiteX79" fmla="*/ 5207256 w 5345291"/>
              <a:gd name="connsiteY79" fmla="*/ 2562100 h 6295798"/>
              <a:gd name="connsiteX80" fmla="*/ 5207256 w 5345291"/>
              <a:gd name="connsiteY80" fmla="*/ 2562100 h 6295798"/>
              <a:gd name="connsiteX81" fmla="*/ 4402845 w 5345291"/>
              <a:gd name="connsiteY81" fmla="*/ 837536 h 6295798"/>
              <a:gd name="connsiteX82" fmla="*/ 4012538 w 5345291"/>
              <a:gd name="connsiteY82" fmla="*/ 0 h 6295798"/>
              <a:gd name="connsiteX83" fmla="*/ 1675461 w 5345291"/>
              <a:gd name="connsiteY83" fmla="*/ 0 h 6295798"/>
              <a:gd name="connsiteX84" fmla="*/ 2515095 w 5345291"/>
              <a:gd name="connsiteY84" fmla="*/ 1800703 h 629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345291" h="6295798">
                <a:moveTo>
                  <a:pt x="2515095" y="1800703"/>
                </a:moveTo>
                <a:lnTo>
                  <a:pt x="2515095" y="1800703"/>
                </a:lnTo>
                <a:lnTo>
                  <a:pt x="2522711" y="1819738"/>
                </a:lnTo>
                <a:lnTo>
                  <a:pt x="2530327" y="1841628"/>
                </a:lnTo>
                <a:lnTo>
                  <a:pt x="2534135" y="1860663"/>
                </a:lnTo>
                <a:lnTo>
                  <a:pt x="2536991" y="1881602"/>
                </a:lnTo>
                <a:lnTo>
                  <a:pt x="2539846" y="1903492"/>
                </a:lnTo>
                <a:lnTo>
                  <a:pt x="2536991" y="1924430"/>
                </a:lnTo>
                <a:lnTo>
                  <a:pt x="2532231" y="1948224"/>
                </a:lnTo>
                <a:lnTo>
                  <a:pt x="2527471" y="1970114"/>
                </a:lnTo>
                <a:lnTo>
                  <a:pt x="2527471" y="1970114"/>
                </a:lnTo>
                <a:lnTo>
                  <a:pt x="2520807" y="1989149"/>
                </a:lnTo>
                <a:lnTo>
                  <a:pt x="2513191" y="2005329"/>
                </a:lnTo>
                <a:lnTo>
                  <a:pt x="2503672" y="2019605"/>
                </a:lnTo>
                <a:lnTo>
                  <a:pt x="2492248" y="2036736"/>
                </a:lnTo>
                <a:lnTo>
                  <a:pt x="2482728" y="2048157"/>
                </a:lnTo>
                <a:lnTo>
                  <a:pt x="2467497" y="2062433"/>
                </a:lnTo>
                <a:lnTo>
                  <a:pt x="2438938" y="2084323"/>
                </a:lnTo>
                <a:lnTo>
                  <a:pt x="2408475" y="2103358"/>
                </a:lnTo>
                <a:lnTo>
                  <a:pt x="2375156" y="2117635"/>
                </a:lnTo>
                <a:lnTo>
                  <a:pt x="2339933" y="2124297"/>
                </a:lnTo>
                <a:lnTo>
                  <a:pt x="2320894" y="2127152"/>
                </a:lnTo>
                <a:lnTo>
                  <a:pt x="2303759" y="2127152"/>
                </a:lnTo>
                <a:lnTo>
                  <a:pt x="1477452" y="2127152"/>
                </a:lnTo>
                <a:lnTo>
                  <a:pt x="0" y="2127152"/>
                </a:lnTo>
                <a:lnTo>
                  <a:pt x="0" y="3109354"/>
                </a:lnTo>
                <a:lnTo>
                  <a:pt x="0" y="3185494"/>
                </a:lnTo>
                <a:lnTo>
                  <a:pt x="0" y="4168647"/>
                </a:lnTo>
                <a:lnTo>
                  <a:pt x="1477452" y="4168647"/>
                </a:lnTo>
                <a:lnTo>
                  <a:pt x="2303759" y="4168647"/>
                </a:lnTo>
                <a:lnTo>
                  <a:pt x="2303759" y="4168647"/>
                </a:lnTo>
                <a:lnTo>
                  <a:pt x="2339933" y="4170550"/>
                </a:lnTo>
                <a:lnTo>
                  <a:pt x="2375156" y="4178165"/>
                </a:lnTo>
                <a:lnTo>
                  <a:pt x="2408475" y="4192441"/>
                </a:lnTo>
                <a:lnTo>
                  <a:pt x="2438938" y="4211476"/>
                </a:lnTo>
                <a:lnTo>
                  <a:pt x="2467497" y="4232414"/>
                </a:lnTo>
                <a:lnTo>
                  <a:pt x="2479873" y="4246690"/>
                </a:lnTo>
                <a:lnTo>
                  <a:pt x="2492248" y="4259063"/>
                </a:lnTo>
                <a:lnTo>
                  <a:pt x="2503672" y="4275242"/>
                </a:lnTo>
                <a:lnTo>
                  <a:pt x="2513191" y="4289519"/>
                </a:lnTo>
                <a:lnTo>
                  <a:pt x="2520807" y="4306650"/>
                </a:lnTo>
                <a:lnTo>
                  <a:pt x="2527471" y="4322830"/>
                </a:lnTo>
                <a:lnTo>
                  <a:pt x="2527471" y="4322830"/>
                </a:lnTo>
                <a:lnTo>
                  <a:pt x="2532231" y="4346623"/>
                </a:lnTo>
                <a:lnTo>
                  <a:pt x="2536991" y="4370417"/>
                </a:lnTo>
                <a:lnTo>
                  <a:pt x="2539846" y="4392308"/>
                </a:lnTo>
                <a:lnTo>
                  <a:pt x="2536991" y="4413245"/>
                </a:lnTo>
                <a:lnTo>
                  <a:pt x="2534135" y="4435136"/>
                </a:lnTo>
                <a:lnTo>
                  <a:pt x="2530327" y="4454171"/>
                </a:lnTo>
                <a:lnTo>
                  <a:pt x="2522711" y="4475109"/>
                </a:lnTo>
                <a:lnTo>
                  <a:pt x="2515095" y="4494144"/>
                </a:lnTo>
                <a:lnTo>
                  <a:pt x="1675461" y="6295799"/>
                </a:lnTo>
                <a:lnTo>
                  <a:pt x="4012538" y="6295799"/>
                </a:lnTo>
                <a:lnTo>
                  <a:pt x="4402845" y="5458263"/>
                </a:lnTo>
                <a:lnTo>
                  <a:pt x="4402845" y="5458263"/>
                </a:lnTo>
                <a:lnTo>
                  <a:pt x="5207256" y="3732747"/>
                </a:lnTo>
                <a:lnTo>
                  <a:pt x="5207256" y="3732747"/>
                </a:lnTo>
                <a:lnTo>
                  <a:pt x="5235815" y="3666125"/>
                </a:lnTo>
                <a:lnTo>
                  <a:pt x="5262470" y="3599503"/>
                </a:lnTo>
                <a:lnTo>
                  <a:pt x="5283414" y="3532881"/>
                </a:lnTo>
                <a:lnTo>
                  <a:pt x="5302453" y="3464355"/>
                </a:lnTo>
                <a:lnTo>
                  <a:pt x="5316733" y="3394878"/>
                </a:lnTo>
                <a:lnTo>
                  <a:pt x="5329108" y="3326352"/>
                </a:lnTo>
                <a:lnTo>
                  <a:pt x="5335772" y="3256874"/>
                </a:lnTo>
                <a:lnTo>
                  <a:pt x="5342436" y="3185494"/>
                </a:lnTo>
                <a:lnTo>
                  <a:pt x="5345292" y="3185494"/>
                </a:lnTo>
                <a:lnTo>
                  <a:pt x="5345292" y="3185494"/>
                </a:lnTo>
                <a:lnTo>
                  <a:pt x="5342436" y="3147424"/>
                </a:lnTo>
                <a:lnTo>
                  <a:pt x="5342436" y="3147424"/>
                </a:lnTo>
                <a:lnTo>
                  <a:pt x="5345292" y="3109354"/>
                </a:lnTo>
                <a:lnTo>
                  <a:pt x="5342436" y="3109354"/>
                </a:lnTo>
                <a:lnTo>
                  <a:pt x="5342436" y="3109354"/>
                </a:lnTo>
                <a:lnTo>
                  <a:pt x="5335772" y="3037973"/>
                </a:lnTo>
                <a:lnTo>
                  <a:pt x="5329108" y="2969447"/>
                </a:lnTo>
                <a:lnTo>
                  <a:pt x="5316733" y="2899970"/>
                </a:lnTo>
                <a:lnTo>
                  <a:pt x="5302453" y="2831444"/>
                </a:lnTo>
                <a:lnTo>
                  <a:pt x="5283414" y="2761967"/>
                </a:lnTo>
                <a:lnTo>
                  <a:pt x="5262470" y="2695344"/>
                </a:lnTo>
                <a:lnTo>
                  <a:pt x="5235815" y="2628722"/>
                </a:lnTo>
                <a:lnTo>
                  <a:pt x="5207256" y="2562100"/>
                </a:lnTo>
                <a:lnTo>
                  <a:pt x="5207256" y="2562100"/>
                </a:lnTo>
                <a:lnTo>
                  <a:pt x="4402845" y="837536"/>
                </a:lnTo>
                <a:lnTo>
                  <a:pt x="4012538" y="0"/>
                </a:lnTo>
                <a:lnTo>
                  <a:pt x="1675461" y="0"/>
                </a:lnTo>
                <a:lnTo>
                  <a:pt x="2515095" y="1800703"/>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225883769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itle Slide - Image">
    <p:bg>
      <p:bgPr>
        <a:solidFill>
          <a:schemeClr val="bg1"/>
        </a:solidFill>
        <a:effectLst/>
      </p:bgPr>
    </p:bg>
    <p:spTree>
      <p:nvGrpSpPr>
        <p:cNvPr id="1" name=""/>
        <p:cNvGrpSpPr/>
        <p:nvPr/>
      </p:nvGrpSpPr>
      <p:grpSpPr>
        <a:xfrm>
          <a:off x="0" y="0"/>
          <a:ext cx="0" cy="0"/>
          <a:chOff x="0" y="0"/>
          <a:chExt cx="0" cy="0"/>
        </a:xfrm>
      </p:grpSpPr>
      <p:sp>
        <p:nvSpPr>
          <p:cNvPr id="9" name="Espace réservé du texte 13">
            <a:extLst>
              <a:ext uri="{FF2B5EF4-FFF2-40B4-BE49-F238E27FC236}">
                <a16:creationId xmlns:a16="http://schemas.microsoft.com/office/drawing/2014/main" id="{1A35C505-99A6-5C60-B871-CE51DFCAF408}"/>
              </a:ext>
            </a:extLst>
          </p:cNvPr>
          <p:cNvSpPr>
            <a:spLocks noGrp="1"/>
          </p:cNvSpPr>
          <p:nvPr>
            <p:ph type="body" sz="quarter" idx="10" hasCustomPrompt="1"/>
          </p:nvPr>
        </p:nvSpPr>
        <p:spPr>
          <a:xfrm>
            <a:off x="460800" y="547200"/>
            <a:ext cx="11190521" cy="4318808"/>
          </a:xfrm>
        </p:spPr>
        <p:txBody>
          <a:bodyPr/>
          <a:lstStyle>
            <a:lvl1pPr marL="0" indent="0">
              <a:lnSpc>
                <a:spcPct val="80000"/>
              </a:lnSpc>
              <a:buNone/>
              <a:defRPr sz="12000" spc="-100" baseline="0">
                <a:solidFill>
                  <a:schemeClr val="tx1"/>
                </a:solidFill>
              </a:defRPr>
            </a:lvl1pPr>
          </a:lstStyle>
          <a:p>
            <a:pPr lvl="0"/>
            <a:r>
              <a:rPr lang="en-CA" dirty="0"/>
              <a:t>Add title of presentation here</a:t>
            </a:r>
          </a:p>
        </p:txBody>
      </p:sp>
      <p:sp>
        <p:nvSpPr>
          <p:cNvPr id="10" name="Espace réservé du texte 21">
            <a:extLst>
              <a:ext uri="{FF2B5EF4-FFF2-40B4-BE49-F238E27FC236}">
                <a16:creationId xmlns:a16="http://schemas.microsoft.com/office/drawing/2014/main" id="{3F314D82-03A3-52B9-234F-C5EDB4868E89}"/>
              </a:ext>
            </a:extLst>
          </p:cNvPr>
          <p:cNvSpPr>
            <a:spLocks noGrp="1"/>
          </p:cNvSpPr>
          <p:nvPr>
            <p:ph type="body" sz="quarter" idx="12" hasCustomPrompt="1"/>
          </p:nvPr>
        </p:nvSpPr>
        <p:spPr>
          <a:xfrm>
            <a:off x="460800" y="5281200"/>
            <a:ext cx="7795549" cy="572422"/>
          </a:xfrm>
        </p:spPr>
        <p:txBody>
          <a:bodyPr/>
          <a:lstStyle>
            <a:lvl1pPr marL="0" indent="0">
              <a:lnSpc>
                <a:spcPct val="85000"/>
              </a:lnSpc>
              <a:buNone/>
              <a:defRPr sz="4800">
                <a:solidFill>
                  <a:schemeClr val="accent3"/>
                </a:solidFill>
              </a:defRPr>
            </a:lvl1pPr>
          </a:lstStyle>
          <a:p>
            <a:pPr lvl="0"/>
            <a:r>
              <a:rPr lang="en-CA" dirty="0"/>
              <a:t>Add date here</a:t>
            </a:r>
          </a:p>
        </p:txBody>
      </p:sp>
      <p:sp>
        <p:nvSpPr>
          <p:cNvPr id="14" name="Espace réservé du texte 13">
            <a:extLst>
              <a:ext uri="{FF2B5EF4-FFF2-40B4-BE49-F238E27FC236}">
                <a16:creationId xmlns:a16="http://schemas.microsoft.com/office/drawing/2014/main" id="{1EB7802D-96BF-CC83-7A3B-8EE6B6FE4AFD}"/>
              </a:ext>
            </a:extLst>
          </p:cNvPr>
          <p:cNvSpPr>
            <a:spLocks noGrp="1"/>
          </p:cNvSpPr>
          <p:nvPr>
            <p:ph type="body" sz="quarter" idx="13" hasCustomPrompt="1"/>
          </p:nvPr>
        </p:nvSpPr>
        <p:spPr>
          <a:xfrm>
            <a:off x="495968" y="11970000"/>
            <a:ext cx="7795549" cy="1197315"/>
          </a:xfrm>
        </p:spPr>
        <p:txBody>
          <a:bodyPr anchor="b" anchorCtr="0"/>
          <a:lstStyle>
            <a:lvl1pPr marL="0" indent="0">
              <a:spcBef>
                <a:spcPts val="0"/>
              </a:spcBef>
              <a:buNone/>
              <a:defRPr sz="3200">
                <a:solidFill>
                  <a:schemeClr val="tx1"/>
                </a:solidFill>
              </a:defRPr>
            </a:lvl1pPr>
          </a:lstStyle>
          <a:p>
            <a:pPr lvl="0"/>
            <a:r>
              <a:rPr lang="en-CA" dirty="0"/>
              <a:t>Name, title, company</a:t>
            </a:r>
          </a:p>
        </p:txBody>
      </p:sp>
      <p:sp>
        <p:nvSpPr>
          <p:cNvPr id="18" name="Espace réservé pour une image  17">
            <a:extLst>
              <a:ext uri="{FF2B5EF4-FFF2-40B4-BE49-F238E27FC236}">
                <a16:creationId xmlns:a16="http://schemas.microsoft.com/office/drawing/2014/main" id="{E1E74748-3EE5-4E36-CA0B-C25DB9F51FAB}"/>
              </a:ext>
            </a:extLst>
          </p:cNvPr>
          <p:cNvSpPr>
            <a:spLocks noGrp="1"/>
          </p:cNvSpPr>
          <p:nvPr>
            <p:ph type="pic" sz="quarter" idx="14" hasCustomPrompt="1"/>
          </p:nvPr>
        </p:nvSpPr>
        <p:spPr>
          <a:xfrm>
            <a:off x="12190413" y="0"/>
            <a:ext cx="12204700"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pic>
        <p:nvPicPr>
          <p:cNvPr id="2" name="Image 1">
            <a:extLst>
              <a:ext uri="{FF2B5EF4-FFF2-40B4-BE49-F238E27FC236}">
                <a16:creationId xmlns:a16="http://schemas.microsoft.com/office/drawing/2014/main" id="{8CA218B6-5E9A-F50C-0B36-B6FCA589D6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891423" y="11484614"/>
            <a:ext cx="3305340" cy="2121609"/>
          </a:xfrm>
          <a:prstGeom prst="rect">
            <a:avLst/>
          </a:prstGeom>
        </p:spPr>
      </p:pic>
    </p:spTree>
    <p:extLst>
      <p:ext uri="{BB962C8B-B14F-4D97-AF65-F5344CB8AC3E}">
        <p14:creationId xmlns:p14="http://schemas.microsoft.com/office/powerpoint/2010/main" val="143004689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Agenda">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799E1E6-5E16-05E8-9E63-80358317ED21}"/>
              </a:ext>
            </a:extLst>
          </p:cNvPr>
          <p:cNvSpPr/>
          <p:nvPr userDrawn="1"/>
        </p:nvSpPr>
        <p:spPr>
          <a:xfrm>
            <a:off x="22977231" y="12684369"/>
            <a:ext cx="1405182" cy="103163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6" name="ZoneTexte 5">
            <a:extLst>
              <a:ext uri="{FF2B5EF4-FFF2-40B4-BE49-F238E27FC236}">
                <a16:creationId xmlns:a16="http://schemas.microsoft.com/office/drawing/2014/main" id="{3865C190-57E0-3446-8122-91986FB40DE2}"/>
              </a:ext>
            </a:extLst>
          </p:cNvPr>
          <p:cNvSpPr txBox="1"/>
          <p:nvPr userDrawn="1"/>
        </p:nvSpPr>
        <p:spPr>
          <a:xfrm>
            <a:off x="443309" y="46892"/>
            <a:ext cx="6368731" cy="2215991"/>
          </a:xfrm>
          <a:prstGeom prst="rect">
            <a:avLst/>
          </a:prstGeom>
          <a:noFill/>
        </p:spPr>
        <p:txBody>
          <a:bodyPr wrap="none" lIns="0" tIns="0" rIns="0" bIns="0" rtlCol="0">
            <a:spAutoFit/>
          </a:bodyPr>
          <a:lstStyle/>
          <a:p>
            <a:r>
              <a:rPr lang="en-CA" sz="14400" dirty="0">
                <a:solidFill>
                  <a:schemeClr val="accent3"/>
                </a:solidFill>
              </a:rPr>
              <a:t>Agenda</a:t>
            </a:r>
          </a:p>
        </p:txBody>
      </p:sp>
      <p:sp>
        <p:nvSpPr>
          <p:cNvPr id="13" name="Espace réservé du texte 12">
            <a:extLst>
              <a:ext uri="{FF2B5EF4-FFF2-40B4-BE49-F238E27FC236}">
                <a16:creationId xmlns:a16="http://schemas.microsoft.com/office/drawing/2014/main" id="{66CDC00B-ED50-A431-2FB8-47FBA190C9EA}"/>
              </a:ext>
            </a:extLst>
          </p:cNvPr>
          <p:cNvSpPr>
            <a:spLocks noGrp="1"/>
          </p:cNvSpPr>
          <p:nvPr>
            <p:ph type="body" sz="quarter" idx="10" hasCustomPrompt="1"/>
          </p:nvPr>
        </p:nvSpPr>
        <p:spPr>
          <a:xfrm>
            <a:off x="490201" y="6142404"/>
            <a:ext cx="23331091" cy="7052602"/>
          </a:xfrm>
        </p:spPr>
        <p:txBody>
          <a:bodyPr/>
          <a:lstStyle>
            <a:lvl1pPr marL="1440000" indent="-1440000">
              <a:lnSpc>
                <a:spcPct val="100000"/>
              </a:lnSpc>
              <a:spcBef>
                <a:spcPts val="0"/>
              </a:spcBef>
              <a:buClr>
                <a:schemeClr val="accent3"/>
              </a:buClr>
              <a:buSzPct val="100000"/>
              <a:buFont typeface="+mj-lt"/>
              <a:buAutoNum type="arabicPeriod"/>
              <a:defRPr sz="9600"/>
            </a:lvl1pPr>
          </a:lstStyle>
          <a:p>
            <a:pPr lvl="0"/>
            <a:r>
              <a:rPr lang="en-CA" dirty="0"/>
              <a:t>Add section name</a:t>
            </a:r>
          </a:p>
        </p:txBody>
      </p:sp>
    </p:spTree>
    <p:extLst>
      <p:ext uri="{BB962C8B-B14F-4D97-AF65-F5344CB8AC3E}">
        <p14:creationId xmlns:p14="http://schemas.microsoft.com/office/powerpoint/2010/main" val="401805379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Agenda and Half Maple Leaf">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799E1E6-5E16-05E8-9E63-80358317ED21}"/>
              </a:ext>
            </a:extLst>
          </p:cNvPr>
          <p:cNvSpPr/>
          <p:nvPr userDrawn="1"/>
        </p:nvSpPr>
        <p:spPr>
          <a:xfrm>
            <a:off x="22977231" y="12684369"/>
            <a:ext cx="1405182" cy="103163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6" name="ZoneTexte 5">
            <a:extLst>
              <a:ext uri="{FF2B5EF4-FFF2-40B4-BE49-F238E27FC236}">
                <a16:creationId xmlns:a16="http://schemas.microsoft.com/office/drawing/2014/main" id="{3865C190-57E0-3446-8122-91986FB40DE2}"/>
              </a:ext>
            </a:extLst>
          </p:cNvPr>
          <p:cNvSpPr txBox="1"/>
          <p:nvPr userDrawn="1"/>
        </p:nvSpPr>
        <p:spPr>
          <a:xfrm>
            <a:off x="12447740" y="46892"/>
            <a:ext cx="6368731" cy="2215991"/>
          </a:xfrm>
          <a:prstGeom prst="rect">
            <a:avLst/>
          </a:prstGeom>
          <a:noFill/>
        </p:spPr>
        <p:txBody>
          <a:bodyPr wrap="none" lIns="0" tIns="0" rIns="0" bIns="0" rtlCol="0">
            <a:spAutoFit/>
          </a:bodyPr>
          <a:lstStyle/>
          <a:p>
            <a:r>
              <a:rPr lang="en-CA" sz="14400" dirty="0">
                <a:solidFill>
                  <a:schemeClr val="accent3"/>
                </a:solidFill>
              </a:rPr>
              <a:t>Agenda</a:t>
            </a:r>
          </a:p>
        </p:txBody>
      </p:sp>
      <p:sp>
        <p:nvSpPr>
          <p:cNvPr id="13" name="Espace réservé du texte 12">
            <a:extLst>
              <a:ext uri="{FF2B5EF4-FFF2-40B4-BE49-F238E27FC236}">
                <a16:creationId xmlns:a16="http://schemas.microsoft.com/office/drawing/2014/main" id="{66CDC00B-ED50-A431-2FB8-47FBA190C9EA}"/>
              </a:ext>
            </a:extLst>
          </p:cNvPr>
          <p:cNvSpPr>
            <a:spLocks noGrp="1"/>
          </p:cNvSpPr>
          <p:nvPr>
            <p:ph type="body" sz="quarter" idx="10" hasCustomPrompt="1"/>
          </p:nvPr>
        </p:nvSpPr>
        <p:spPr>
          <a:xfrm>
            <a:off x="12447740" y="5456926"/>
            <a:ext cx="11409210" cy="7755498"/>
          </a:xfrm>
        </p:spPr>
        <p:txBody>
          <a:bodyPr/>
          <a:lstStyle>
            <a:lvl1pPr marL="1080000" indent="-1080000">
              <a:lnSpc>
                <a:spcPct val="85000"/>
              </a:lnSpc>
              <a:spcBef>
                <a:spcPts val="2800"/>
              </a:spcBef>
              <a:buClr>
                <a:schemeClr val="accent3"/>
              </a:buClr>
              <a:buSzPct val="100000"/>
              <a:buFont typeface="+mj-lt"/>
              <a:buAutoNum type="arabicPeriod"/>
              <a:defRPr sz="7200">
                <a:solidFill>
                  <a:schemeClr val="tx1"/>
                </a:solidFill>
              </a:defRPr>
            </a:lvl1pPr>
          </a:lstStyle>
          <a:p>
            <a:pPr lvl="0"/>
            <a:r>
              <a:rPr lang="en-CA" dirty="0"/>
              <a:t>Add section name</a:t>
            </a:r>
          </a:p>
        </p:txBody>
      </p:sp>
      <p:sp>
        <p:nvSpPr>
          <p:cNvPr id="2" name="Graphique 2">
            <a:extLst>
              <a:ext uri="{FF2B5EF4-FFF2-40B4-BE49-F238E27FC236}">
                <a16:creationId xmlns:a16="http://schemas.microsoft.com/office/drawing/2014/main" id="{547E95A8-F8B1-CDC3-453D-D65398D5C93E}"/>
              </a:ext>
            </a:extLst>
          </p:cNvPr>
          <p:cNvSpPr/>
          <p:nvPr userDrawn="1"/>
        </p:nvSpPr>
        <p:spPr>
          <a:xfrm flipH="1">
            <a:off x="0"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dirty="0"/>
          </a:p>
        </p:txBody>
      </p:sp>
    </p:spTree>
    <p:extLst>
      <p:ext uri="{BB962C8B-B14F-4D97-AF65-F5344CB8AC3E}">
        <p14:creationId xmlns:p14="http://schemas.microsoft.com/office/powerpoint/2010/main" val="205176183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Title and Lis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06008" y="451556"/>
            <a:ext cx="22492493" cy="5474460"/>
          </a:xfrm>
        </p:spPr>
        <p:txBody>
          <a:bodyPr/>
          <a:lstStyle>
            <a:lvl1pPr marL="0" indent="0">
              <a:lnSpc>
                <a:spcPct val="85000"/>
              </a:lnSpc>
              <a:spcBef>
                <a:spcPts val="0"/>
              </a:spcBef>
              <a:buNone/>
              <a:defRPr sz="14400" spc="-100" baseline="0">
                <a:solidFill>
                  <a:schemeClr val="tx1"/>
                </a:solidFill>
              </a:defRPr>
            </a:lvl1pPr>
          </a:lstStyle>
          <a:p>
            <a:pPr lvl="0"/>
            <a:r>
              <a:rPr lang="en-CA" dirty="0"/>
              <a:t>Add slide title here</a:t>
            </a:r>
          </a:p>
        </p:txBody>
      </p:sp>
      <p:sp>
        <p:nvSpPr>
          <p:cNvPr id="5" name="Espace réservé du texte 4">
            <a:extLst>
              <a:ext uri="{FF2B5EF4-FFF2-40B4-BE49-F238E27FC236}">
                <a16:creationId xmlns:a16="http://schemas.microsoft.com/office/drawing/2014/main" id="{1CBEDE8F-9772-7A62-127E-2BAB605F489A}"/>
              </a:ext>
            </a:extLst>
          </p:cNvPr>
          <p:cNvSpPr>
            <a:spLocks noGrp="1"/>
          </p:cNvSpPr>
          <p:nvPr>
            <p:ph type="body" sz="quarter" idx="11" hasCustomPrompt="1"/>
          </p:nvPr>
        </p:nvSpPr>
        <p:spPr>
          <a:xfrm>
            <a:off x="472707" y="8211771"/>
            <a:ext cx="23384243" cy="4062291"/>
          </a:xfrm>
        </p:spPr>
        <p:txBody>
          <a:bodyPr/>
          <a:lstStyle>
            <a:lvl1pPr marL="842400" indent="-842400">
              <a:spcBef>
                <a:spcPts val="0"/>
              </a:spcBef>
              <a:spcAft>
                <a:spcPts val="7500"/>
              </a:spcAft>
              <a:buClr>
                <a:schemeClr val="accent3"/>
              </a:buClr>
              <a:buSzPct val="100000"/>
              <a:buAutoNum type="arabicPeriod"/>
              <a:defRPr/>
            </a:lvl1pPr>
          </a:lstStyle>
          <a:p>
            <a:pPr lvl="0"/>
            <a:r>
              <a:rPr lang="en-CA" dirty="0"/>
              <a:t>Add text here</a:t>
            </a:r>
          </a:p>
          <a:p>
            <a:pPr lvl="0"/>
            <a:r>
              <a:rPr lang="en-CA" dirty="0"/>
              <a:t>Add text here</a:t>
            </a:r>
          </a:p>
          <a:p>
            <a:pPr lvl="0"/>
            <a:r>
              <a:rPr lang="en-CA" dirty="0"/>
              <a:t>Add text here</a:t>
            </a:r>
          </a:p>
        </p:txBody>
      </p:sp>
      <p:cxnSp>
        <p:nvCxnSpPr>
          <p:cNvPr id="7" name="Connecteur droit 6">
            <a:extLst>
              <a:ext uri="{FF2B5EF4-FFF2-40B4-BE49-F238E27FC236}">
                <a16:creationId xmlns:a16="http://schemas.microsoft.com/office/drawing/2014/main" id="{319C7FE8-2279-ABC5-AEE0-84EA910BFBD9}"/>
              </a:ext>
            </a:extLst>
          </p:cNvPr>
          <p:cNvCxnSpPr>
            <a:cxnSpLocks/>
          </p:cNvCxnSpPr>
          <p:nvPr userDrawn="1"/>
        </p:nvCxnSpPr>
        <p:spPr>
          <a:xfrm>
            <a:off x="525463" y="7596554"/>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Connecteur droit 9">
            <a:extLst>
              <a:ext uri="{FF2B5EF4-FFF2-40B4-BE49-F238E27FC236}">
                <a16:creationId xmlns:a16="http://schemas.microsoft.com/office/drawing/2014/main" id="{5448DE33-0CBA-1B6C-EB16-4BDB3AE80334}"/>
              </a:ext>
            </a:extLst>
          </p:cNvPr>
          <p:cNvCxnSpPr>
            <a:cxnSpLocks/>
          </p:cNvCxnSpPr>
          <p:nvPr userDrawn="1"/>
        </p:nvCxnSpPr>
        <p:spPr>
          <a:xfrm>
            <a:off x="525463" y="9403052"/>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3" name="Connecteur droit 12">
            <a:extLst>
              <a:ext uri="{FF2B5EF4-FFF2-40B4-BE49-F238E27FC236}">
                <a16:creationId xmlns:a16="http://schemas.microsoft.com/office/drawing/2014/main" id="{17810E64-04BC-4868-EC31-D99A16BF3D1C}"/>
              </a:ext>
            </a:extLst>
          </p:cNvPr>
          <p:cNvCxnSpPr>
            <a:cxnSpLocks/>
          </p:cNvCxnSpPr>
          <p:nvPr userDrawn="1"/>
        </p:nvCxnSpPr>
        <p:spPr>
          <a:xfrm>
            <a:off x="525463" y="11187247"/>
            <a:ext cx="23335955"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4" name="Connecteur droit 13">
            <a:extLst>
              <a:ext uri="{FF2B5EF4-FFF2-40B4-BE49-F238E27FC236}">
                <a16:creationId xmlns:a16="http://schemas.microsoft.com/office/drawing/2014/main" id="{4583CB7D-8C22-8791-C5D8-AE28891634F5}"/>
              </a:ext>
            </a:extLst>
          </p:cNvPr>
          <p:cNvCxnSpPr>
            <a:cxnSpLocks/>
          </p:cNvCxnSpPr>
          <p:nvPr userDrawn="1"/>
        </p:nvCxnSpPr>
        <p:spPr>
          <a:xfrm>
            <a:off x="525463" y="12770721"/>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151490939"/>
      </p:ext>
    </p:extLst>
  </p:cSld>
  <p:clrMapOvr>
    <a:masterClrMapping/>
  </p:clrMapOvr>
  <p:extLst>
    <p:ext uri="{DCECCB84-F9BA-43D5-87BE-67443E8EF086}">
      <p15:sldGuideLst xmlns:p15="http://schemas.microsoft.com/office/powerpoint/2012/main"/>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12" name="Espace réservé du texte 11">
            <a:extLst>
              <a:ext uri="{FF2B5EF4-FFF2-40B4-BE49-F238E27FC236}">
                <a16:creationId xmlns:a16="http://schemas.microsoft.com/office/drawing/2014/main" id="{2D1BA6CB-EB8C-32AC-D437-1A839C0925D8}"/>
              </a:ext>
            </a:extLst>
          </p:cNvPr>
          <p:cNvSpPr>
            <a:spLocks noGrp="1"/>
          </p:cNvSpPr>
          <p:nvPr>
            <p:ph type="body" sz="quarter" idx="11"/>
          </p:nvPr>
        </p:nvSpPr>
        <p:spPr>
          <a:xfrm>
            <a:off x="457200" y="4262310"/>
            <a:ext cx="23398162" cy="8016776"/>
          </a:xfrm>
        </p:spPr>
        <p:txBody>
          <a:bodyPr/>
          <a:lstStyle>
            <a:lvl2pP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2" name="Footer Placeholder 2">
            <a:extLst>
              <a:ext uri="{FF2B5EF4-FFF2-40B4-BE49-F238E27FC236}">
                <a16:creationId xmlns:a16="http://schemas.microsoft.com/office/drawing/2014/main" id="{DBFC0BF7-CF75-7570-4743-B4BD6398C6EB}"/>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2061620248"/>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5276F314-047C-FF2C-53B0-415ED4DE7D0E}"/>
              </a:ext>
            </a:extLst>
          </p:cNvPr>
          <p:cNvPicPr>
            <a:picLocks noChangeAspect="1"/>
          </p:cNvPicPr>
          <p:nvPr userDrawn="1"/>
        </p:nvPicPr>
        <p:blipFill>
          <a:blip r:embed="rId2"/>
          <a:stretch>
            <a:fillRect/>
          </a:stretch>
        </p:blipFill>
        <p:spPr>
          <a:xfrm>
            <a:off x="-1475973" y="2521022"/>
            <a:ext cx="13847632" cy="10356161"/>
          </a:xfrm>
          <a:prstGeom prst="rect">
            <a:avLst/>
          </a:prstGeom>
        </p:spPr>
      </p:pic>
      <p:sp>
        <p:nvSpPr>
          <p:cNvPr id="10" name="Espace réservé pour une image  9">
            <a:extLst>
              <a:ext uri="{FF2B5EF4-FFF2-40B4-BE49-F238E27FC236}">
                <a16:creationId xmlns:a16="http://schemas.microsoft.com/office/drawing/2014/main" id="{F49150B2-A91F-4645-5D2F-EDE3D98FFFF9}"/>
              </a:ext>
            </a:extLst>
          </p:cNvPr>
          <p:cNvSpPr>
            <a:spLocks noGrp="1"/>
          </p:cNvSpPr>
          <p:nvPr>
            <p:ph type="pic" sz="quarter" idx="11" hasCustomPrompt="1"/>
          </p:nvPr>
        </p:nvSpPr>
        <p:spPr>
          <a:xfrm>
            <a:off x="-818696" y="3257004"/>
            <a:ext cx="12471268" cy="8896337"/>
          </a:xfrm>
          <a:custGeom>
            <a:avLst/>
            <a:gdLst>
              <a:gd name="connsiteX0" fmla="*/ 236947 w 12770152"/>
              <a:gd name="connsiteY0" fmla="*/ 0 h 9109545"/>
              <a:gd name="connsiteX1" fmla="*/ 12533204 w 12770152"/>
              <a:gd name="connsiteY1" fmla="*/ 0 h 9109545"/>
              <a:gd name="connsiteX2" fmla="*/ 12770152 w 12770152"/>
              <a:gd name="connsiteY2" fmla="*/ 236515 h 9109545"/>
              <a:gd name="connsiteX3" fmla="*/ 12770152 w 12770152"/>
              <a:gd name="connsiteY3" fmla="*/ 8873031 h 9109545"/>
              <a:gd name="connsiteX4" fmla="*/ 12533204 w 12770152"/>
              <a:gd name="connsiteY4" fmla="*/ 9109545 h 9109545"/>
              <a:gd name="connsiteX5" fmla="*/ 236947 w 12770152"/>
              <a:gd name="connsiteY5" fmla="*/ 9109545 h 9109545"/>
              <a:gd name="connsiteX6" fmla="*/ 0 w 12770152"/>
              <a:gd name="connsiteY6" fmla="*/ 8873031 h 9109545"/>
              <a:gd name="connsiteX7" fmla="*/ 0 w 12770152"/>
              <a:gd name="connsiteY7" fmla="*/ 236515 h 9109545"/>
              <a:gd name="connsiteX8" fmla="*/ 236947 w 12770152"/>
              <a:gd name="connsiteY8" fmla="*/ 0 h 910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0152" h="9109545">
                <a:moveTo>
                  <a:pt x="236947" y="0"/>
                </a:moveTo>
                <a:lnTo>
                  <a:pt x="12533204" y="0"/>
                </a:lnTo>
                <a:cubicBezTo>
                  <a:pt x="12665396" y="0"/>
                  <a:pt x="12770152" y="107054"/>
                  <a:pt x="12770152" y="236515"/>
                </a:cubicBezTo>
                <a:lnTo>
                  <a:pt x="12770152" y="8873031"/>
                </a:lnTo>
                <a:cubicBezTo>
                  <a:pt x="12770152" y="9004981"/>
                  <a:pt x="12662902" y="9109545"/>
                  <a:pt x="12533204" y="9109545"/>
                </a:cubicBezTo>
                <a:lnTo>
                  <a:pt x="236947" y="9109545"/>
                </a:lnTo>
                <a:cubicBezTo>
                  <a:pt x="107250" y="9109545"/>
                  <a:pt x="0" y="9002492"/>
                  <a:pt x="0" y="8873031"/>
                </a:cubicBezTo>
                <a:lnTo>
                  <a:pt x="0" y="236515"/>
                </a:lnTo>
                <a:cubicBezTo>
                  <a:pt x="0" y="107054"/>
                  <a:pt x="107250" y="0"/>
                  <a:pt x="236947" y="0"/>
                </a:cubicBezTo>
                <a:close/>
              </a:path>
            </a:pathLst>
          </a:custGeom>
          <a:solidFill>
            <a:schemeClr val="bg1">
              <a:lumMod val="95000"/>
            </a:schemeClr>
          </a:solidFill>
        </p:spPr>
        <p:txBody>
          <a:bodyPr wrap="square" tIns="5148000" bIns="0">
            <a:noAutofit/>
          </a:bodyPr>
          <a:lstStyle>
            <a:lvl1pPr marL="0" indent="0" algn="ctr">
              <a:buFontTx/>
              <a:buNone/>
              <a:defRPr/>
            </a:lvl1pPr>
          </a:lstStyle>
          <a:p>
            <a:r>
              <a:rPr lang="en-CA"/>
              <a:t>Click the icon </a:t>
            </a:r>
            <a:br>
              <a:rPr lang="en-CA"/>
            </a:br>
            <a:r>
              <a:rPr lang="en-CA"/>
              <a:t>to add an image</a:t>
            </a:r>
          </a:p>
        </p:txBody>
      </p:sp>
      <p:sp>
        <p:nvSpPr>
          <p:cNvPr id="3" name="Espace réservé du texte 10">
            <a:extLst>
              <a:ext uri="{FF2B5EF4-FFF2-40B4-BE49-F238E27FC236}">
                <a16:creationId xmlns:a16="http://schemas.microsoft.com/office/drawing/2014/main" id="{2B10B782-13DD-CAC0-4193-9AB6507CEAA3}"/>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6" name="Text Placeholder 2">
            <a:extLst>
              <a:ext uri="{FF2B5EF4-FFF2-40B4-BE49-F238E27FC236}">
                <a16:creationId xmlns:a16="http://schemas.microsoft.com/office/drawing/2014/main" id="{405E0130-341B-8FB9-4C6A-52F21FCD3597}"/>
              </a:ext>
            </a:extLst>
          </p:cNvPr>
          <p:cNvSpPr>
            <a:spLocks noGrp="1"/>
          </p:cNvSpPr>
          <p:nvPr>
            <p:ph idx="14" hasCustomPrompt="1"/>
          </p:nvPr>
        </p:nvSpPr>
        <p:spPr>
          <a:xfrm>
            <a:off x="12668400" y="3074400"/>
            <a:ext cx="11188800" cy="9238124"/>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3550863133"/>
      </p:ext>
    </p:extLst>
  </p:cSld>
  <p:clrMapOvr>
    <a:masterClrMapping/>
  </p:clrMapOvr>
  <p:extLst>
    <p:ext uri="{DCECCB84-F9BA-43D5-87BE-67443E8EF086}">
      <p15:sldGuideLst xmlns:p15="http://schemas.microsoft.com/office/powerpoint/2012/main"/>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itle, Subhead and Conten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12" name="Espace réservé du texte 11">
            <a:extLst>
              <a:ext uri="{FF2B5EF4-FFF2-40B4-BE49-F238E27FC236}">
                <a16:creationId xmlns:a16="http://schemas.microsoft.com/office/drawing/2014/main" id="{2D1BA6CB-EB8C-32AC-D437-1A839C0925D8}"/>
              </a:ext>
            </a:extLst>
          </p:cNvPr>
          <p:cNvSpPr>
            <a:spLocks noGrp="1"/>
          </p:cNvSpPr>
          <p:nvPr>
            <p:ph type="body" sz="quarter" idx="11"/>
          </p:nvPr>
        </p:nvSpPr>
        <p:spPr>
          <a:xfrm>
            <a:off x="457200" y="4262310"/>
            <a:ext cx="23398162" cy="801634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2" name="Espace réservé du texte 2">
            <a:extLst>
              <a:ext uri="{FF2B5EF4-FFF2-40B4-BE49-F238E27FC236}">
                <a16:creationId xmlns:a16="http://schemas.microsoft.com/office/drawing/2014/main" id="{284B5B38-0A60-35CE-2BEF-F07DC217A1D0}"/>
              </a:ext>
            </a:extLst>
          </p:cNvPr>
          <p:cNvSpPr>
            <a:spLocks noGrp="1"/>
          </p:cNvSpPr>
          <p:nvPr>
            <p:ph type="body" sz="quarter" idx="12" hasCustomPrompt="1"/>
          </p:nvPr>
        </p:nvSpPr>
        <p:spPr>
          <a:xfrm>
            <a:off x="457200" y="2389909"/>
            <a:ext cx="22441312" cy="872404"/>
          </a:xfrm>
        </p:spPr>
        <p:txBody>
          <a:bodyPr/>
          <a:lstStyle>
            <a:lvl1pPr>
              <a:defRPr>
                <a:solidFill>
                  <a:schemeClr val="accent3"/>
                </a:solidFill>
              </a:defRPr>
            </a:lvl1pPr>
          </a:lstStyle>
          <a:p>
            <a:pPr lvl="0"/>
            <a:r>
              <a:rPr lang="en-CA" dirty="0"/>
              <a:t>Add subhead here</a:t>
            </a:r>
          </a:p>
        </p:txBody>
      </p:sp>
      <p:sp>
        <p:nvSpPr>
          <p:cNvPr id="3" name="Footer Placeholder 2">
            <a:extLst>
              <a:ext uri="{FF2B5EF4-FFF2-40B4-BE49-F238E27FC236}">
                <a16:creationId xmlns:a16="http://schemas.microsoft.com/office/drawing/2014/main" id="{4DA5FD01-7DD5-5151-8DD0-154ABF3D36A9}"/>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1898916654"/>
      </p:ext>
    </p:extLst>
  </p:cSld>
  <p:clrMapOvr>
    <a:masterClrMapping/>
  </p:clrMapOvr>
  <p:extLst>
    <p:ext uri="{DCECCB84-F9BA-43D5-87BE-67443E8EF086}">
      <p15:sldGuideLst xmlns:p15="http://schemas.microsoft.com/office/powerpoint/2012/main"/>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and Two Content">
    <p:bg>
      <p:bgPr>
        <a:solidFill>
          <a:schemeClr val="bg1"/>
        </a:solidFill>
        <a:effectLst/>
      </p:bgPr>
    </p:bg>
    <p:spTree>
      <p:nvGrpSpPr>
        <p:cNvPr id="1" name=""/>
        <p:cNvGrpSpPr/>
        <p:nvPr/>
      </p:nvGrpSpPr>
      <p:grpSpPr>
        <a:xfrm>
          <a:off x="0" y="0"/>
          <a:ext cx="0" cy="0"/>
          <a:chOff x="0" y="0"/>
          <a:chExt cx="0" cy="0"/>
        </a:xfrm>
      </p:grpSpPr>
      <p:sp>
        <p:nvSpPr>
          <p:cNvPr id="3" name="Espace réservé du texte 10">
            <a:extLst>
              <a:ext uri="{FF2B5EF4-FFF2-40B4-BE49-F238E27FC236}">
                <a16:creationId xmlns:a16="http://schemas.microsoft.com/office/drawing/2014/main" id="{3C40C998-4113-AB43-5AF0-7983DA869AB2}"/>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4" name="Text Placeholder 2">
            <a:extLst>
              <a:ext uri="{FF2B5EF4-FFF2-40B4-BE49-F238E27FC236}">
                <a16:creationId xmlns:a16="http://schemas.microsoft.com/office/drawing/2014/main" id="{F65E8AB9-D5FF-D728-C480-FAF11268641A}"/>
              </a:ext>
            </a:extLst>
          </p:cNvPr>
          <p:cNvSpPr>
            <a:spLocks noGrp="1"/>
          </p:cNvSpPr>
          <p:nvPr>
            <p:ph idx="1" hasCustomPrompt="1"/>
          </p:nvPr>
        </p:nvSpPr>
        <p:spPr>
          <a:xfrm>
            <a:off x="455609" y="4257044"/>
            <a:ext cx="11146434" cy="8022042"/>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6" name="Text Placeholder 2">
            <a:extLst>
              <a:ext uri="{FF2B5EF4-FFF2-40B4-BE49-F238E27FC236}">
                <a16:creationId xmlns:a16="http://schemas.microsoft.com/office/drawing/2014/main" id="{C9E4C787-5392-A3E5-1B25-BAED02BFA29D}"/>
              </a:ext>
            </a:extLst>
          </p:cNvPr>
          <p:cNvSpPr>
            <a:spLocks noGrp="1"/>
          </p:cNvSpPr>
          <p:nvPr>
            <p:ph idx="11" hasCustomPrompt="1"/>
          </p:nvPr>
        </p:nvSpPr>
        <p:spPr>
          <a:xfrm>
            <a:off x="12706228" y="4257044"/>
            <a:ext cx="11146434" cy="8022042"/>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2" name="Footer Placeholder 2">
            <a:extLst>
              <a:ext uri="{FF2B5EF4-FFF2-40B4-BE49-F238E27FC236}">
                <a16:creationId xmlns:a16="http://schemas.microsoft.com/office/drawing/2014/main" id="{B93909EF-7A19-26DF-6355-BD6495A9155D}"/>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3188438907"/>
      </p:ext>
    </p:extLst>
  </p:cSld>
  <p:clrMapOvr>
    <a:masterClrMapping/>
  </p:clrMapOvr>
  <p:extLst>
    <p:ext uri="{DCECCB84-F9BA-43D5-87BE-67443E8EF086}">
      <p15:sldGuideLst xmlns:p15="http://schemas.microsoft.com/office/powerpoint/2012/main"/>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itle, Subhead and Two Content">
    <p:bg>
      <p:bgPr>
        <a:solidFill>
          <a:schemeClr val="bg1"/>
        </a:soli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65E8AB9-D5FF-D728-C480-FAF11268641A}"/>
              </a:ext>
            </a:extLst>
          </p:cNvPr>
          <p:cNvSpPr>
            <a:spLocks noGrp="1"/>
          </p:cNvSpPr>
          <p:nvPr>
            <p:ph idx="1" hasCustomPrompt="1"/>
          </p:nvPr>
        </p:nvSpPr>
        <p:spPr>
          <a:xfrm>
            <a:off x="455609" y="4257044"/>
            <a:ext cx="11146434" cy="802160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6" name="Text Placeholder 2">
            <a:extLst>
              <a:ext uri="{FF2B5EF4-FFF2-40B4-BE49-F238E27FC236}">
                <a16:creationId xmlns:a16="http://schemas.microsoft.com/office/drawing/2014/main" id="{C9E4C787-5392-A3E5-1B25-BAED02BFA29D}"/>
              </a:ext>
            </a:extLst>
          </p:cNvPr>
          <p:cNvSpPr>
            <a:spLocks noGrp="1"/>
          </p:cNvSpPr>
          <p:nvPr>
            <p:ph idx="11" hasCustomPrompt="1"/>
          </p:nvPr>
        </p:nvSpPr>
        <p:spPr>
          <a:xfrm>
            <a:off x="12706228" y="4257044"/>
            <a:ext cx="11146434" cy="802160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5" name="Footer Placeholder 2">
            <a:extLst>
              <a:ext uri="{FF2B5EF4-FFF2-40B4-BE49-F238E27FC236}">
                <a16:creationId xmlns:a16="http://schemas.microsoft.com/office/drawing/2014/main" id="{C619CC59-505E-7C21-2A5D-5A7C3575AE7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8" name="Espace réservé du texte 10">
            <a:extLst>
              <a:ext uri="{FF2B5EF4-FFF2-40B4-BE49-F238E27FC236}">
                <a16:creationId xmlns:a16="http://schemas.microsoft.com/office/drawing/2014/main" id="{E636ADFA-6E66-887A-A87D-652D1928FBEA}"/>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10" name="Espace réservé du texte 2">
            <a:extLst>
              <a:ext uri="{FF2B5EF4-FFF2-40B4-BE49-F238E27FC236}">
                <a16:creationId xmlns:a16="http://schemas.microsoft.com/office/drawing/2014/main" id="{1501D9C7-DF57-110D-500C-B1C12CF07CCD}"/>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dirty="0"/>
              <a:t>Add subhead here</a:t>
            </a:r>
          </a:p>
        </p:txBody>
      </p:sp>
    </p:spTree>
    <p:extLst>
      <p:ext uri="{BB962C8B-B14F-4D97-AF65-F5344CB8AC3E}">
        <p14:creationId xmlns:p14="http://schemas.microsoft.com/office/powerpoint/2010/main" val="3669632289"/>
      </p:ext>
    </p:extLst>
  </p:cSld>
  <p:clrMapOvr>
    <a:masterClrMapping/>
  </p:clrMapOvr>
  <p:extLst>
    <p:ext uri="{DCECCB84-F9BA-43D5-87BE-67443E8EF086}">
      <p15:sldGuideLst xmlns:p15="http://schemas.microsoft.com/office/powerpoint/2012/main"/>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itle and Three Content">
    <p:bg>
      <p:bgPr>
        <a:solidFill>
          <a:schemeClr val="bg1"/>
        </a:solidFill>
        <a:effectLst/>
      </p:bgPr>
    </p:bg>
    <p:spTree>
      <p:nvGrpSpPr>
        <p:cNvPr id="1" name=""/>
        <p:cNvGrpSpPr/>
        <p:nvPr/>
      </p:nvGrpSpPr>
      <p:grpSpPr>
        <a:xfrm>
          <a:off x="0" y="0"/>
          <a:ext cx="0" cy="0"/>
          <a:chOff x="0" y="0"/>
          <a:chExt cx="0" cy="0"/>
        </a:xfrm>
      </p:grpSpPr>
      <p:sp>
        <p:nvSpPr>
          <p:cNvPr id="2" name="Espace réservé du texte 10">
            <a:extLst>
              <a:ext uri="{FF2B5EF4-FFF2-40B4-BE49-F238E27FC236}">
                <a16:creationId xmlns:a16="http://schemas.microsoft.com/office/drawing/2014/main" id="{E7D4870F-9A3F-FAA1-C09E-E62F57745C5F}"/>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5" name="Text Placeholder 2">
            <a:extLst>
              <a:ext uri="{FF2B5EF4-FFF2-40B4-BE49-F238E27FC236}">
                <a16:creationId xmlns:a16="http://schemas.microsoft.com/office/drawing/2014/main" id="{910510F4-6961-51FD-6C27-5465A7B88009}"/>
              </a:ext>
            </a:extLst>
          </p:cNvPr>
          <p:cNvSpPr>
            <a:spLocks noGrp="1"/>
          </p:cNvSpPr>
          <p:nvPr>
            <p:ph idx="1" hasCustomPrompt="1"/>
          </p:nvPr>
        </p:nvSpPr>
        <p:spPr>
          <a:xfrm>
            <a:off x="451522"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6" name="Text Placeholder 2">
            <a:extLst>
              <a:ext uri="{FF2B5EF4-FFF2-40B4-BE49-F238E27FC236}">
                <a16:creationId xmlns:a16="http://schemas.microsoft.com/office/drawing/2014/main" id="{0F3CEC48-2F5C-0F04-B903-6689AFB1DAAA}"/>
              </a:ext>
            </a:extLst>
          </p:cNvPr>
          <p:cNvSpPr>
            <a:spLocks noGrp="1"/>
          </p:cNvSpPr>
          <p:nvPr>
            <p:ph idx="13" hasCustomPrompt="1"/>
          </p:nvPr>
        </p:nvSpPr>
        <p:spPr>
          <a:xfrm>
            <a:off x="8506917"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10" name="Text Placeholder 2">
            <a:extLst>
              <a:ext uri="{FF2B5EF4-FFF2-40B4-BE49-F238E27FC236}">
                <a16:creationId xmlns:a16="http://schemas.microsoft.com/office/drawing/2014/main" id="{18463C64-0721-1260-E64B-BCCA221B460C}"/>
              </a:ext>
            </a:extLst>
          </p:cNvPr>
          <p:cNvSpPr>
            <a:spLocks noGrp="1"/>
          </p:cNvSpPr>
          <p:nvPr>
            <p:ph idx="14" hasCustomPrompt="1"/>
          </p:nvPr>
        </p:nvSpPr>
        <p:spPr>
          <a:xfrm>
            <a:off x="16557194"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3" name="Footer Placeholder 2">
            <a:extLst>
              <a:ext uri="{FF2B5EF4-FFF2-40B4-BE49-F238E27FC236}">
                <a16:creationId xmlns:a16="http://schemas.microsoft.com/office/drawing/2014/main" id="{70882BA4-4F40-BAF2-C651-FC6880E899A6}"/>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2971247237"/>
      </p:ext>
    </p:extLst>
  </p:cSld>
  <p:clrMapOvr>
    <a:masterClrMapping/>
  </p:clrMapOvr>
  <p:extLst>
    <p:ext uri="{DCECCB84-F9BA-43D5-87BE-67443E8EF086}">
      <p15:sldGuideLst xmlns:p15="http://schemas.microsoft.com/office/powerpoint/2012/main"/>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itle, Subhead and Three Content">
    <p:bg>
      <p:bgPr>
        <a:solidFill>
          <a:schemeClr val="bg1"/>
        </a:soli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910510F4-6961-51FD-6C27-5465A7B88009}"/>
              </a:ext>
            </a:extLst>
          </p:cNvPr>
          <p:cNvSpPr>
            <a:spLocks noGrp="1"/>
          </p:cNvSpPr>
          <p:nvPr>
            <p:ph idx="1" hasCustomPrompt="1"/>
          </p:nvPr>
        </p:nvSpPr>
        <p:spPr>
          <a:xfrm>
            <a:off x="451522"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6" name="Text Placeholder 2">
            <a:extLst>
              <a:ext uri="{FF2B5EF4-FFF2-40B4-BE49-F238E27FC236}">
                <a16:creationId xmlns:a16="http://schemas.microsoft.com/office/drawing/2014/main" id="{0F3CEC48-2F5C-0F04-B903-6689AFB1DAAA}"/>
              </a:ext>
            </a:extLst>
          </p:cNvPr>
          <p:cNvSpPr>
            <a:spLocks noGrp="1"/>
          </p:cNvSpPr>
          <p:nvPr>
            <p:ph idx="13" hasCustomPrompt="1"/>
          </p:nvPr>
        </p:nvSpPr>
        <p:spPr>
          <a:xfrm>
            <a:off x="8506917"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10" name="Text Placeholder 2">
            <a:extLst>
              <a:ext uri="{FF2B5EF4-FFF2-40B4-BE49-F238E27FC236}">
                <a16:creationId xmlns:a16="http://schemas.microsoft.com/office/drawing/2014/main" id="{18463C64-0721-1260-E64B-BCCA221B460C}"/>
              </a:ext>
            </a:extLst>
          </p:cNvPr>
          <p:cNvSpPr>
            <a:spLocks noGrp="1"/>
          </p:cNvSpPr>
          <p:nvPr>
            <p:ph idx="14" hasCustomPrompt="1"/>
          </p:nvPr>
        </p:nvSpPr>
        <p:spPr>
          <a:xfrm>
            <a:off x="16557194"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4" name="Footer Placeholder 2">
            <a:extLst>
              <a:ext uri="{FF2B5EF4-FFF2-40B4-BE49-F238E27FC236}">
                <a16:creationId xmlns:a16="http://schemas.microsoft.com/office/drawing/2014/main" id="{937078D8-4DCA-B86A-C6C8-87CCA3977DD3}"/>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8" name="Espace réservé du texte 10">
            <a:extLst>
              <a:ext uri="{FF2B5EF4-FFF2-40B4-BE49-F238E27FC236}">
                <a16:creationId xmlns:a16="http://schemas.microsoft.com/office/drawing/2014/main" id="{7617A560-1B62-ED1A-00E2-E3495E2F5CD1}"/>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11" name="Espace réservé du texte 2">
            <a:extLst>
              <a:ext uri="{FF2B5EF4-FFF2-40B4-BE49-F238E27FC236}">
                <a16:creationId xmlns:a16="http://schemas.microsoft.com/office/drawing/2014/main" id="{4A590A69-89E9-E2C0-24B1-58512B3999CF}"/>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dirty="0"/>
              <a:t>Add subhead here</a:t>
            </a:r>
          </a:p>
        </p:txBody>
      </p:sp>
    </p:spTree>
    <p:extLst>
      <p:ext uri="{BB962C8B-B14F-4D97-AF65-F5344CB8AC3E}">
        <p14:creationId xmlns:p14="http://schemas.microsoft.com/office/powerpoint/2010/main" val="3131433195"/>
      </p:ext>
    </p:extLst>
  </p:cSld>
  <p:clrMapOvr>
    <a:masterClrMapping/>
  </p:clrMapOvr>
  <p:extLst>
    <p:ext uri="{DCECCB84-F9BA-43D5-87BE-67443E8EF086}">
      <p15:sldGuideLst xmlns:p15="http://schemas.microsoft.com/office/powerpoint/2012/main"/>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ext (left) and Two Images">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7200" y="469141"/>
            <a:ext cx="11188951"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12190413" y="0"/>
            <a:ext cx="9158028"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sp>
        <p:nvSpPr>
          <p:cNvPr id="5" name="Espace réservé pour une image  17">
            <a:extLst>
              <a:ext uri="{FF2B5EF4-FFF2-40B4-BE49-F238E27FC236}">
                <a16:creationId xmlns:a16="http://schemas.microsoft.com/office/drawing/2014/main" id="{97071184-B50C-AA43-9A70-13C90B19B7EB}"/>
              </a:ext>
            </a:extLst>
          </p:cNvPr>
          <p:cNvSpPr>
            <a:spLocks noGrp="1"/>
          </p:cNvSpPr>
          <p:nvPr>
            <p:ph type="pic" sz="quarter" idx="15" hasCustomPrompt="1"/>
          </p:nvPr>
        </p:nvSpPr>
        <p:spPr>
          <a:xfrm>
            <a:off x="21348441" y="0"/>
            <a:ext cx="3033972" cy="13716000"/>
          </a:xfrm>
          <a:solidFill>
            <a:schemeClr val="bg1">
              <a:lumMod val="95000"/>
            </a:schemeClr>
          </a:solidFill>
        </p:spPr>
        <p:txBody>
          <a:bodyPr tIns="4860000" anchor="ctr" anchorCtr="0"/>
          <a:lstStyle>
            <a:lvl1pPr marL="0" indent="0" algn="ctr">
              <a:buNone/>
              <a:defRPr/>
            </a:lvl1pPr>
          </a:lstStyle>
          <a:p>
            <a:r>
              <a:rPr lang="en-CA" dirty="0"/>
              <a:t>Click the icon to add a texture</a:t>
            </a:r>
          </a:p>
        </p:txBody>
      </p:sp>
      <p:sp>
        <p:nvSpPr>
          <p:cNvPr id="2" name="Text Placeholder 2">
            <a:extLst>
              <a:ext uri="{FF2B5EF4-FFF2-40B4-BE49-F238E27FC236}">
                <a16:creationId xmlns:a16="http://schemas.microsoft.com/office/drawing/2014/main" id="{23C461C0-1907-88EF-2258-1E328B66A2AB}"/>
              </a:ext>
            </a:extLst>
          </p:cNvPr>
          <p:cNvSpPr>
            <a:spLocks noGrp="1"/>
          </p:cNvSpPr>
          <p:nvPr>
            <p:ph idx="1" hasCustomPrompt="1"/>
          </p:nvPr>
        </p:nvSpPr>
        <p:spPr>
          <a:xfrm>
            <a:off x="457200" y="4255200"/>
            <a:ext cx="11117737" cy="8938831"/>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1900661087"/>
      </p:ext>
    </p:extLst>
  </p:cSld>
  <p:clrMapOvr>
    <a:masterClrMapping/>
  </p:clrMapOvr>
  <p:extLst>
    <p:ext uri="{DCECCB84-F9BA-43D5-87BE-67443E8EF086}">
      <p15:sldGuideLst xmlns:p15="http://schemas.microsoft.com/office/powerpoint/2012/main"/>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le and Graph">
    <p:bg>
      <p:bgPr>
        <a:solidFill>
          <a:schemeClr val="bg1"/>
        </a:solidFill>
        <a:effectLst/>
      </p:bgPr>
    </p:bg>
    <p:spTree>
      <p:nvGrpSpPr>
        <p:cNvPr id="1" name=""/>
        <p:cNvGrpSpPr/>
        <p:nvPr/>
      </p:nvGrpSpPr>
      <p:grpSpPr>
        <a:xfrm>
          <a:off x="0" y="0"/>
          <a:ext cx="0" cy="0"/>
          <a:chOff x="0" y="0"/>
          <a:chExt cx="0" cy="0"/>
        </a:xfrm>
      </p:grpSpPr>
      <p:sp>
        <p:nvSpPr>
          <p:cNvPr id="3" name="Espace réservé du graphique 2">
            <a:extLst>
              <a:ext uri="{FF2B5EF4-FFF2-40B4-BE49-F238E27FC236}">
                <a16:creationId xmlns:a16="http://schemas.microsoft.com/office/drawing/2014/main" id="{593B77ED-63E1-9F1A-E86F-10299818F8C2}"/>
              </a:ext>
            </a:extLst>
          </p:cNvPr>
          <p:cNvSpPr>
            <a:spLocks noGrp="1"/>
          </p:cNvSpPr>
          <p:nvPr>
            <p:ph type="chart" sz="quarter" idx="10" hasCustomPrompt="1"/>
          </p:nvPr>
        </p:nvSpPr>
        <p:spPr>
          <a:xfrm>
            <a:off x="457200" y="4256469"/>
            <a:ext cx="23399750" cy="8022618"/>
          </a:xfrm>
        </p:spPr>
        <p:txBody>
          <a:bodyPr tIns="2448000" anchor="ctr" anchorCtr="0"/>
          <a:lstStyle>
            <a:lvl1pPr algn="ctr">
              <a:defRPr/>
            </a:lvl1pPr>
          </a:lstStyle>
          <a:p>
            <a:r>
              <a:rPr lang="fr-CA" dirty="0"/>
              <a:t>Click the </a:t>
            </a:r>
            <a:r>
              <a:rPr lang="fr-CA" dirty="0" err="1"/>
              <a:t>icon</a:t>
            </a:r>
            <a:r>
              <a:rPr lang="fr-CA" dirty="0"/>
              <a:t> to </a:t>
            </a:r>
            <a:r>
              <a:rPr lang="fr-CA" dirty="0" err="1"/>
              <a:t>add</a:t>
            </a:r>
            <a:r>
              <a:rPr lang="fr-CA" dirty="0"/>
              <a:t> a graph</a:t>
            </a:r>
            <a:endParaRPr lang="en-CA" dirty="0"/>
          </a:p>
        </p:txBody>
      </p:sp>
      <p:sp>
        <p:nvSpPr>
          <p:cNvPr id="4" name="Espace réservé du texte 10">
            <a:extLst>
              <a:ext uri="{FF2B5EF4-FFF2-40B4-BE49-F238E27FC236}">
                <a16:creationId xmlns:a16="http://schemas.microsoft.com/office/drawing/2014/main" id="{4FED6315-C0CA-3FBB-D371-B42DF918AF14}"/>
              </a:ext>
            </a:extLst>
          </p:cNvPr>
          <p:cNvSpPr>
            <a:spLocks noGrp="1"/>
          </p:cNvSpPr>
          <p:nvPr>
            <p:ph type="body" sz="quarter" idx="11"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1629404424"/>
      </p:ext>
    </p:extLst>
  </p:cSld>
  <p:clrMapOvr>
    <a:masterClrMapping/>
  </p:clrMapOvr>
  <p:extLst>
    <p:ext uri="{DCECCB84-F9BA-43D5-87BE-67443E8EF086}">
      <p15:sldGuideLst xmlns:p15="http://schemas.microsoft.com/office/powerpoint/2012/main"/>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Subhead and Chart">
    <p:bg>
      <p:bgPr>
        <a:solidFill>
          <a:schemeClr val="bg1"/>
        </a:solidFill>
        <a:effectLst/>
      </p:bgPr>
    </p:bg>
    <p:spTree>
      <p:nvGrpSpPr>
        <p:cNvPr id="1" name=""/>
        <p:cNvGrpSpPr/>
        <p:nvPr/>
      </p:nvGrpSpPr>
      <p:grpSpPr>
        <a:xfrm>
          <a:off x="0" y="0"/>
          <a:ext cx="0" cy="0"/>
          <a:chOff x="0" y="0"/>
          <a:chExt cx="0" cy="0"/>
        </a:xfrm>
      </p:grpSpPr>
      <p:sp>
        <p:nvSpPr>
          <p:cNvPr id="3" name="Espace réservé du graphique 2">
            <a:extLst>
              <a:ext uri="{FF2B5EF4-FFF2-40B4-BE49-F238E27FC236}">
                <a16:creationId xmlns:a16="http://schemas.microsoft.com/office/drawing/2014/main" id="{593B77ED-63E1-9F1A-E86F-10299818F8C2}"/>
              </a:ext>
            </a:extLst>
          </p:cNvPr>
          <p:cNvSpPr>
            <a:spLocks noGrp="1"/>
          </p:cNvSpPr>
          <p:nvPr>
            <p:ph type="chart" sz="quarter" idx="10" hasCustomPrompt="1"/>
          </p:nvPr>
        </p:nvSpPr>
        <p:spPr>
          <a:xfrm>
            <a:off x="457200" y="4256469"/>
            <a:ext cx="23399749" cy="8022184"/>
          </a:xfrm>
        </p:spPr>
        <p:txBody>
          <a:bodyPr tIns="2448000" anchor="ctr" anchorCtr="0"/>
          <a:lstStyle>
            <a:lvl1pPr algn="ctr">
              <a:defRPr/>
            </a:lvl1pPr>
          </a:lstStyle>
          <a:p>
            <a:r>
              <a:rPr lang="fr-CA" dirty="0"/>
              <a:t>Click the </a:t>
            </a:r>
            <a:r>
              <a:rPr lang="fr-CA" dirty="0" err="1"/>
              <a:t>icon</a:t>
            </a:r>
            <a:r>
              <a:rPr lang="fr-CA" dirty="0"/>
              <a:t> to </a:t>
            </a:r>
            <a:r>
              <a:rPr lang="fr-CA" dirty="0" err="1"/>
              <a:t>add</a:t>
            </a:r>
            <a:r>
              <a:rPr lang="fr-CA" dirty="0"/>
              <a:t> a graph</a:t>
            </a:r>
            <a:endParaRPr lang="en-CA" dirty="0"/>
          </a:p>
        </p:txBody>
      </p:sp>
      <p:sp>
        <p:nvSpPr>
          <p:cNvPr id="6" name="Footer Placeholder 2">
            <a:extLst>
              <a:ext uri="{FF2B5EF4-FFF2-40B4-BE49-F238E27FC236}">
                <a16:creationId xmlns:a16="http://schemas.microsoft.com/office/drawing/2014/main" id="{CB8D48AD-A352-9B19-066E-9963BB70CA4D}"/>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8" name="Espace réservé du texte 10">
            <a:extLst>
              <a:ext uri="{FF2B5EF4-FFF2-40B4-BE49-F238E27FC236}">
                <a16:creationId xmlns:a16="http://schemas.microsoft.com/office/drawing/2014/main" id="{781A4374-5097-F0FF-79E5-C580F007F571}"/>
              </a:ext>
            </a:extLst>
          </p:cNvPr>
          <p:cNvSpPr>
            <a:spLocks noGrp="1"/>
          </p:cNvSpPr>
          <p:nvPr>
            <p:ph type="body" sz="quarter" idx="11"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9" name="Espace réservé du texte 2">
            <a:extLst>
              <a:ext uri="{FF2B5EF4-FFF2-40B4-BE49-F238E27FC236}">
                <a16:creationId xmlns:a16="http://schemas.microsoft.com/office/drawing/2014/main" id="{18EFBEFE-D662-8ED4-7DC9-A338F952FF68}"/>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dirty="0"/>
              <a:t>Add subhead here</a:t>
            </a:r>
          </a:p>
        </p:txBody>
      </p:sp>
    </p:spTree>
    <p:extLst>
      <p:ext uri="{BB962C8B-B14F-4D97-AF65-F5344CB8AC3E}">
        <p14:creationId xmlns:p14="http://schemas.microsoft.com/office/powerpoint/2010/main" val="252861112"/>
      </p:ext>
    </p:extLst>
  </p:cSld>
  <p:clrMapOvr>
    <a:masterClrMapping/>
  </p:clrMapOvr>
  <p:extLst>
    <p:ext uri="{DCECCB84-F9BA-43D5-87BE-67443E8EF086}">
      <p15:sldGuideLst xmlns:p15="http://schemas.microsoft.com/office/powerpoint/2012/main"/>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itle and Table">
    <p:bg>
      <p:bgPr>
        <a:solidFill>
          <a:schemeClr val="bg1"/>
        </a:solidFill>
        <a:effectLst/>
      </p:bgPr>
    </p:bg>
    <p:spTree>
      <p:nvGrpSpPr>
        <p:cNvPr id="1" name=""/>
        <p:cNvGrpSpPr/>
        <p:nvPr/>
      </p:nvGrpSpPr>
      <p:grpSpPr>
        <a:xfrm>
          <a:off x="0" y="0"/>
          <a:ext cx="0" cy="0"/>
          <a:chOff x="0" y="0"/>
          <a:chExt cx="0" cy="0"/>
        </a:xfrm>
      </p:grpSpPr>
      <p:sp>
        <p:nvSpPr>
          <p:cNvPr id="4" name="Espace réservé du texte 10">
            <a:extLst>
              <a:ext uri="{FF2B5EF4-FFF2-40B4-BE49-F238E27FC236}">
                <a16:creationId xmlns:a16="http://schemas.microsoft.com/office/drawing/2014/main" id="{4FED6315-C0CA-3FBB-D371-B42DF918AF14}"/>
              </a:ext>
            </a:extLst>
          </p:cNvPr>
          <p:cNvSpPr>
            <a:spLocks noGrp="1"/>
          </p:cNvSpPr>
          <p:nvPr>
            <p:ph type="body" sz="quarter" idx="11"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6" name="Espace réservé du tableau 5">
            <a:extLst>
              <a:ext uri="{FF2B5EF4-FFF2-40B4-BE49-F238E27FC236}">
                <a16:creationId xmlns:a16="http://schemas.microsoft.com/office/drawing/2014/main" id="{A80E0353-F384-1D01-534C-343F780D6279}"/>
              </a:ext>
            </a:extLst>
          </p:cNvPr>
          <p:cNvSpPr>
            <a:spLocks noGrp="1"/>
          </p:cNvSpPr>
          <p:nvPr>
            <p:ph type="tbl" sz="quarter" idx="12" hasCustomPrompt="1"/>
          </p:nvPr>
        </p:nvSpPr>
        <p:spPr>
          <a:xfrm>
            <a:off x="457200" y="4255200"/>
            <a:ext cx="23399750" cy="8020800"/>
          </a:xfrm>
        </p:spPr>
        <p:txBody>
          <a:bodyPr tIns="2412000" anchor="ctr" anchorCtr="0"/>
          <a:lstStyle>
            <a:lvl1pPr algn="ctr">
              <a:defRPr/>
            </a:lvl1pPr>
          </a:lstStyle>
          <a:p>
            <a:r>
              <a:rPr lang="en-CA" dirty="0"/>
              <a:t>Click the icon to add a table</a:t>
            </a:r>
          </a:p>
        </p:txBody>
      </p:sp>
    </p:spTree>
    <p:extLst>
      <p:ext uri="{BB962C8B-B14F-4D97-AF65-F5344CB8AC3E}">
        <p14:creationId xmlns:p14="http://schemas.microsoft.com/office/powerpoint/2010/main" val="3594882698"/>
      </p:ext>
    </p:extLst>
  </p:cSld>
  <p:clrMapOvr>
    <a:masterClrMapping/>
  </p:clrMapOvr>
  <p:extLst>
    <p:ext uri="{DCECCB84-F9BA-43D5-87BE-67443E8EF086}">
      <p15:sldGuideLst xmlns:p15="http://schemas.microsoft.com/office/powerpoint/2012/main"/>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itle, Subhead and Table">
    <p:bg>
      <p:bgPr>
        <a:solidFill>
          <a:schemeClr val="bg1"/>
        </a:solidFill>
        <a:effectLst/>
      </p:bgPr>
    </p:bg>
    <p:spTree>
      <p:nvGrpSpPr>
        <p:cNvPr id="1" name=""/>
        <p:cNvGrpSpPr/>
        <p:nvPr/>
      </p:nvGrpSpPr>
      <p:grpSpPr>
        <a:xfrm>
          <a:off x="0" y="0"/>
          <a:ext cx="0" cy="0"/>
          <a:chOff x="0" y="0"/>
          <a:chExt cx="0" cy="0"/>
        </a:xfrm>
      </p:grpSpPr>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6" name="Espace réservé du tableau 5">
            <a:extLst>
              <a:ext uri="{FF2B5EF4-FFF2-40B4-BE49-F238E27FC236}">
                <a16:creationId xmlns:a16="http://schemas.microsoft.com/office/drawing/2014/main" id="{A80E0353-F384-1D01-534C-343F780D6279}"/>
              </a:ext>
            </a:extLst>
          </p:cNvPr>
          <p:cNvSpPr>
            <a:spLocks noGrp="1"/>
          </p:cNvSpPr>
          <p:nvPr>
            <p:ph type="tbl" sz="quarter" idx="12" hasCustomPrompt="1"/>
          </p:nvPr>
        </p:nvSpPr>
        <p:spPr>
          <a:xfrm>
            <a:off x="457200" y="4255200"/>
            <a:ext cx="23399750" cy="8061325"/>
          </a:xfrm>
        </p:spPr>
        <p:txBody>
          <a:bodyPr tIns="2412000" anchor="ctr" anchorCtr="0"/>
          <a:lstStyle>
            <a:lvl1pPr algn="ctr">
              <a:defRPr/>
            </a:lvl1pPr>
          </a:lstStyle>
          <a:p>
            <a:r>
              <a:rPr lang="en-CA" dirty="0"/>
              <a:t>Click the icon to add a table</a:t>
            </a:r>
          </a:p>
        </p:txBody>
      </p:sp>
      <p:sp>
        <p:nvSpPr>
          <p:cNvPr id="2" name="Espace réservé du texte 10">
            <a:extLst>
              <a:ext uri="{FF2B5EF4-FFF2-40B4-BE49-F238E27FC236}">
                <a16:creationId xmlns:a16="http://schemas.microsoft.com/office/drawing/2014/main" id="{3523151B-4B62-C1E4-B677-8DF0AED671F6}"/>
              </a:ext>
            </a:extLst>
          </p:cNvPr>
          <p:cNvSpPr>
            <a:spLocks noGrp="1"/>
          </p:cNvSpPr>
          <p:nvPr>
            <p:ph type="body" sz="quarter" idx="11"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3" name="Espace réservé du texte 2">
            <a:extLst>
              <a:ext uri="{FF2B5EF4-FFF2-40B4-BE49-F238E27FC236}">
                <a16:creationId xmlns:a16="http://schemas.microsoft.com/office/drawing/2014/main" id="{DDCC210A-41A6-AD04-1941-9917EE08D2BD}"/>
              </a:ext>
            </a:extLst>
          </p:cNvPr>
          <p:cNvSpPr>
            <a:spLocks noGrp="1"/>
          </p:cNvSpPr>
          <p:nvPr>
            <p:ph type="body" sz="quarter" idx="13" hasCustomPrompt="1"/>
          </p:nvPr>
        </p:nvSpPr>
        <p:spPr>
          <a:xfrm>
            <a:off x="457200" y="2389909"/>
            <a:ext cx="22439738" cy="872404"/>
          </a:xfrm>
        </p:spPr>
        <p:txBody>
          <a:bodyPr/>
          <a:lstStyle>
            <a:lvl1pPr>
              <a:defRPr>
                <a:solidFill>
                  <a:schemeClr val="accent3"/>
                </a:solidFill>
              </a:defRPr>
            </a:lvl1pPr>
          </a:lstStyle>
          <a:p>
            <a:pPr lvl="0"/>
            <a:r>
              <a:rPr lang="en-CA" dirty="0"/>
              <a:t>Add subhead here</a:t>
            </a:r>
          </a:p>
        </p:txBody>
      </p:sp>
    </p:spTree>
    <p:extLst>
      <p:ext uri="{BB962C8B-B14F-4D97-AF65-F5344CB8AC3E}">
        <p14:creationId xmlns:p14="http://schemas.microsoft.com/office/powerpoint/2010/main" val="1377267000"/>
      </p:ext>
    </p:extLst>
  </p:cSld>
  <p:clrMapOvr>
    <a:masterClrMapping/>
  </p:clrMapOvr>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Laptop Mockup">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C1D2111-3D6C-B3A5-01F7-8A738F4A1FD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067588"/>
            <a:ext cx="14447253" cy="13037696"/>
          </a:xfrm>
          <a:prstGeom prst="rect">
            <a:avLst/>
          </a:prstGeom>
        </p:spPr>
      </p:pic>
      <p:sp>
        <p:nvSpPr>
          <p:cNvPr id="21" name="Espace réservé pour une image  20">
            <a:extLst>
              <a:ext uri="{FF2B5EF4-FFF2-40B4-BE49-F238E27FC236}">
                <a16:creationId xmlns:a16="http://schemas.microsoft.com/office/drawing/2014/main" id="{4E6C3FF2-E991-6036-1DB5-9A181221AB6F}"/>
              </a:ext>
            </a:extLst>
          </p:cNvPr>
          <p:cNvSpPr>
            <a:spLocks noGrp="1"/>
          </p:cNvSpPr>
          <p:nvPr>
            <p:ph type="pic" sz="quarter" idx="12" hasCustomPrompt="1"/>
          </p:nvPr>
        </p:nvSpPr>
        <p:spPr>
          <a:xfrm>
            <a:off x="-248015" y="3378076"/>
            <a:ext cx="12121868" cy="7861326"/>
          </a:xfrm>
          <a:custGeom>
            <a:avLst/>
            <a:gdLst>
              <a:gd name="connsiteX0" fmla="*/ 156456 w 11032419"/>
              <a:gd name="connsiteY0" fmla="*/ 15 h 7154792"/>
              <a:gd name="connsiteX1" fmla="*/ 163480 w 11032419"/>
              <a:gd name="connsiteY1" fmla="*/ 107 h 7154792"/>
              <a:gd name="connsiteX2" fmla="*/ 4810274 w 11032419"/>
              <a:gd name="connsiteY2" fmla="*/ 107 h 7154792"/>
              <a:gd name="connsiteX3" fmla="*/ 4847428 w 11032419"/>
              <a:gd name="connsiteY3" fmla="*/ 39690 h 7154792"/>
              <a:gd name="connsiteX4" fmla="*/ 4847428 w 11032419"/>
              <a:gd name="connsiteY4" fmla="*/ 173284 h 7154792"/>
              <a:gd name="connsiteX5" fmla="*/ 4924214 w 11032419"/>
              <a:gd name="connsiteY5" fmla="*/ 242555 h 7154792"/>
              <a:gd name="connsiteX6" fmla="*/ 5521163 w 11032419"/>
              <a:gd name="connsiteY6" fmla="*/ 242555 h 7154792"/>
              <a:gd name="connsiteX7" fmla="*/ 5565749 w 11032419"/>
              <a:gd name="connsiteY7" fmla="*/ 242555 h 7154792"/>
              <a:gd name="connsiteX8" fmla="*/ 6108205 w 11032419"/>
              <a:gd name="connsiteY8" fmla="*/ 242555 h 7154792"/>
              <a:gd name="connsiteX9" fmla="*/ 6184991 w 11032419"/>
              <a:gd name="connsiteY9" fmla="*/ 173284 h 7154792"/>
              <a:gd name="connsiteX10" fmla="*/ 6184991 w 11032419"/>
              <a:gd name="connsiteY10" fmla="*/ 39690 h 7154792"/>
              <a:gd name="connsiteX11" fmla="*/ 6222146 w 11032419"/>
              <a:gd name="connsiteY11" fmla="*/ 107 h 7154792"/>
              <a:gd name="connsiteX12" fmla="*/ 10868939 w 11032419"/>
              <a:gd name="connsiteY12" fmla="*/ 107 h 7154792"/>
              <a:gd name="connsiteX13" fmla="*/ 11032419 w 11032419"/>
              <a:gd name="connsiteY13" fmla="*/ 160914 h 7154792"/>
              <a:gd name="connsiteX14" fmla="*/ 11032419 w 11032419"/>
              <a:gd name="connsiteY14" fmla="*/ 7154792 h 7154792"/>
              <a:gd name="connsiteX15" fmla="*/ 5511256 w 11032419"/>
              <a:gd name="connsiteY15" fmla="*/ 7154792 h 7154792"/>
              <a:gd name="connsiteX16" fmla="*/ 5486486 w 11032419"/>
              <a:gd name="connsiteY16" fmla="*/ 7154792 h 7154792"/>
              <a:gd name="connsiteX17" fmla="*/ 0 w 11032419"/>
              <a:gd name="connsiteY17" fmla="*/ 7154792 h 7154792"/>
              <a:gd name="connsiteX18" fmla="*/ 0 w 11032419"/>
              <a:gd name="connsiteY18" fmla="*/ 160914 h 7154792"/>
              <a:gd name="connsiteX19" fmla="*/ 156456 w 11032419"/>
              <a:gd name="connsiteY19" fmla="*/ 15 h 71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2419" h="7154792">
                <a:moveTo>
                  <a:pt x="156456" y="15"/>
                </a:moveTo>
                <a:cubicBezTo>
                  <a:pt x="160926" y="-47"/>
                  <a:pt x="163480" y="107"/>
                  <a:pt x="163480" y="107"/>
                </a:cubicBezTo>
                <a:lnTo>
                  <a:pt x="4810274" y="107"/>
                </a:lnTo>
                <a:cubicBezTo>
                  <a:pt x="4847428" y="107"/>
                  <a:pt x="4847428" y="39690"/>
                  <a:pt x="4847428" y="39690"/>
                </a:cubicBezTo>
                <a:lnTo>
                  <a:pt x="4847428" y="173284"/>
                </a:lnTo>
                <a:cubicBezTo>
                  <a:pt x="4849905" y="240081"/>
                  <a:pt x="4924214" y="242555"/>
                  <a:pt x="4924214" y="242555"/>
                </a:cubicBezTo>
                <a:lnTo>
                  <a:pt x="5521163" y="242555"/>
                </a:lnTo>
                <a:lnTo>
                  <a:pt x="5565749" y="242555"/>
                </a:lnTo>
                <a:lnTo>
                  <a:pt x="6108205" y="242555"/>
                </a:lnTo>
                <a:cubicBezTo>
                  <a:pt x="6108205" y="242555"/>
                  <a:pt x="6182514" y="240081"/>
                  <a:pt x="6184991" y="173284"/>
                </a:cubicBezTo>
                <a:lnTo>
                  <a:pt x="6184991" y="39690"/>
                </a:lnTo>
                <a:cubicBezTo>
                  <a:pt x="6184991" y="39690"/>
                  <a:pt x="6184991" y="107"/>
                  <a:pt x="6222146" y="107"/>
                </a:cubicBezTo>
                <a:lnTo>
                  <a:pt x="10868939" y="107"/>
                </a:lnTo>
                <a:cubicBezTo>
                  <a:pt x="10868939" y="107"/>
                  <a:pt x="11032419" y="-7315"/>
                  <a:pt x="11032419" y="160914"/>
                </a:cubicBezTo>
                <a:lnTo>
                  <a:pt x="11032419" y="7154792"/>
                </a:lnTo>
                <a:lnTo>
                  <a:pt x="5511256" y="7154792"/>
                </a:lnTo>
                <a:lnTo>
                  <a:pt x="5486486" y="7154792"/>
                </a:lnTo>
                <a:lnTo>
                  <a:pt x="0" y="7154792"/>
                </a:lnTo>
                <a:lnTo>
                  <a:pt x="0" y="160914"/>
                </a:lnTo>
                <a:cubicBezTo>
                  <a:pt x="0" y="11549"/>
                  <a:pt x="125165" y="455"/>
                  <a:pt x="156456" y="15"/>
                </a:cubicBezTo>
                <a:close/>
              </a:path>
            </a:pathLst>
          </a:custGeom>
          <a:solidFill>
            <a:schemeClr val="bg1">
              <a:lumMod val="95000"/>
            </a:schemeClr>
          </a:solidFill>
        </p:spPr>
        <p:txBody>
          <a:bodyPr wrap="square" tIns="4140000">
            <a:noAutofit/>
          </a:bodyPr>
          <a:lstStyle>
            <a:lvl1pPr marL="0" indent="0" algn="ctr">
              <a:buFontTx/>
              <a:buNone/>
              <a:defRPr/>
            </a:lvl1pPr>
          </a:lstStyle>
          <a:p>
            <a:r>
              <a:rPr lang="en-CA"/>
              <a:t>Click the icon </a:t>
            </a:r>
            <a:br>
              <a:rPr lang="en-CA"/>
            </a:br>
            <a:r>
              <a:rPr lang="en-CA"/>
              <a:t>to add an image</a:t>
            </a:r>
          </a:p>
        </p:txBody>
      </p:sp>
      <p:sp>
        <p:nvSpPr>
          <p:cNvPr id="4" name="Espace réservé du texte 10">
            <a:extLst>
              <a:ext uri="{FF2B5EF4-FFF2-40B4-BE49-F238E27FC236}">
                <a16:creationId xmlns:a16="http://schemas.microsoft.com/office/drawing/2014/main" id="{1480C683-D89C-6667-6763-CEC71380552A}"/>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9" name="Text Placeholder 2">
            <a:extLst>
              <a:ext uri="{FF2B5EF4-FFF2-40B4-BE49-F238E27FC236}">
                <a16:creationId xmlns:a16="http://schemas.microsoft.com/office/drawing/2014/main" id="{E51883F2-8609-FD29-DA0B-F747CDD2C56F}"/>
              </a:ext>
            </a:extLst>
          </p:cNvPr>
          <p:cNvSpPr>
            <a:spLocks noGrp="1"/>
          </p:cNvSpPr>
          <p:nvPr>
            <p:ph idx="14" hasCustomPrompt="1"/>
          </p:nvPr>
        </p:nvSpPr>
        <p:spPr>
          <a:xfrm>
            <a:off x="12668400" y="3072822"/>
            <a:ext cx="11188800" cy="9237600"/>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3661217137"/>
      </p:ext>
    </p:extLst>
  </p:cSld>
  <p:clrMapOvr>
    <a:masterClrMapping/>
  </p:clrMapOvr>
  <p:extLst>
    <p:ext uri="{DCECCB84-F9BA-43D5-87BE-67443E8EF086}">
      <p15:sldGuideLst xmlns:p15="http://schemas.microsoft.com/office/powerpoint/2012/main"/>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4BBB276-CE3D-5903-04FA-3620D0BD9B3A}"/>
              </a:ext>
            </a:extLst>
          </p:cNvPr>
          <p:cNvSpPr/>
          <p:nvPr userDrawn="1"/>
        </p:nvSpPr>
        <p:spPr>
          <a:xfrm>
            <a:off x="22629813" y="0"/>
            <a:ext cx="1752600" cy="1752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B31E2F7-E2F0-2730-8FB2-D7A6A6082333}"/>
              </a:ext>
            </a:extLst>
          </p:cNvPr>
          <p:cNvSpPr/>
          <p:nvPr userDrawn="1"/>
        </p:nvSpPr>
        <p:spPr>
          <a:xfrm>
            <a:off x="22629813" y="11963400"/>
            <a:ext cx="1752600" cy="1752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84124681"/>
      </p:ext>
    </p:extLst>
  </p:cSld>
  <p:clrMapOvr>
    <a:masterClrMapping/>
  </p:clrMapOvr>
  <p:extLst>
    <p:ext uri="{DCECCB84-F9BA-43D5-87BE-67443E8EF086}">
      <p15:sldGuideLst xmlns:p15="http://schemas.microsoft.com/office/powerpoint/2012/main"/>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Phone Mockup">
    <p:bg>
      <p:bgPr>
        <a:solidFill>
          <a:schemeClr val="bg1"/>
        </a:solidFill>
        <a:effectLst/>
      </p:bgPr>
    </p:bg>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81A8F204-3461-86AB-B807-C2A6748E5923}"/>
              </a:ext>
            </a:extLst>
          </p:cNvPr>
          <p:cNvPicPr>
            <a:picLocks noChangeAspect="1"/>
          </p:cNvPicPr>
          <p:nvPr userDrawn="1"/>
        </p:nvPicPr>
        <p:blipFill>
          <a:blip r:embed="rId2"/>
          <a:stretch>
            <a:fillRect/>
          </a:stretch>
        </p:blipFill>
        <p:spPr>
          <a:xfrm>
            <a:off x="3012571" y="2609849"/>
            <a:ext cx="5506450" cy="10443267"/>
          </a:xfrm>
          <a:prstGeom prst="rect">
            <a:avLst/>
          </a:prstGeom>
        </p:spPr>
      </p:pic>
      <p:sp>
        <p:nvSpPr>
          <p:cNvPr id="14" name="Espace réservé pour une image  13">
            <a:extLst>
              <a:ext uri="{FF2B5EF4-FFF2-40B4-BE49-F238E27FC236}">
                <a16:creationId xmlns:a16="http://schemas.microsoft.com/office/drawing/2014/main" id="{39820073-0D1F-241E-1434-540F478EDDE3}"/>
              </a:ext>
            </a:extLst>
          </p:cNvPr>
          <p:cNvSpPr>
            <a:spLocks noGrp="1"/>
          </p:cNvSpPr>
          <p:nvPr>
            <p:ph type="pic" sz="quarter" idx="12" hasCustomPrompt="1"/>
          </p:nvPr>
        </p:nvSpPr>
        <p:spPr>
          <a:xfrm>
            <a:off x="3584069" y="3072822"/>
            <a:ext cx="4365907" cy="9459876"/>
          </a:xfrm>
          <a:custGeom>
            <a:avLst/>
            <a:gdLst>
              <a:gd name="connsiteX0" fmla="*/ 457103 w 4365907"/>
              <a:gd name="connsiteY0" fmla="*/ 0 h 9459876"/>
              <a:gd name="connsiteX1" fmla="*/ 902811 w 4365907"/>
              <a:gd name="connsiteY1" fmla="*/ 0 h 9459876"/>
              <a:gd name="connsiteX2" fmla="*/ 985115 w 4365907"/>
              <a:gd name="connsiteY2" fmla="*/ 74857 h 9459876"/>
              <a:gd name="connsiteX3" fmla="*/ 985115 w 4365907"/>
              <a:gd name="connsiteY3" fmla="*/ 148445 h 9459876"/>
              <a:gd name="connsiteX4" fmla="*/ 1209235 w 4365907"/>
              <a:gd name="connsiteY4" fmla="*/ 348909 h 9459876"/>
              <a:gd name="connsiteX5" fmla="*/ 1820816 w 4365907"/>
              <a:gd name="connsiteY5" fmla="*/ 348909 h 9459876"/>
              <a:gd name="connsiteX6" fmla="*/ 2060131 w 4365907"/>
              <a:gd name="connsiteY6" fmla="*/ 348909 h 9459876"/>
              <a:gd name="connsiteX7" fmla="*/ 3157938 w 4365907"/>
              <a:gd name="connsiteY7" fmla="*/ 348909 h 9459876"/>
              <a:gd name="connsiteX8" fmla="*/ 3382058 w 4365907"/>
              <a:gd name="connsiteY8" fmla="*/ 148445 h 9459876"/>
              <a:gd name="connsiteX9" fmla="*/ 3382058 w 4365907"/>
              <a:gd name="connsiteY9" fmla="*/ 74857 h 9459876"/>
              <a:gd name="connsiteX10" fmla="*/ 3464362 w 4365907"/>
              <a:gd name="connsiteY10" fmla="*/ 0 h 9459876"/>
              <a:gd name="connsiteX11" fmla="*/ 3910069 w 4365907"/>
              <a:gd name="connsiteY11" fmla="*/ 0 h 9459876"/>
              <a:gd name="connsiteX12" fmla="*/ 4159514 w 4365907"/>
              <a:gd name="connsiteY12" fmla="*/ 68513 h 9459876"/>
              <a:gd name="connsiteX13" fmla="*/ 4359576 w 4365907"/>
              <a:gd name="connsiteY13" fmla="*/ 385703 h 9459876"/>
              <a:gd name="connsiteX14" fmla="*/ 4365907 w 4365907"/>
              <a:gd name="connsiteY14" fmla="*/ 482129 h 9459876"/>
              <a:gd name="connsiteX15" fmla="*/ 4365907 w 4365907"/>
              <a:gd name="connsiteY15" fmla="*/ 8998047 h 9459876"/>
              <a:gd name="connsiteX16" fmla="*/ 4327920 w 4365907"/>
              <a:gd name="connsiteY16" fmla="*/ 9209931 h 9459876"/>
              <a:gd name="connsiteX17" fmla="*/ 3986042 w 4365907"/>
              <a:gd name="connsiteY17" fmla="*/ 9458607 h 9459876"/>
              <a:gd name="connsiteX18" fmla="*/ 2818593 w 4365907"/>
              <a:gd name="connsiteY18" fmla="*/ 9458607 h 9459876"/>
              <a:gd name="connsiteX19" fmla="*/ 2818593 w 4365907"/>
              <a:gd name="connsiteY19" fmla="*/ 9459876 h 9459876"/>
              <a:gd name="connsiteX20" fmla="*/ 2307042 w 4365907"/>
              <a:gd name="connsiteY20" fmla="*/ 9459876 h 9459876"/>
              <a:gd name="connsiteX21" fmla="*/ 379864 w 4365907"/>
              <a:gd name="connsiteY21" fmla="*/ 9459876 h 9459876"/>
              <a:gd name="connsiteX22" fmla="*/ 37986 w 4365907"/>
              <a:gd name="connsiteY22" fmla="*/ 9211199 h 9459876"/>
              <a:gd name="connsiteX23" fmla="*/ 0 w 4365907"/>
              <a:gd name="connsiteY23" fmla="*/ 8999316 h 9459876"/>
              <a:gd name="connsiteX24" fmla="*/ 0 w 4365907"/>
              <a:gd name="connsiteY24" fmla="*/ 471979 h 9459876"/>
              <a:gd name="connsiteX25" fmla="*/ 1266 w 4365907"/>
              <a:gd name="connsiteY25" fmla="*/ 427572 h 9459876"/>
              <a:gd name="connsiteX26" fmla="*/ 207659 w 4365907"/>
              <a:gd name="connsiteY26" fmla="*/ 69782 h 9459876"/>
              <a:gd name="connsiteX27" fmla="*/ 457103 w 4365907"/>
              <a:gd name="connsiteY27" fmla="*/ 0 h 945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65907" h="9459876">
                <a:moveTo>
                  <a:pt x="457103" y="0"/>
                </a:moveTo>
                <a:lnTo>
                  <a:pt x="902811" y="0"/>
                </a:lnTo>
                <a:cubicBezTo>
                  <a:pt x="986381" y="0"/>
                  <a:pt x="985115" y="74857"/>
                  <a:pt x="985115" y="74857"/>
                </a:cubicBezTo>
                <a:lnTo>
                  <a:pt x="985115" y="148445"/>
                </a:lnTo>
                <a:cubicBezTo>
                  <a:pt x="1011705" y="352715"/>
                  <a:pt x="1209235" y="348909"/>
                  <a:pt x="1209235" y="348909"/>
                </a:cubicBezTo>
                <a:lnTo>
                  <a:pt x="1820816" y="348909"/>
                </a:lnTo>
                <a:lnTo>
                  <a:pt x="2060131" y="348909"/>
                </a:lnTo>
                <a:lnTo>
                  <a:pt x="3157938" y="348909"/>
                </a:lnTo>
                <a:cubicBezTo>
                  <a:pt x="3157938" y="348909"/>
                  <a:pt x="3354201" y="352715"/>
                  <a:pt x="3382058" y="148445"/>
                </a:cubicBezTo>
                <a:lnTo>
                  <a:pt x="3382058" y="74857"/>
                </a:lnTo>
                <a:cubicBezTo>
                  <a:pt x="3382058" y="74857"/>
                  <a:pt x="3382058" y="0"/>
                  <a:pt x="3464362" y="0"/>
                </a:cubicBezTo>
                <a:lnTo>
                  <a:pt x="3910069" y="0"/>
                </a:lnTo>
                <a:cubicBezTo>
                  <a:pt x="3997439" y="0"/>
                  <a:pt x="4084807" y="22838"/>
                  <a:pt x="4159514" y="68513"/>
                </a:cubicBezTo>
                <a:cubicBezTo>
                  <a:pt x="4244350" y="123070"/>
                  <a:pt x="4332985" y="218227"/>
                  <a:pt x="4359576" y="385703"/>
                </a:cubicBezTo>
                <a:cubicBezTo>
                  <a:pt x="4364641" y="417422"/>
                  <a:pt x="4365907" y="450410"/>
                  <a:pt x="4365907" y="482129"/>
                </a:cubicBezTo>
                <a:lnTo>
                  <a:pt x="4365907" y="8998047"/>
                </a:lnTo>
                <a:cubicBezTo>
                  <a:pt x="4365907" y="9070367"/>
                  <a:pt x="4354511" y="9142686"/>
                  <a:pt x="4327920" y="9209931"/>
                </a:cubicBezTo>
                <a:cubicBezTo>
                  <a:pt x="4283603" y="9324119"/>
                  <a:pt x="4187371" y="9458607"/>
                  <a:pt x="3986042" y="9458607"/>
                </a:cubicBezTo>
                <a:lnTo>
                  <a:pt x="2818593" y="9458607"/>
                </a:lnTo>
                <a:lnTo>
                  <a:pt x="2818593" y="9459876"/>
                </a:lnTo>
                <a:lnTo>
                  <a:pt x="2307042" y="9459876"/>
                </a:lnTo>
                <a:lnTo>
                  <a:pt x="379864" y="9459876"/>
                </a:lnTo>
                <a:cubicBezTo>
                  <a:pt x="178536" y="9459876"/>
                  <a:pt x="82304" y="9325387"/>
                  <a:pt x="37986" y="9211199"/>
                </a:cubicBezTo>
                <a:cubicBezTo>
                  <a:pt x="12662" y="9143955"/>
                  <a:pt x="0" y="9071635"/>
                  <a:pt x="0" y="8999316"/>
                </a:cubicBezTo>
                <a:cubicBezTo>
                  <a:pt x="0" y="8296423"/>
                  <a:pt x="0" y="924926"/>
                  <a:pt x="0" y="471979"/>
                </a:cubicBezTo>
                <a:cubicBezTo>
                  <a:pt x="0" y="456754"/>
                  <a:pt x="0" y="442797"/>
                  <a:pt x="1266" y="427572"/>
                </a:cubicBezTo>
                <a:cubicBezTo>
                  <a:pt x="18993" y="234721"/>
                  <a:pt x="113959" y="128145"/>
                  <a:pt x="207659" y="69782"/>
                </a:cubicBezTo>
                <a:cubicBezTo>
                  <a:pt x="281100" y="22838"/>
                  <a:pt x="368468" y="0"/>
                  <a:pt x="457103" y="0"/>
                </a:cubicBezTo>
                <a:close/>
              </a:path>
            </a:pathLst>
          </a:custGeom>
          <a:solidFill>
            <a:schemeClr val="bg1">
              <a:lumMod val="95000"/>
            </a:schemeClr>
          </a:solidFill>
        </p:spPr>
        <p:txBody>
          <a:bodyPr wrap="square" tIns="5472000">
            <a:noAutofit/>
          </a:bodyPr>
          <a:lstStyle>
            <a:lvl1pPr marL="0" indent="0" algn="ctr">
              <a:buFontTx/>
              <a:buNone/>
              <a:defRPr/>
            </a:lvl1pPr>
          </a:lstStyle>
          <a:p>
            <a:r>
              <a:rPr lang="en-CA" dirty="0"/>
              <a:t>Click the </a:t>
            </a:r>
            <a:br>
              <a:rPr lang="en-CA" dirty="0"/>
            </a:br>
            <a:r>
              <a:rPr lang="en-CA" dirty="0"/>
              <a:t>icon to add an image</a:t>
            </a:r>
          </a:p>
        </p:txBody>
      </p:sp>
      <p:sp>
        <p:nvSpPr>
          <p:cNvPr id="3" name="Espace réservé du texte 10">
            <a:extLst>
              <a:ext uri="{FF2B5EF4-FFF2-40B4-BE49-F238E27FC236}">
                <a16:creationId xmlns:a16="http://schemas.microsoft.com/office/drawing/2014/main" id="{5059C490-8AC3-28F5-7916-03670C163312}"/>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4" name="Text Placeholder 2">
            <a:extLst>
              <a:ext uri="{FF2B5EF4-FFF2-40B4-BE49-F238E27FC236}">
                <a16:creationId xmlns:a16="http://schemas.microsoft.com/office/drawing/2014/main" id="{EBC5678D-A3BA-0CED-C529-859D2C8D01A0}"/>
              </a:ext>
            </a:extLst>
          </p:cNvPr>
          <p:cNvSpPr>
            <a:spLocks noGrp="1"/>
          </p:cNvSpPr>
          <p:nvPr>
            <p:ph idx="1" hasCustomPrompt="1"/>
          </p:nvPr>
        </p:nvSpPr>
        <p:spPr>
          <a:xfrm>
            <a:off x="12667998" y="3072822"/>
            <a:ext cx="11188952" cy="9237600"/>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2861052975"/>
      </p:ext>
    </p:extLst>
  </p:cSld>
  <p:clrMapOvr>
    <a:masterClrMapping/>
  </p:clrMapOvr>
  <p:extLst>
    <p:ext uri="{DCECCB84-F9BA-43D5-87BE-67443E8EF086}">
      <p15:sldGuideLst xmlns:p15="http://schemas.microsoft.com/office/powerpoint/2012/main"/>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5276F314-047C-FF2C-53B0-415ED4DE7D0E}"/>
              </a:ext>
            </a:extLst>
          </p:cNvPr>
          <p:cNvPicPr>
            <a:picLocks noChangeAspect="1"/>
          </p:cNvPicPr>
          <p:nvPr userDrawn="1"/>
        </p:nvPicPr>
        <p:blipFill>
          <a:blip r:embed="rId2"/>
          <a:stretch>
            <a:fillRect/>
          </a:stretch>
        </p:blipFill>
        <p:spPr>
          <a:xfrm>
            <a:off x="-1475973" y="2521022"/>
            <a:ext cx="13847632" cy="10356161"/>
          </a:xfrm>
          <a:prstGeom prst="rect">
            <a:avLst/>
          </a:prstGeom>
        </p:spPr>
      </p:pic>
      <p:sp>
        <p:nvSpPr>
          <p:cNvPr id="10" name="Espace réservé pour une image  9">
            <a:extLst>
              <a:ext uri="{FF2B5EF4-FFF2-40B4-BE49-F238E27FC236}">
                <a16:creationId xmlns:a16="http://schemas.microsoft.com/office/drawing/2014/main" id="{F49150B2-A91F-4645-5D2F-EDE3D98FFFF9}"/>
              </a:ext>
            </a:extLst>
          </p:cNvPr>
          <p:cNvSpPr>
            <a:spLocks noGrp="1"/>
          </p:cNvSpPr>
          <p:nvPr>
            <p:ph type="pic" sz="quarter" idx="11" hasCustomPrompt="1"/>
          </p:nvPr>
        </p:nvSpPr>
        <p:spPr>
          <a:xfrm>
            <a:off x="-818696" y="3257004"/>
            <a:ext cx="12471268" cy="8896337"/>
          </a:xfrm>
          <a:custGeom>
            <a:avLst/>
            <a:gdLst>
              <a:gd name="connsiteX0" fmla="*/ 236947 w 12770152"/>
              <a:gd name="connsiteY0" fmla="*/ 0 h 9109545"/>
              <a:gd name="connsiteX1" fmla="*/ 12533204 w 12770152"/>
              <a:gd name="connsiteY1" fmla="*/ 0 h 9109545"/>
              <a:gd name="connsiteX2" fmla="*/ 12770152 w 12770152"/>
              <a:gd name="connsiteY2" fmla="*/ 236515 h 9109545"/>
              <a:gd name="connsiteX3" fmla="*/ 12770152 w 12770152"/>
              <a:gd name="connsiteY3" fmla="*/ 8873031 h 9109545"/>
              <a:gd name="connsiteX4" fmla="*/ 12533204 w 12770152"/>
              <a:gd name="connsiteY4" fmla="*/ 9109545 h 9109545"/>
              <a:gd name="connsiteX5" fmla="*/ 236947 w 12770152"/>
              <a:gd name="connsiteY5" fmla="*/ 9109545 h 9109545"/>
              <a:gd name="connsiteX6" fmla="*/ 0 w 12770152"/>
              <a:gd name="connsiteY6" fmla="*/ 8873031 h 9109545"/>
              <a:gd name="connsiteX7" fmla="*/ 0 w 12770152"/>
              <a:gd name="connsiteY7" fmla="*/ 236515 h 9109545"/>
              <a:gd name="connsiteX8" fmla="*/ 236947 w 12770152"/>
              <a:gd name="connsiteY8" fmla="*/ 0 h 910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0152" h="9109545">
                <a:moveTo>
                  <a:pt x="236947" y="0"/>
                </a:moveTo>
                <a:lnTo>
                  <a:pt x="12533204" y="0"/>
                </a:lnTo>
                <a:cubicBezTo>
                  <a:pt x="12665396" y="0"/>
                  <a:pt x="12770152" y="107054"/>
                  <a:pt x="12770152" y="236515"/>
                </a:cubicBezTo>
                <a:lnTo>
                  <a:pt x="12770152" y="8873031"/>
                </a:lnTo>
                <a:cubicBezTo>
                  <a:pt x="12770152" y="9004981"/>
                  <a:pt x="12662902" y="9109545"/>
                  <a:pt x="12533204" y="9109545"/>
                </a:cubicBezTo>
                <a:lnTo>
                  <a:pt x="236947" y="9109545"/>
                </a:lnTo>
                <a:cubicBezTo>
                  <a:pt x="107250" y="9109545"/>
                  <a:pt x="0" y="9002492"/>
                  <a:pt x="0" y="8873031"/>
                </a:cubicBezTo>
                <a:lnTo>
                  <a:pt x="0" y="236515"/>
                </a:lnTo>
                <a:cubicBezTo>
                  <a:pt x="0" y="107054"/>
                  <a:pt x="107250" y="0"/>
                  <a:pt x="236947" y="0"/>
                </a:cubicBezTo>
                <a:close/>
              </a:path>
            </a:pathLst>
          </a:custGeom>
          <a:solidFill>
            <a:schemeClr val="bg1">
              <a:lumMod val="95000"/>
            </a:schemeClr>
          </a:solidFill>
        </p:spPr>
        <p:txBody>
          <a:bodyPr wrap="square" tIns="5148000" bIns="0">
            <a:noAutofit/>
          </a:bodyPr>
          <a:lstStyle>
            <a:lvl1pPr marL="0" indent="0" algn="ctr">
              <a:buFontTx/>
              <a:buNone/>
              <a:defRPr/>
            </a:lvl1pPr>
          </a:lstStyle>
          <a:p>
            <a:r>
              <a:rPr lang="en-CA" dirty="0"/>
              <a:t>Click the icon </a:t>
            </a:r>
            <a:br>
              <a:rPr lang="en-CA" dirty="0"/>
            </a:br>
            <a:r>
              <a:rPr lang="en-CA" dirty="0"/>
              <a:t>to add an image</a:t>
            </a:r>
          </a:p>
        </p:txBody>
      </p:sp>
      <p:sp>
        <p:nvSpPr>
          <p:cNvPr id="3" name="Espace réservé du texte 10">
            <a:extLst>
              <a:ext uri="{FF2B5EF4-FFF2-40B4-BE49-F238E27FC236}">
                <a16:creationId xmlns:a16="http://schemas.microsoft.com/office/drawing/2014/main" id="{2B10B782-13DD-CAC0-4193-9AB6507CEAA3}"/>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6" name="Text Placeholder 2">
            <a:extLst>
              <a:ext uri="{FF2B5EF4-FFF2-40B4-BE49-F238E27FC236}">
                <a16:creationId xmlns:a16="http://schemas.microsoft.com/office/drawing/2014/main" id="{405E0130-341B-8FB9-4C6A-52F21FCD3597}"/>
              </a:ext>
            </a:extLst>
          </p:cNvPr>
          <p:cNvSpPr>
            <a:spLocks noGrp="1"/>
          </p:cNvSpPr>
          <p:nvPr>
            <p:ph idx="14" hasCustomPrompt="1"/>
          </p:nvPr>
        </p:nvSpPr>
        <p:spPr>
          <a:xfrm>
            <a:off x="12668400" y="3074400"/>
            <a:ext cx="11188800" cy="9238124"/>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597145816"/>
      </p:ext>
    </p:extLst>
  </p:cSld>
  <p:clrMapOvr>
    <a:masterClrMapping/>
  </p:clrMapOvr>
  <p:extLst>
    <p:ext uri="{DCECCB84-F9BA-43D5-87BE-67443E8EF086}">
      <p15:sldGuideLst xmlns:p15="http://schemas.microsoft.com/office/powerpoint/2012/main"/>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Laptop Mockup">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C1D2111-3D6C-B3A5-01F7-8A738F4A1FD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067588"/>
            <a:ext cx="14447253" cy="13037696"/>
          </a:xfrm>
          <a:prstGeom prst="rect">
            <a:avLst/>
          </a:prstGeom>
        </p:spPr>
      </p:pic>
      <p:sp>
        <p:nvSpPr>
          <p:cNvPr id="21" name="Espace réservé pour une image  20">
            <a:extLst>
              <a:ext uri="{FF2B5EF4-FFF2-40B4-BE49-F238E27FC236}">
                <a16:creationId xmlns:a16="http://schemas.microsoft.com/office/drawing/2014/main" id="{4E6C3FF2-E991-6036-1DB5-9A181221AB6F}"/>
              </a:ext>
            </a:extLst>
          </p:cNvPr>
          <p:cNvSpPr>
            <a:spLocks noGrp="1"/>
          </p:cNvSpPr>
          <p:nvPr>
            <p:ph type="pic" sz="quarter" idx="12" hasCustomPrompt="1"/>
          </p:nvPr>
        </p:nvSpPr>
        <p:spPr>
          <a:xfrm>
            <a:off x="-248015" y="3378076"/>
            <a:ext cx="12121868" cy="7861326"/>
          </a:xfrm>
          <a:custGeom>
            <a:avLst/>
            <a:gdLst>
              <a:gd name="connsiteX0" fmla="*/ 156456 w 11032419"/>
              <a:gd name="connsiteY0" fmla="*/ 15 h 7154792"/>
              <a:gd name="connsiteX1" fmla="*/ 163480 w 11032419"/>
              <a:gd name="connsiteY1" fmla="*/ 107 h 7154792"/>
              <a:gd name="connsiteX2" fmla="*/ 4810274 w 11032419"/>
              <a:gd name="connsiteY2" fmla="*/ 107 h 7154792"/>
              <a:gd name="connsiteX3" fmla="*/ 4847428 w 11032419"/>
              <a:gd name="connsiteY3" fmla="*/ 39690 h 7154792"/>
              <a:gd name="connsiteX4" fmla="*/ 4847428 w 11032419"/>
              <a:gd name="connsiteY4" fmla="*/ 173284 h 7154792"/>
              <a:gd name="connsiteX5" fmla="*/ 4924214 w 11032419"/>
              <a:gd name="connsiteY5" fmla="*/ 242555 h 7154792"/>
              <a:gd name="connsiteX6" fmla="*/ 5521163 w 11032419"/>
              <a:gd name="connsiteY6" fmla="*/ 242555 h 7154792"/>
              <a:gd name="connsiteX7" fmla="*/ 5565749 w 11032419"/>
              <a:gd name="connsiteY7" fmla="*/ 242555 h 7154792"/>
              <a:gd name="connsiteX8" fmla="*/ 6108205 w 11032419"/>
              <a:gd name="connsiteY8" fmla="*/ 242555 h 7154792"/>
              <a:gd name="connsiteX9" fmla="*/ 6184991 w 11032419"/>
              <a:gd name="connsiteY9" fmla="*/ 173284 h 7154792"/>
              <a:gd name="connsiteX10" fmla="*/ 6184991 w 11032419"/>
              <a:gd name="connsiteY10" fmla="*/ 39690 h 7154792"/>
              <a:gd name="connsiteX11" fmla="*/ 6222146 w 11032419"/>
              <a:gd name="connsiteY11" fmla="*/ 107 h 7154792"/>
              <a:gd name="connsiteX12" fmla="*/ 10868939 w 11032419"/>
              <a:gd name="connsiteY12" fmla="*/ 107 h 7154792"/>
              <a:gd name="connsiteX13" fmla="*/ 11032419 w 11032419"/>
              <a:gd name="connsiteY13" fmla="*/ 160914 h 7154792"/>
              <a:gd name="connsiteX14" fmla="*/ 11032419 w 11032419"/>
              <a:gd name="connsiteY14" fmla="*/ 7154792 h 7154792"/>
              <a:gd name="connsiteX15" fmla="*/ 5511256 w 11032419"/>
              <a:gd name="connsiteY15" fmla="*/ 7154792 h 7154792"/>
              <a:gd name="connsiteX16" fmla="*/ 5486486 w 11032419"/>
              <a:gd name="connsiteY16" fmla="*/ 7154792 h 7154792"/>
              <a:gd name="connsiteX17" fmla="*/ 0 w 11032419"/>
              <a:gd name="connsiteY17" fmla="*/ 7154792 h 7154792"/>
              <a:gd name="connsiteX18" fmla="*/ 0 w 11032419"/>
              <a:gd name="connsiteY18" fmla="*/ 160914 h 7154792"/>
              <a:gd name="connsiteX19" fmla="*/ 156456 w 11032419"/>
              <a:gd name="connsiteY19" fmla="*/ 15 h 71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2419" h="7154792">
                <a:moveTo>
                  <a:pt x="156456" y="15"/>
                </a:moveTo>
                <a:cubicBezTo>
                  <a:pt x="160926" y="-47"/>
                  <a:pt x="163480" y="107"/>
                  <a:pt x="163480" y="107"/>
                </a:cubicBezTo>
                <a:lnTo>
                  <a:pt x="4810274" y="107"/>
                </a:lnTo>
                <a:cubicBezTo>
                  <a:pt x="4847428" y="107"/>
                  <a:pt x="4847428" y="39690"/>
                  <a:pt x="4847428" y="39690"/>
                </a:cubicBezTo>
                <a:lnTo>
                  <a:pt x="4847428" y="173284"/>
                </a:lnTo>
                <a:cubicBezTo>
                  <a:pt x="4849905" y="240081"/>
                  <a:pt x="4924214" y="242555"/>
                  <a:pt x="4924214" y="242555"/>
                </a:cubicBezTo>
                <a:lnTo>
                  <a:pt x="5521163" y="242555"/>
                </a:lnTo>
                <a:lnTo>
                  <a:pt x="5565749" y="242555"/>
                </a:lnTo>
                <a:lnTo>
                  <a:pt x="6108205" y="242555"/>
                </a:lnTo>
                <a:cubicBezTo>
                  <a:pt x="6108205" y="242555"/>
                  <a:pt x="6182514" y="240081"/>
                  <a:pt x="6184991" y="173284"/>
                </a:cubicBezTo>
                <a:lnTo>
                  <a:pt x="6184991" y="39690"/>
                </a:lnTo>
                <a:cubicBezTo>
                  <a:pt x="6184991" y="39690"/>
                  <a:pt x="6184991" y="107"/>
                  <a:pt x="6222146" y="107"/>
                </a:cubicBezTo>
                <a:lnTo>
                  <a:pt x="10868939" y="107"/>
                </a:lnTo>
                <a:cubicBezTo>
                  <a:pt x="10868939" y="107"/>
                  <a:pt x="11032419" y="-7315"/>
                  <a:pt x="11032419" y="160914"/>
                </a:cubicBezTo>
                <a:lnTo>
                  <a:pt x="11032419" y="7154792"/>
                </a:lnTo>
                <a:lnTo>
                  <a:pt x="5511256" y="7154792"/>
                </a:lnTo>
                <a:lnTo>
                  <a:pt x="5486486" y="7154792"/>
                </a:lnTo>
                <a:lnTo>
                  <a:pt x="0" y="7154792"/>
                </a:lnTo>
                <a:lnTo>
                  <a:pt x="0" y="160914"/>
                </a:lnTo>
                <a:cubicBezTo>
                  <a:pt x="0" y="11549"/>
                  <a:pt x="125165" y="455"/>
                  <a:pt x="156456" y="15"/>
                </a:cubicBezTo>
                <a:close/>
              </a:path>
            </a:pathLst>
          </a:custGeom>
          <a:solidFill>
            <a:schemeClr val="bg1">
              <a:lumMod val="95000"/>
            </a:schemeClr>
          </a:solidFill>
        </p:spPr>
        <p:txBody>
          <a:bodyPr wrap="square" tIns="4140000">
            <a:noAutofit/>
          </a:bodyPr>
          <a:lstStyle>
            <a:lvl1pPr marL="0" indent="0" algn="ctr">
              <a:buFontTx/>
              <a:buNone/>
              <a:defRPr/>
            </a:lvl1pPr>
          </a:lstStyle>
          <a:p>
            <a:r>
              <a:rPr lang="en-CA" dirty="0"/>
              <a:t>Click the icon </a:t>
            </a:r>
            <a:br>
              <a:rPr lang="en-CA" dirty="0"/>
            </a:br>
            <a:r>
              <a:rPr lang="en-CA" dirty="0"/>
              <a:t>to add an image</a:t>
            </a:r>
          </a:p>
        </p:txBody>
      </p:sp>
      <p:sp>
        <p:nvSpPr>
          <p:cNvPr id="4" name="Espace réservé du texte 10">
            <a:extLst>
              <a:ext uri="{FF2B5EF4-FFF2-40B4-BE49-F238E27FC236}">
                <a16:creationId xmlns:a16="http://schemas.microsoft.com/office/drawing/2014/main" id="{1480C683-D89C-6667-6763-CEC71380552A}"/>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9" name="Text Placeholder 2">
            <a:extLst>
              <a:ext uri="{FF2B5EF4-FFF2-40B4-BE49-F238E27FC236}">
                <a16:creationId xmlns:a16="http://schemas.microsoft.com/office/drawing/2014/main" id="{E51883F2-8609-FD29-DA0B-F747CDD2C56F}"/>
              </a:ext>
            </a:extLst>
          </p:cNvPr>
          <p:cNvSpPr>
            <a:spLocks noGrp="1"/>
          </p:cNvSpPr>
          <p:nvPr>
            <p:ph idx="14" hasCustomPrompt="1"/>
          </p:nvPr>
        </p:nvSpPr>
        <p:spPr>
          <a:xfrm>
            <a:off x="12668400" y="3072822"/>
            <a:ext cx="11188800" cy="9237600"/>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3888448010"/>
      </p:ext>
    </p:extLst>
  </p:cSld>
  <p:clrMapOvr>
    <a:masterClrMapping/>
  </p:clrMapOvr>
  <p:extLst>
    <p:ext uri="{DCECCB84-F9BA-43D5-87BE-67443E8EF086}">
      <p15:sldGuideLst xmlns:p15="http://schemas.microsoft.com/office/powerpoint/2012/main"/>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Canada Map">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2D0D348-7371-D7DC-0E09-F71685362AA8}"/>
              </a:ext>
            </a:extLst>
          </p:cNvPr>
          <p:cNvGrpSpPr/>
          <p:nvPr userDrawn="1"/>
        </p:nvGrpSpPr>
        <p:grpSpPr>
          <a:xfrm>
            <a:off x="4353219" y="-3784826"/>
            <a:ext cx="17534711" cy="16980127"/>
            <a:chOff x="574675" y="-1558800"/>
            <a:chExt cx="8280000" cy="8018121"/>
          </a:xfrm>
        </p:grpSpPr>
        <p:grpSp>
          <p:nvGrpSpPr>
            <p:cNvPr id="4" name="Group 119">
              <a:extLst>
                <a:ext uri="{FF2B5EF4-FFF2-40B4-BE49-F238E27FC236}">
                  <a16:creationId xmlns:a16="http://schemas.microsoft.com/office/drawing/2014/main" id="{0A1C6FC9-91AC-A6C3-6D46-49E5A7733CC0}"/>
                </a:ext>
              </a:extLst>
            </p:cNvPr>
            <p:cNvGrpSpPr/>
            <p:nvPr userDrawn="1"/>
          </p:nvGrpSpPr>
          <p:grpSpPr>
            <a:xfrm>
              <a:off x="6907913" y="2974019"/>
              <a:ext cx="1946762" cy="1917880"/>
              <a:chOff x="6907913" y="2874723"/>
              <a:chExt cx="1946762" cy="1917880"/>
            </a:xfrm>
            <a:solidFill>
              <a:srgbClr val="DFDFE0"/>
            </a:solidFill>
          </p:grpSpPr>
          <p:sp>
            <p:nvSpPr>
              <p:cNvPr id="63" name="Freeform 49">
                <a:extLst>
                  <a:ext uri="{FF2B5EF4-FFF2-40B4-BE49-F238E27FC236}">
                    <a16:creationId xmlns:a16="http://schemas.microsoft.com/office/drawing/2014/main" id="{5E0AFA92-E3E5-AE75-F4E0-A76E575A606F}"/>
                  </a:ext>
                </a:extLst>
              </p:cNvPr>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56" name="Freeform 50">
                <a:extLst>
                  <a:ext uri="{FF2B5EF4-FFF2-40B4-BE49-F238E27FC236}">
                    <a16:creationId xmlns:a16="http://schemas.microsoft.com/office/drawing/2014/main" id="{B171C007-12E4-E338-90A3-7539566A214C}"/>
                  </a:ext>
                </a:extLst>
              </p:cNvPr>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grpSp>
        <p:grpSp>
          <p:nvGrpSpPr>
            <p:cNvPr id="5" name="Group 122">
              <a:extLst>
                <a:ext uri="{FF2B5EF4-FFF2-40B4-BE49-F238E27FC236}">
                  <a16:creationId xmlns:a16="http://schemas.microsoft.com/office/drawing/2014/main" id="{3F9099BB-87F4-1AF5-9C29-70E3848DAD57}"/>
                </a:ext>
              </a:extLst>
            </p:cNvPr>
            <p:cNvGrpSpPr/>
            <p:nvPr userDrawn="1"/>
          </p:nvGrpSpPr>
          <p:grpSpPr>
            <a:xfrm>
              <a:off x="1545168" y="-1558800"/>
              <a:ext cx="5254912" cy="6833889"/>
              <a:chOff x="1545168" y="-1658096"/>
              <a:chExt cx="5254912" cy="6833889"/>
            </a:xfrm>
            <a:solidFill>
              <a:srgbClr val="DFDFE0"/>
            </a:solidFill>
          </p:grpSpPr>
          <p:sp>
            <p:nvSpPr>
              <p:cNvPr id="24" name="Freeform 6">
                <a:extLst>
                  <a:ext uri="{FF2B5EF4-FFF2-40B4-BE49-F238E27FC236}">
                    <a16:creationId xmlns:a16="http://schemas.microsoft.com/office/drawing/2014/main" id="{C5A6D945-F82E-88D5-D01D-94863C14D4AF}"/>
                  </a:ext>
                </a:extLst>
              </p:cNvPr>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5" name="Freeform 16">
                <a:extLst>
                  <a:ext uri="{FF2B5EF4-FFF2-40B4-BE49-F238E27FC236}">
                    <a16:creationId xmlns:a16="http://schemas.microsoft.com/office/drawing/2014/main" id="{31437301-2106-58BD-B52C-F8F32AD058B6}"/>
                  </a:ext>
                </a:extLst>
              </p:cNvPr>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6" name="Freeform 43">
                <a:extLst>
                  <a:ext uri="{FF2B5EF4-FFF2-40B4-BE49-F238E27FC236}">
                    <a16:creationId xmlns:a16="http://schemas.microsoft.com/office/drawing/2014/main" id="{DB385414-5E0A-676D-54E8-F06436D8E471}"/>
                  </a:ext>
                </a:extLst>
              </p:cNvPr>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7" name="Freeform 47">
                <a:extLst>
                  <a:ext uri="{FF2B5EF4-FFF2-40B4-BE49-F238E27FC236}">
                    <a16:creationId xmlns:a16="http://schemas.microsoft.com/office/drawing/2014/main" id="{E27C8E03-418E-2494-9AA9-C45999B76325}"/>
                  </a:ext>
                </a:extLst>
              </p:cNvPr>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8" name="Freeform 57">
                <a:extLst>
                  <a:ext uri="{FF2B5EF4-FFF2-40B4-BE49-F238E27FC236}">
                    <a16:creationId xmlns:a16="http://schemas.microsoft.com/office/drawing/2014/main" id="{E0DB0580-E66D-3549-2A24-C4352B21A9B4}"/>
                  </a:ext>
                </a:extLst>
              </p:cNvPr>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9" name="Freeform 7">
                <a:extLst>
                  <a:ext uri="{FF2B5EF4-FFF2-40B4-BE49-F238E27FC236}">
                    <a16:creationId xmlns:a16="http://schemas.microsoft.com/office/drawing/2014/main" id="{2D9BA2E2-C8C2-7617-BA76-D6C4B9E0BB5A}"/>
                  </a:ext>
                </a:extLst>
              </p:cNvPr>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0" name="Freeform 8">
                <a:extLst>
                  <a:ext uri="{FF2B5EF4-FFF2-40B4-BE49-F238E27FC236}">
                    <a16:creationId xmlns:a16="http://schemas.microsoft.com/office/drawing/2014/main" id="{8BD4AD15-DEA0-FD65-F304-601B20F62920}"/>
                  </a:ext>
                </a:extLst>
              </p:cNvPr>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1" name="Freeform 9">
                <a:extLst>
                  <a:ext uri="{FF2B5EF4-FFF2-40B4-BE49-F238E27FC236}">
                    <a16:creationId xmlns:a16="http://schemas.microsoft.com/office/drawing/2014/main" id="{1D3F9B5D-C2A8-325F-A271-F9AF287BB01F}"/>
                  </a:ext>
                </a:extLst>
              </p:cNvPr>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2" name="Freeform 10">
                <a:extLst>
                  <a:ext uri="{FF2B5EF4-FFF2-40B4-BE49-F238E27FC236}">
                    <a16:creationId xmlns:a16="http://schemas.microsoft.com/office/drawing/2014/main" id="{7F293BAB-DEC6-4E9B-638D-C9C1542E41A0}"/>
                  </a:ext>
                </a:extLst>
              </p:cNvPr>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3" name="Freeform 11">
                <a:extLst>
                  <a:ext uri="{FF2B5EF4-FFF2-40B4-BE49-F238E27FC236}">
                    <a16:creationId xmlns:a16="http://schemas.microsoft.com/office/drawing/2014/main" id="{A345733F-026E-784B-F055-49860C6D9A58}"/>
                  </a:ext>
                </a:extLst>
              </p:cNvPr>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4" name="Freeform 12">
                <a:extLst>
                  <a:ext uri="{FF2B5EF4-FFF2-40B4-BE49-F238E27FC236}">
                    <a16:creationId xmlns:a16="http://schemas.microsoft.com/office/drawing/2014/main" id="{ABDE6851-E4D1-8E0C-2878-894315608B5F}"/>
                  </a:ext>
                </a:extLst>
              </p:cNvPr>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5" name="Freeform 13">
                <a:extLst>
                  <a:ext uri="{FF2B5EF4-FFF2-40B4-BE49-F238E27FC236}">
                    <a16:creationId xmlns:a16="http://schemas.microsoft.com/office/drawing/2014/main" id="{7495BF7D-0D1A-92B1-5351-F0D176DDBE51}"/>
                  </a:ext>
                </a:extLst>
              </p:cNvPr>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6" name="Freeform 14">
                <a:extLst>
                  <a:ext uri="{FF2B5EF4-FFF2-40B4-BE49-F238E27FC236}">
                    <a16:creationId xmlns:a16="http://schemas.microsoft.com/office/drawing/2014/main" id="{B738C017-0264-752E-9264-B81871774C54}"/>
                  </a:ext>
                </a:extLst>
              </p:cNvPr>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7" name="Freeform 17">
                <a:extLst>
                  <a:ext uri="{FF2B5EF4-FFF2-40B4-BE49-F238E27FC236}">
                    <a16:creationId xmlns:a16="http://schemas.microsoft.com/office/drawing/2014/main" id="{7764704F-A7B0-5BF3-817F-26F9C49C16B4}"/>
                  </a:ext>
                </a:extLst>
              </p:cNvPr>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8" name="Freeform 18">
                <a:extLst>
                  <a:ext uri="{FF2B5EF4-FFF2-40B4-BE49-F238E27FC236}">
                    <a16:creationId xmlns:a16="http://schemas.microsoft.com/office/drawing/2014/main" id="{CC2E13AB-C19F-E0DF-337C-341F49CE0527}"/>
                  </a:ext>
                </a:extLst>
              </p:cNvPr>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9" name="Freeform 19">
                <a:extLst>
                  <a:ext uri="{FF2B5EF4-FFF2-40B4-BE49-F238E27FC236}">
                    <a16:creationId xmlns:a16="http://schemas.microsoft.com/office/drawing/2014/main" id="{CA249EEF-10AA-DAC7-731E-08CF8FDA914A}"/>
                  </a:ext>
                </a:extLst>
              </p:cNvPr>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0" name="Freeform 20">
                <a:extLst>
                  <a:ext uri="{FF2B5EF4-FFF2-40B4-BE49-F238E27FC236}">
                    <a16:creationId xmlns:a16="http://schemas.microsoft.com/office/drawing/2014/main" id="{9E41C46C-F5AE-820B-3561-D699731C8987}"/>
                  </a:ext>
                </a:extLst>
              </p:cNvPr>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1" name="Freeform 21">
                <a:extLst>
                  <a:ext uri="{FF2B5EF4-FFF2-40B4-BE49-F238E27FC236}">
                    <a16:creationId xmlns:a16="http://schemas.microsoft.com/office/drawing/2014/main" id="{73B28461-E2B4-4FD4-D7DD-83A16A3B82F3}"/>
                  </a:ext>
                </a:extLst>
              </p:cNvPr>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2" name="Freeform 22">
                <a:extLst>
                  <a:ext uri="{FF2B5EF4-FFF2-40B4-BE49-F238E27FC236}">
                    <a16:creationId xmlns:a16="http://schemas.microsoft.com/office/drawing/2014/main" id="{D41AFB04-5C0E-FDA5-5532-B93B9C760002}"/>
                  </a:ext>
                </a:extLst>
              </p:cNvPr>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3" name="Freeform 23">
                <a:extLst>
                  <a:ext uri="{FF2B5EF4-FFF2-40B4-BE49-F238E27FC236}">
                    <a16:creationId xmlns:a16="http://schemas.microsoft.com/office/drawing/2014/main" id="{39F1D3FC-FF76-41DF-1D9A-8088AA4E11BF}"/>
                  </a:ext>
                </a:extLst>
              </p:cNvPr>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4" name="Freeform 24">
                <a:extLst>
                  <a:ext uri="{FF2B5EF4-FFF2-40B4-BE49-F238E27FC236}">
                    <a16:creationId xmlns:a16="http://schemas.microsoft.com/office/drawing/2014/main" id="{07F05812-0E14-584D-F29B-6E5A66378971}"/>
                  </a:ext>
                </a:extLst>
              </p:cNvPr>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5" name="Freeform 25">
                <a:extLst>
                  <a:ext uri="{FF2B5EF4-FFF2-40B4-BE49-F238E27FC236}">
                    <a16:creationId xmlns:a16="http://schemas.microsoft.com/office/drawing/2014/main" id="{95A05E44-E20F-8F20-2E49-5930C86FFA00}"/>
                  </a:ext>
                </a:extLst>
              </p:cNvPr>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6" name="Freeform 26">
                <a:extLst>
                  <a:ext uri="{FF2B5EF4-FFF2-40B4-BE49-F238E27FC236}">
                    <a16:creationId xmlns:a16="http://schemas.microsoft.com/office/drawing/2014/main" id="{6734B2BD-B37D-93CE-4AD1-81CC22999844}"/>
                  </a:ext>
                </a:extLst>
              </p:cNvPr>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7" name="Freeform 27">
                <a:extLst>
                  <a:ext uri="{FF2B5EF4-FFF2-40B4-BE49-F238E27FC236}">
                    <a16:creationId xmlns:a16="http://schemas.microsoft.com/office/drawing/2014/main" id="{2014C0D5-7985-889F-EBBD-87AFFBBD9EBF}"/>
                  </a:ext>
                </a:extLst>
              </p:cNvPr>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8" name="Freeform 28">
                <a:extLst>
                  <a:ext uri="{FF2B5EF4-FFF2-40B4-BE49-F238E27FC236}">
                    <a16:creationId xmlns:a16="http://schemas.microsoft.com/office/drawing/2014/main" id="{1851E3F1-19DB-CA95-A15D-9C6A68BC3CE0}"/>
                  </a:ext>
                </a:extLst>
              </p:cNvPr>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9" name="Freeform 29">
                <a:extLst>
                  <a:ext uri="{FF2B5EF4-FFF2-40B4-BE49-F238E27FC236}">
                    <a16:creationId xmlns:a16="http://schemas.microsoft.com/office/drawing/2014/main" id="{A7836075-040E-778F-2110-F2B33AC67CF7}"/>
                  </a:ext>
                </a:extLst>
              </p:cNvPr>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0" name="Freeform 30">
                <a:extLst>
                  <a:ext uri="{FF2B5EF4-FFF2-40B4-BE49-F238E27FC236}">
                    <a16:creationId xmlns:a16="http://schemas.microsoft.com/office/drawing/2014/main" id="{5143FAB8-9590-743F-69DA-FAAD2BB68202}"/>
                  </a:ext>
                </a:extLst>
              </p:cNvPr>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1" name="Freeform 31">
                <a:extLst>
                  <a:ext uri="{FF2B5EF4-FFF2-40B4-BE49-F238E27FC236}">
                    <a16:creationId xmlns:a16="http://schemas.microsoft.com/office/drawing/2014/main" id="{46666436-1005-D394-599C-012A9650D20B}"/>
                  </a:ext>
                </a:extLst>
              </p:cNvPr>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2" name="Freeform 32">
                <a:extLst>
                  <a:ext uri="{FF2B5EF4-FFF2-40B4-BE49-F238E27FC236}">
                    <a16:creationId xmlns:a16="http://schemas.microsoft.com/office/drawing/2014/main" id="{81A90659-6AEC-F701-D548-01439C521C7B}"/>
                  </a:ext>
                </a:extLst>
              </p:cNvPr>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3" name="Freeform 33">
                <a:extLst>
                  <a:ext uri="{FF2B5EF4-FFF2-40B4-BE49-F238E27FC236}">
                    <a16:creationId xmlns:a16="http://schemas.microsoft.com/office/drawing/2014/main" id="{7BDFD889-CB23-BF4D-71BD-347FB12CE26A}"/>
                  </a:ext>
                </a:extLst>
              </p:cNvPr>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4" name="Freeform 34">
                <a:extLst>
                  <a:ext uri="{FF2B5EF4-FFF2-40B4-BE49-F238E27FC236}">
                    <a16:creationId xmlns:a16="http://schemas.microsoft.com/office/drawing/2014/main" id="{1A39DF9E-344E-4211-316B-4DED190C451D}"/>
                  </a:ext>
                </a:extLst>
              </p:cNvPr>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5" name="Freeform 35">
                <a:extLst>
                  <a:ext uri="{FF2B5EF4-FFF2-40B4-BE49-F238E27FC236}">
                    <a16:creationId xmlns:a16="http://schemas.microsoft.com/office/drawing/2014/main" id="{3552D5E1-BEFA-96C0-267E-20111723D4A7}"/>
                  </a:ext>
                </a:extLst>
              </p:cNvPr>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6" name="Freeform 36">
                <a:extLst>
                  <a:ext uri="{FF2B5EF4-FFF2-40B4-BE49-F238E27FC236}">
                    <a16:creationId xmlns:a16="http://schemas.microsoft.com/office/drawing/2014/main" id="{206882B5-6BA2-C410-D282-A6E99314D06C}"/>
                  </a:ext>
                </a:extLst>
              </p:cNvPr>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7" name="Freeform 37">
                <a:extLst>
                  <a:ext uri="{FF2B5EF4-FFF2-40B4-BE49-F238E27FC236}">
                    <a16:creationId xmlns:a16="http://schemas.microsoft.com/office/drawing/2014/main" id="{10436AA1-AEC6-15EC-77E8-FE1D9DC89B67}"/>
                  </a:ext>
                </a:extLst>
              </p:cNvPr>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8" name="Freeform 38">
                <a:extLst>
                  <a:ext uri="{FF2B5EF4-FFF2-40B4-BE49-F238E27FC236}">
                    <a16:creationId xmlns:a16="http://schemas.microsoft.com/office/drawing/2014/main" id="{DD52F3DD-1908-0E2B-569B-E1B10EC4102B}"/>
                  </a:ext>
                </a:extLst>
              </p:cNvPr>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9" name="Freeform 39">
                <a:extLst>
                  <a:ext uri="{FF2B5EF4-FFF2-40B4-BE49-F238E27FC236}">
                    <a16:creationId xmlns:a16="http://schemas.microsoft.com/office/drawing/2014/main" id="{7D16714F-07F9-48E3-136D-29450A75AA59}"/>
                  </a:ext>
                </a:extLst>
              </p:cNvPr>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60" name="Freeform 40">
                <a:extLst>
                  <a:ext uri="{FF2B5EF4-FFF2-40B4-BE49-F238E27FC236}">
                    <a16:creationId xmlns:a16="http://schemas.microsoft.com/office/drawing/2014/main" id="{5F26C8B1-7974-5993-1E62-29F6795041AC}"/>
                  </a:ext>
                </a:extLst>
              </p:cNvPr>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61" name="Freeform 41">
                <a:extLst>
                  <a:ext uri="{FF2B5EF4-FFF2-40B4-BE49-F238E27FC236}">
                    <a16:creationId xmlns:a16="http://schemas.microsoft.com/office/drawing/2014/main" id="{36083683-6456-B8BC-9432-6C1A6342A281}"/>
                  </a:ext>
                </a:extLst>
              </p:cNvPr>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62" name="Freeform 42">
                <a:extLst>
                  <a:ext uri="{FF2B5EF4-FFF2-40B4-BE49-F238E27FC236}">
                    <a16:creationId xmlns:a16="http://schemas.microsoft.com/office/drawing/2014/main" id="{4A249242-9EF8-2ACF-14D2-F0ED32360DB9}"/>
                  </a:ext>
                </a:extLst>
              </p:cNvPr>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grpSp>
        <p:grpSp>
          <p:nvGrpSpPr>
            <p:cNvPr id="6" name="Group 162">
              <a:extLst>
                <a:ext uri="{FF2B5EF4-FFF2-40B4-BE49-F238E27FC236}">
                  <a16:creationId xmlns:a16="http://schemas.microsoft.com/office/drawing/2014/main" id="{5A7FDF19-15C1-179E-BBCF-B2F1D4F86EC5}"/>
                </a:ext>
              </a:extLst>
            </p:cNvPr>
            <p:cNvGrpSpPr/>
            <p:nvPr userDrawn="1"/>
          </p:nvGrpSpPr>
          <p:grpSpPr>
            <a:xfrm>
              <a:off x="5696722" y="2791089"/>
              <a:ext cx="2478223" cy="3011610"/>
              <a:chOff x="5696722" y="2691793"/>
              <a:chExt cx="2478223" cy="3011610"/>
            </a:xfrm>
            <a:solidFill>
              <a:srgbClr val="DFDFE0"/>
            </a:solidFill>
          </p:grpSpPr>
          <p:sp>
            <p:nvSpPr>
              <p:cNvPr id="16" name="Freeform 55">
                <a:extLst>
                  <a:ext uri="{FF2B5EF4-FFF2-40B4-BE49-F238E27FC236}">
                    <a16:creationId xmlns:a16="http://schemas.microsoft.com/office/drawing/2014/main" id="{BB611473-D6A9-ACC7-50FE-F14D9144203A}"/>
                  </a:ext>
                </a:extLst>
              </p:cNvPr>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7" name="Freeform 48">
                <a:extLst>
                  <a:ext uri="{FF2B5EF4-FFF2-40B4-BE49-F238E27FC236}">
                    <a16:creationId xmlns:a16="http://schemas.microsoft.com/office/drawing/2014/main" id="{5AE8A538-CB36-5153-D765-7D963BD5CF95}"/>
                  </a:ext>
                </a:extLst>
              </p:cNvPr>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8" name="Freeform 165">
                <a:extLst>
                  <a:ext uri="{FF2B5EF4-FFF2-40B4-BE49-F238E27FC236}">
                    <a16:creationId xmlns:a16="http://schemas.microsoft.com/office/drawing/2014/main" id="{661C3D3A-D11D-6480-D588-925D69A6F81B}"/>
                  </a:ext>
                </a:extLst>
              </p:cNvPr>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9" name="Freeform 166">
                <a:extLst>
                  <a:ext uri="{FF2B5EF4-FFF2-40B4-BE49-F238E27FC236}">
                    <a16:creationId xmlns:a16="http://schemas.microsoft.com/office/drawing/2014/main" id="{22BA9DF4-F0C7-CA03-F9F9-3FC46833DB42}"/>
                  </a:ext>
                </a:extLst>
              </p:cNvPr>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0" name="Freeform 167">
                <a:extLst>
                  <a:ext uri="{FF2B5EF4-FFF2-40B4-BE49-F238E27FC236}">
                    <a16:creationId xmlns:a16="http://schemas.microsoft.com/office/drawing/2014/main" id="{688C2966-6463-E97A-93BB-5AE130954643}"/>
                  </a:ext>
                </a:extLst>
              </p:cNvPr>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3" name="Freeform 56">
                <a:extLst>
                  <a:ext uri="{FF2B5EF4-FFF2-40B4-BE49-F238E27FC236}">
                    <a16:creationId xmlns:a16="http://schemas.microsoft.com/office/drawing/2014/main" id="{1E324C64-3039-CBAB-5D2E-65294CD4BA30}"/>
                  </a:ext>
                </a:extLst>
              </p:cNvPr>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grpSp>
        <p:grpSp>
          <p:nvGrpSpPr>
            <p:cNvPr id="7" name="Group 169">
              <a:extLst>
                <a:ext uri="{FF2B5EF4-FFF2-40B4-BE49-F238E27FC236}">
                  <a16:creationId xmlns:a16="http://schemas.microsoft.com/office/drawing/2014/main" id="{7C3D145E-A0EA-EA42-7DF7-05F3DA23D518}"/>
                </a:ext>
              </a:extLst>
            </p:cNvPr>
            <p:cNvGrpSpPr/>
            <p:nvPr userDrawn="1"/>
          </p:nvGrpSpPr>
          <p:grpSpPr>
            <a:xfrm>
              <a:off x="4179363" y="3948363"/>
              <a:ext cx="2360763" cy="2510958"/>
              <a:chOff x="4179363" y="3849067"/>
              <a:chExt cx="2360763" cy="2510958"/>
            </a:xfrm>
            <a:solidFill>
              <a:schemeClr val="accent6"/>
            </a:solidFill>
          </p:grpSpPr>
          <p:sp>
            <p:nvSpPr>
              <p:cNvPr id="14" name="Freeform 53">
                <a:extLst>
                  <a:ext uri="{FF2B5EF4-FFF2-40B4-BE49-F238E27FC236}">
                    <a16:creationId xmlns:a16="http://schemas.microsoft.com/office/drawing/2014/main" id="{401D58F4-0821-F12A-1F3C-F50607A45951}"/>
                  </a:ext>
                </a:extLst>
              </p:cNvPr>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5" name="Freeform 15">
                <a:extLst>
                  <a:ext uri="{FF2B5EF4-FFF2-40B4-BE49-F238E27FC236}">
                    <a16:creationId xmlns:a16="http://schemas.microsoft.com/office/drawing/2014/main" id="{FD445658-FBF7-C44F-D887-D228A6EB21E5}"/>
                  </a:ext>
                </a:extLst>
              </p:cNvPr>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grpSp>
        <p:grpSp>
          <p:nvGrpSpPr>
            <p:cNvPr id="8" name="Group 172">
              <a:extLst>
                <a:ext uri="{FF2B5EF4-FFF2-40B4-BE49-F238E27FC236}">
                  <a16:creationId xmlns:a16="http://schemas.microsoft.com/office/drawing/2014/main" id="{1CBD2787-E4DC-B095-0BD0-6001ABE5B4A5}"/>
                </a:ext>
              </a:extLst>
            </p:cNvPr>
            <p:cNvGrpSpPr/>
            <p:nvPr userDrawn="1"/>
          </p:nvGrpSpPr>
          <p:grpSpPr>
            <a:xfrm>
              <a:off x="574675" y="568968"/>
              <a:ext cx="1559721" cy="4355665"/>
              <a:chOff x="574675" y="469672"/>
              <a:chExt cx="1559721" cy="4355665"/>
            </a:xfrm>
            <a:solidFill>
              <a:srgbClr val="DFDFE0"/>
            </a:solidFill>
          </p:grpSpPr>
          <p:sp>
            <p:nvSpPr>
              <p:cNvPr id="9" name="Freeform 5">
                <a:extLst>
                  <a:ext uri="{FF2B5EF4-FFF2-40B4-BE49-F238E27FC236}">
                    <a16:creationId xmlns:a16="http://schemas.microsoft.com/office/drawing/2014/main" id="{298CCD10-F25B-CB51-4AF1-AB37A3B9A40B}"/>
                  </a:ext>
                </a:extLst>
              </p:cNvPr>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0" name="Freeform 45">
                <a:extLst>
                  <a:ext uri="{FF2B5EF4-FFF2-40B4-BE49-F238E27FC236}">
                    <a16:creationId xmlns:a16="http://schemas.microsoft.com/office/drawing/2014/main" id="{D0DFFF5D-CC39-F66C-FA9E-AF290DA33928}"/>
                  </a:ext>
                </a:extLst>
              </p:cNvPr>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2" name="Freeform 44">
                <a:extLst>
                  <a:ext uri="{FF2B5EF4-FFF2-40B4-BE49-F238E27FC236}">
                    <a16:creationId xmlns:a16="http://schemas.microsoft.com/office/drawing/2014/main" id="{BA829544-7E3F-57CF-AFE7-99643157B706}"/>
                  </a:ext>
                </a:extLst>
              </p:cNvPr>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3" name="Freeform 46">
                <a:extLst>
                  <a:ext uri="{FF2B5EF4-FFF2-40B4-BE49-F238E27FC236}">
                    <a16:creationId xmlns:a16="http://schemas.microsoft.com/office/drawing/2014/main" id="{CD530151-050A-7D86-14DB-DF5FC4E62FDC}"/>
                  </a:ext>
                </a:extLst>
              </p:cNvPr>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gr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1871330" y="8291646"/>
            <a:ext cx="5848129" cy="2662237"/>
          </a:xfrm>
        </p:spPr>
        <p:txBody>
          <a:bodyPr/>
          <a:lstStyle>
            <a:lvl1pPr marL="0" indent="0" algn="l">
              <a:buFontTx/>
              <a:buNone/>
              <a:defRPr sz="20000">
                <a:solidFill>
                  <a:schemeClr val="accent3"/>
                </a:solidFill>
              </a:defRPr>
            </a:lvl1pPr>
          </a:lstStyle>
          <a:p>
            <a:pPr lvl="0"/>
            <a:r>
              <a:rPr lang="fr-CA" dirty="0"/>
              <a:t>00%</a:t>
            </a:r>
            <a:endParaRPr lang="en-CA" dirty="0"/>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1871329" y="11014255"/>
            <a:ext cx="20669693" cy="2181046"/>
          </a:xfrm>
        </p:spPr>
        <p:txBody>
          <a:bodyPr/>
          <a:lstStyle>
            <a:lvl1pPr marL="0" indent="0" algn="l">
              <a:buFontTx/>
              <a:buNone/>
              <a:defRPr sz="48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Tree>
    <p:extLst>
      <p:ext uri="{BB962C8B-B14F-4D97-AF65-F5344CB8AC3E}">
        <p14:creationId xmlns:p14="http://schemas.microsoft.com/office/powerpoint/2010/main" val="3437688100"/>
      </p:ext>
    </p:extLst>
  </p:cSld>
  <p:clrMapOvr>
    <a:masterClrMapping/>
  </p:clrMapOvr>
  <p:extLst>
    <p:ext uri="{DCECCB84-F9BA-43D5-87BE-67443E8EF086}">
      <p15:sldGuideLst xmlns:p15="http://schemas.microsoft.com/office/powerpoint/2012/main"/>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United States Map">
    <p:bg>
      <p:bgPr>
        <a:solidFill>
          <a:schemeClr val="bg1"/>
        </a:solidFill>
        <a:effectLst/>
      </p:bgPr>
    </p:bg>
    <p:spTree>
      <p:nvGrpSpPr>
        <p:cNvPr id="1" name=""/>
        <p:cNvGrpSpPr/>
        <p:nvPr/>
      </p:nvGrpSpPr>
      <p:grpSpPr>
        <a:xfrm>
          <a:off x="0" y="0"/>
          <a:ext cx="0" cy="0"/>
          <a:chOff x="0" y="0"/>
          <a:chExt cx="0" cy="0"/>
        </a:xfrm>
      </p:grpSpPr>
      <p:grpSp>
        <p:nvGrpSpPr>
          <p:cNvPr id="3" name="Group 1031">
            <a:extLst>
              <a:ext uri="{FF2B5EF4-FFF2-40B4-BE49-F238E27FC236}">
                <a16:creationId xmlns:a16="http://schemas.microsoft.com/office/drawing/2014/main" id="{A62803C0-CAE0-1B02-5C2C-92EB84B3CE50}"/>
              </a:ext>
            </a:extLst>
          </p:cNvPr>
          <p:cNvGrpSpPr/>
          <p:nvPr userDrawn="1"/>
        </p:nvGrpSpPr>
        <p:grpSpPr>
          <a:xfrm>
            <a:off x="2764466" y="-4633391"/>
            <a:ext cx="18968484" cy="17197390"/>
            <a:chOff x="808038" y="188913"/>
            <a:chExt cx="7666037" cy="7004050"/>
          </a:xfrm>
          <a:solidFill>
            <a:srgbClr val="DFDFE0"/>
          </a:solidFill>
        </p:grpSpPr>
        <p:sp>
          <p:nvSpPr>
            <p:cNvPr id="11" name="Freeform 2">
              <a:extLst>
                <a:ext uri="{FF2B5EF4-FFF2-40B4-BE49-F238E27FC236}">
                  <a16:creationId xmlns:a16="http://schemas.microsoft.com/office/drawing/2014/main" id="{D0451F75-0D2E-4B32-BB86-C3B3FB106A41}"/>
                </a:ext>
              </a:extLst>
            </p:cNvPr>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1" name="Freeform 3">
              <a:extLst>
                <a:ext uri="{FF2B5EF4-FFF2-40B4-BE49-F238E27FC236}">
                  <a16:creationId xmlns:a16="http://schemas.microsoft.com/office/drawing/2014/main" id="{8ED4BD31-91D7-1056-E297-7594AADE7FB3}"/>
                </a:ext>
              </a:extLst>
            </p:cNvPr>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2" name="Freeform 4">
              <a:extLst>
                <a:ext uri="{FF2B5EF4-FFF2-40B4-BE49-F238E27FC236}">
                  <a16:creationId xmlns:a16="http://schemas.microsoft.com/office/drawing/2014/main" id="{FDFEFAE3-BF40-E3B3-0BD9-C85CB510B3C8}"/>
                </a:ext>
              </a:extLst>
            </p:cNvPr>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5" name="Freeform 5">
              <a:extLst>
                <a:ext uri="{FF2B5EF4-FFF2-40B4-BE49-F238E27FC236}">
                  <a16:creationId xmlns:a16="http://schemas.microsoft.com/office/drawing/2014/main" id="{177ED098-718D-D439-2B8D-EC3D29D97FC4}"/>
                </a:ext>
              </a:extLst>
            </p:cNvPr>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6" name="Freeform 6">
              <a:extLst>
                <a:ext uri="{FF2B5EF4-FFF2-40B4-BE49-F238E27FC236}">
                  <a16:creationId xmlns:a16="http://schemas.microsoft.com/office/drawing/2014/main" id="{3C912291-A0D6-2C77-5D2B-0737BA9D3E3D}"/>
                </a:ext>
              </a:extLst>
            </p:cNvPr>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7" name="Freeform 7">
              <a:extLst>
                <a:ext uri="{FF2B5EF4-FFF2-40B4-BE49-F238E27FC236}">
                  <a16:creationId xmlns:a16="http://schemas.microsoft.com/office/drawing/2014/main" id="{EC652708-2D14-37E4-E0F5-7748725BE757}"/>
                </a:ext>
              </a:extLst>
            </p:cNvPr>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8" name="Freeform 8">
              <a:extLst>
                <a:ext uri="{FF2B5EF4-FFF2-40B4-BE49-F238E27FC236}">
                  <a16:creationId xmlns:a16="http://schemas.microsoft.com/office/drawing/2014/main" id="{3A9552B8-20EF-B856-49E0-E497431D2BF2}"/>
                </a:ext>
              </a:extLst>
            </p:cNvPr>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9" name="Freeform 9">
              <a:extLst>
                <a:ext uri="{FF2B5EF4-FFF2-40B4-BE49-F238E27FC236}">
                  <a16:creationId xmlns:a16="http://schemas.microsoft.com/office/drawing/2014/main" id="{AD39F723-25E6-B21F-2464-4BA1C6AE8853}"/>
                </a:ext>
              </a:extLst>
            </p:cNvPr>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70" name="Freeform 10">
              <a:extLst>
                <a:ext uri="{FF2B5EF4-FFF2-40B4-BE49-F238E27FC236}">
                  <a16:creationId xmlns:a16="http://schemas.microsoft.com/office/drawing/2014/main" id="{8A637C0B-EFCF-E7FA-976B-D63E6DE19140}"/>
                </a:ext>
              </a:extLst>
            </p:cNvPr>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71" name="Freeform 11">
              <a:extLst>
                <a:ext uri="{FF2B5EF4-FFF2-40B4-BE49-F238E27FC236}">
                  <a16:creationId xmlns:a16="http://schemas.microsoft.com/office/drawing/2014/main" id="{8084E323-7046-0D39-4B77-309772D90738}"/>
                </a:ext>
              </a:extLst>
            </p:cNvPr>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73" name="Freeform 12">
              <a:extLst>
                <a:ext uri="{FF2B5EF4-FFF2-40B4-BE49-F238E27FC236}">
                  <a16:creationId xmlns:a16="http://schemas.microsoft.com/office/drawing/2014/main" id="{D21C6D2D-8E92-37F1-F2E0-DFA5CDE6CE2B}"/>
                </a:ext>
              </a:extLst>
            </p:cNvPr>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74" name="Freeform 13">
              <a:extLst>
                <a:ext uri="{FF2B5EF4-FFF2-40B4-BE49-F238E27FC236}">
                  <a16:creationId xmlns:a16="http://schemas.microsoft.com/office/drawing/2014/main" id="{0DF38186-4486-17B3-08C0-40D313F0CDC0}"/>
                </a:ext>
              </a:extLst>
            </p:cNvPr>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0" name="Freeform 14">
              <a:extLst>
                <a:ext uri="{FF2B5EF4-FFF2-40B4-BE49-F238E27FC236}">
                  <a16:creationId xmlns:a16="http://schemas.microsoft.com/office/drawing/2014/main" id="{E50B0BDF-C0C5-4547-BDE6-4BBBB92AB186}"/>
                </a:ext>
              </a:extLst>
            </p:cNvPr>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1" name="Freeform 15">
              <a:extLst>
                <a:ext uri="{FF2B5EF4-FFF2-40B4-BE49-F238E27FC236}">
                  <a16:creationId xmlns:a16="http://schemas.microsoft.com/office/drawing/2014/main" id="{79001C10-DE05-B99F-BB95-1DBE4B7074C3}"/>
                </a:ext>
              </a:extLst>
            </p:cNvPr>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2" name="Freeform 16">
              <a:extLst>
                <a:ext uri="{FF2B5EF4-FFF2-40B4-BE49-F238E27FC236}">
                  <a16:creationId xmlns:a16="http://schemas.microsoft.com/office/drawing/2014/main" id="{20C7A52F-8389-0263-0223-A24B115543EF}"/>
                </a:ext>
              </a:extLst>
            </p:cNvPr>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3" name="Freeform 17">
              <a:extLst>
                <a:ext uri="{FF2B5EF4-FFF2-40B4-BE49-F238E27FC236}">
                  <a16:creationId xmlns:a16="http://schemas.microsoft.com/office/drawing/2014/main" id="{CC7A4045-E342-42CC-D60B-48DBD5543394}"/>
                </a:ext>
              </a:extLst>
            </p:cNvPr>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4" name="Freeform 18">
              <a:extLst>
                <a:ext uri="{FF2B5EF4-FFF2-40B4-BE49-F238E27FC236}">
                  <a16:creationId xmlns:a16="http://schemas.microsoft.com/office/drawing/2014/main" id="{32816C81-BB9D-EED8-506E-B4241BDB136C}"/>
                </a:ext>
              </a:extLst>
            </p:cNvPr>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5" name="Freeform 19">
              <a:extLst>
                <a:ext uri="{FF2B5EF4-FFF2-40B4-BE49-F238E27FC236}">
                  <a16:creationId xmlns:a16="http://schemas.microsoft.com/office/drawing/2014/main" id="{DB14E367-24F0-311F-9963-88CFA848AC0E}"/>
                </a:ext>
              </a:extLst>
            </p:cNvPr>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6" name="Freeform 20">
              <a:extLst>
                <a:ext uri="{FF2B5EF4-FFF2-40B4-BE49-F238E27FC236}">
                  <a16:creationId xmlns:a16="http://schemas.microsoft.com/office/drawing/2014/main" id="{8DF271A5-23F2-0F06-F0B5-ED04BDA6C47C}"/>
                </a:ext>
              </a:extLst>
            </p:cNvPr>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7" name="Freeform 21">
              <a:extLst>
                <a:ext uri="{FF2B5EF4-FFF2-40B4-BE49-F238E27FC236}">
                  <a16:creationId xmlns:a16="http://schemas.microsoft.com/office/drawing/2014/main" id="{3F81EFDF-E7FF-F2BE-3806-C599D4A01C03}"/>
                </a:ext>
              </a:extLst>
            </p:cNvPr>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8" name="Freeform 22">
              <a:extLst>
                <a:ext uri="{FF2B5EF4-FFF2-40B4-BE49-F238E27FC236}">
                  <a16:creationId xmlns:a16="http://schemas.microsoft.com/office/drawing/2014/main" id="{88FC8520-84D4-59F7-C5D8-4398719D2885}"/>
                </a:ext>
              </a:extLst>
            </p:cNvPr>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9" name="Freeform 23">
              <a:extLst>
                <a:ext uri="{FF2B5EF4-FFF2-40B4-BE49-F238E27FC236}">
                  <a16:creationId xmlns:a16="http://schemas.microsoft.com/office/drawing/2014/main" id="{15DF3DA8-EA94-E3DB-D9BB-93BEA572BA7C}"/>
                </a:ext>
              </a:extLst>
            </p:cNvPr>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0" name="Freeform 24">
              <a:extLst>
                <a:ext uri="{FF2B5EF4-FFF2-40B4-BE49-F238E27FC236}">
                  <a16:creationId xmlns:a16="http://schemas.microsoft.com/office/drawing/2014/main" id="{873A71C6-B973-0037-F1B2-A5ADDCD99D39}"/>
                </a:ext>
              </a:extLst>
            </p:cNvPr>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1" name="Freeform 25">
              <a:extLst>
                <a:ext uri="{FF2B5EF4-FFF2-40B4-BE49-F238E27FC236}">
                  <a16:creationId xmlns:a16="http://schemas.microsoft.com/office/drawing/2014/main" id="{01B923D4-1DF3-1D15-B9F3-BB1C26880145}"/>
                </a:ext>
              </a:extLst>
            </p:cNvPr>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2" name="Freeform 26">
              <a:extLst>
                <a:ext uri="{FF2B5EF4-FFF2-40B4-BE49-F238E27FC236}">
                  <a16:creationId xmlns:a16="http://schemas.microsoft.com/office/drawing/2014/main" id="{1837845F-99AB-B455-1B9F-D5BF069B143C}"/>
                </a:ext>
              </a:extLst>
            </p:cNvPr>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3" name="Freeform 27">
              <a:extLst>
                <a:ext uri="{FF2B5EF4-FFF2-40B4-BE49-F238E27FC236}">
                  <a16:creationId xmlns:a16="http://schemas.microsoft.com/office/drawing/2014/main" id="{F7EBD9C2-0789-39B5-CE5E-080A421C1F38}"/>
                </a:ext>
              </a:extLst>
            </p:cNvPr>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4" name="Freeform 28">
              <a:extLst>
                <a:ext uri="{FF2B5EF4-FFF2-40B4-BE49-F238E27FC236}">
                  <a16:creationId xmlns:a16="http://schemas.microsoft.com/office/drawing/2014/main" id="{F816E1C6-6013-A2A9-80BE-552534F85BFE}"/>
                </a:ext>
              </a:extLst>
            </p:cNvPr>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5" name="Freeform 29">
              <a:extLst>
                <a:ext uri="{FF2B5EF4-FFF2-40B4-BE49-F238E27FC236}">
                  <a16:creationId xmlns:a16="http://schemas.microsoft.com/office/drawing/2014/main" id="{1DF5F154-E70D-1B2F-819D-6247A26C6CF2}"/>
                </a:ext>
              </a:extLst>
            </p:cNvPr>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6" name="Freeform 30">
              <a:extLst>
                <a:ext uri="{FF2B5EF4-FFF2-40B4-BE49-F238E27FC236}">
                  <a16:creationId xmlns:a16="http://schemas.microsoft.com/office/drawing/2014/main" id="{B950871B-E45E-21DC-FB1F-8D7124339F42}"/>
                </a:ext>
              </a:extLst>
            </p:cNvPr>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7" name="Freeform 31">
              <a:extLst>
                <a:ext uri="{FF2B5EF4-FFF2-40B4-BE49-F238E27FC236}">
                  <a16:creationId xmlns:a16="http://schemas.microsoft.com/office/drawing/2014/main" id="{B8F652D5-8A07-02EA-B2FB-6995F8DCC73F}"/>
                </a:ext>
              </a:extLst>
            </p:cNvPr>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8" name="Freeform 32">
              <a:extLst>
                <a:ext uri="{FF2B5EF4-FFF2-40B4-BE49-F238E27FC236}">
                  <a16:creationId xmlns:a16="http://schemas.microsoft.com/office/drawing/2014/main" id="{CA567124-85D6-3476-1651-E4DFDE62B9C1}"/>
                </a:ext>
              </a:extLst>
            </p:cNvPr>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9" name="Freeform 33">
              <a:extLst>
                <a:ext uri="{FF2B5EF4-FFF2-40B4-BE49-F238E27FC236}">
                  <a16:creationId xmlns:a16="http://schemas.microsoft.com/office/drawing/2014/main" id="{72B8E854-58A6-55C8-2DD5-DE1CB8D2EF58}"/>
                </a:ext>
              </a:extLst>
            </p:cNvPr>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0" name="Freeform 34">
              <a:extLst>
                <a:ext uri="{FF2B5EF4-FFF2-40B4-BE49-F238E27FC236}">
                  <a16:creationId xmlns:a16="http://schemas.microsoft.com/office/drawing/2014/main" id="{3E65563F-DFF1-FC7F-DDFD-F031F4DC6B07}"/>
                </a:ext>
              </a:extLst>
            </p:cNvPr>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1" name="Freeform 35">
              <a:extLst>
                <a:ext uri="{FF2B5EF4-FFF2-40B4-BE49-F238E27FC236}">
                  <a16:creationId xmlns:a16="http://schemas.microsoft.com/office/drawing/2014/main" id="{F9CBE995-5DA7-0BF3-0575-C981409AA51F}"/>
                </a:ext>
              </a:extLst>
            </p:cNvPr>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2" name="Freeform 36">
              <a:extLst>
                <a:ext uri="{FF2B5EF4-FFF2-40B4-BE49-F238E27FC236}">
                  <a16:creationId xmlns:a16="http://schemas.microsoft.com/office/drawing/2014/main" id="{8FDC5B69-8C87-7BE8-E426-5E6CF99C67F4}"/>
                </a:ext>
              </a:extLst>
            </p:cNvPr>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3" name="Freeform 37">
              <a:extLst>
                <a:ext uri="{FF2B5EF4-FFF2-40B4-BE49-F238E27FC236}">
                  <a16:creationId xmlns:a16="http://schemas.microsoft.com/office/drawing/2014/main" id="{1667CD82-7FAC-D13D-ED8D-1C628C91571D}"/>
                </a:ext>
              </a:extLst>
            </p:cNvPr>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4" name="Freeform 38">
              <a:extLst>
                <a:ext uri="{FF2B5EF4-FFF2-40B4-BE49-F238E27FC236}">
                  <a16:creationId xmlns:a16="http://schemas.microsoft.com/office/drawing/2014/main" id="{5C1A5128-6D95-EFA2-C234-7B82711DE80C}"/>
                </a:ext>
              </a:extLst>
            </p:cNvPr>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5" name="Freeform 39">
              <a:extLst>
                <a:ext uri="{FF2B5EF4-FFF2-40B4-BE49-F238E27FC236}">
                  <a16:creationId xmlns:a16="http://schemas.microsoft.com/office/drawing/2014/main" id="{BA0371FA-6698-0413-8BD7-138619E92D5C}"/>
                </a:ext>
              </a:extLst>
            </p:cNvPr>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6" name="Freeform 40">
              <a:extLst>
                <a:ext uri="{FF2B5EF4-FFF2-40B4-BE49-F238E27FC236}">
                  <a16:creationId xmlns:a16="http://schemas.microsoft.com/office/drawing/2014/main" id="{19C6944B-2323-3934-61A3-77899F130D9F}"/>
                </a:ext>
              </a:extLst>
            </p:cNvPr>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7" name="Freeform 41">
              <a:extLst>
                <a:ext uri="{FF2B5EF4-FFF2-40B4-BE49-F238E27FC236}">
                  <a16:creationId xmlns:a16="http://schemas.microsoft.com/office/drawing/2014/main" id="{AA650D55-3084-A02C-AF6A-E2F54C0CB633}"/>
                </a:ext>
              </a:extLst>
            </p:cNvPr>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8" name="Freeform 42">
              <a:extLst>
                <a:ext uri="{FF2B5EF4-FFF2-40B4-BE49-F238E27FC236}">
                  <a16:creationId xmlns:a16="http://schemas.microsoft.com/office/drawing/2014/main" id="{5AB4AD98-2D1D-05DE-4566-0C12E60C2890}"/>
                </a:ext>
              </a:extLst>
            </p:cNvPr>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9" name="Freeform 43">
              <a:extLst>
                <a:ext uri="{FF2B5EF4-FFF2-40B4-BE49-F238E27FC236}">
                  <a16:creationId xmlns:a16="http://schemas.microsoft.com/office/drawing/2014/main" id="{E75F8C8F-2B12-5A5B-09FD-1158B8DEF663}"/>
                </a:ext>
              </a:extLst>
            </p:cNvPr>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0" name="Freeform 44">
              <a:extLst>
                <a:ext uri="{FF2B5EF4-FFF2-40B4-BE49-F238E27FC236}">
                  <a16:creationId xmlns:a16="http://schemas.microsoft.com/office/drawing/2014/main" id="{414A2640-E09A-1E69-B1A3-60925A3210CD}"/>
                </a:ext>
              </a:extLst>
            </p:cNvPr>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1" name="Freeform 45">
              <a:extLst>
                <a:ext uri="{FF2B5EF4-FFF2-40B4-BE49-F238E27FC236}">
                  <a16:creationId xmlns:a16="http://schemas.microsoft.com/office/drawing/2014/main" id="{53520F95-4FA7-46BB-E12D-15211228E135}"/>
                </a:ext>
              </a:extLst>
            </p:cNvPr>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2" name="Freeform 46">
              <a:extLst>
                <a:ext uri="{FF2B5EF4-FFF2-40B4-BE49-F238E27FC236}">
                  <a16:creationId xmlns:a16="http://schemas.microsoft.com/office/drawing/2014/main" id="{50EE2106-02A6-29D0-4D64-3E6B7E81BC2C}"/>
                </a:ext>
              </a:extLst>
            </p:cNvPr>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3" name="Freeform 47">
              <a:extLst>
                <a:ext uri="{FF2B5EF4-FFF2-40B4-BE49-F238E27FC236}">
                  <a16:creationId xmlns:a16="http://schemas.microsoft.com/office/drawing/2014/main" id="{AC8AA76D-75AC-E917-9839-1F00394E0C68}"/>
                </a:ext>
              </a:extLst>
            </p:cNvPr>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4" name="Freeform 48">
              <a:extLst>
                <a:ext uri="{FF2B5EF4-FFF2-40B4-BE49-F238E27FC236}">
                  <a16:creationId xmlns:a16="http://schemas.microsoft.com/office/drawing/2014/main" id="{7DC5D136-92A8-DCDB-FE4C-DC19F7C664C0}"/>
                </a:ext>
              </a:extLst>
            </p:cNvPr>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5" name="Freeform 49">
              <a:extLst>
                <a:ext uri="{FF2B5EF4-FFF2-40B4-BE49-F238E27FC236}">
                  <a16:creationId xmlns:a16="http://schemas.microsoft.com/office/drawing/2014/main" id="{1E414B97-7D8D-A0D7-663C-B3E27E5CC09E}"/>
                </a:ext>
              </a:extLst>
            </p:cNvPr>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6" name="Freeform 50">
              <a:extLst>
                <a:ext uri="{FF2B5EF4-FFF2-40B4-BE49-F238E27FC236}">
                  <a16:creationId xmlns:a16="http://schemas.microsoft.com/office/drawing/2014/main" id="{8419569C-8D4C-45CA-6D0B-441484FCB788}"/>
                </a:ext>
              </a:extLst>
            </p:cNvPr>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7" name="Freeform 51">
              <a:extLst>
                <a:ext uri="{FF2B5EF4-FFF2-40B4-BE49-F238E27FC236}">
                  <a16:creationId xmlns:a16="http://schemas.microsoft.com/office/drawing/2014/main" id="{9D9CD4C4-4E6E-062A-0041-79F9C66BB137}"/>
                </a:ext>
              </a:extLst>
            </p:cNvPr>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8" name="Freeform 52">
              <a:extLst>
                <a:ext uri="{FF2B5EF4-FFF2-40B4-BE49-F238E27FC236}">
                  <a16:creationId xmlns:a16="http://schemas.microsoft.com/office/drawing/2014/main" id="{1C2822DD-0D4B-2485-A72E-A5145DCAC399}"/>
                </a:ext>
              </a:extLst>
            </p:cNvPr>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9" name="Freeform 53">
              <a:extLst>
                <a:ext uri="{FF2B5EF4-FFF2-40B4-BE49-F238E27FC236}">
                  <a16:creationId xmlns:a16="http://schemas.microsoft.com/office/drawing/2014/main" id="{3E521911-81AB-8243-FFDC-7E15BE392558}"/>
                </a:ext>
              </a:extLst>
            </p:cNvPr>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0" name="Freeform 54">
              <a:extLst>
                <a:ext uri="{FF2B5EF4-FFF2-40B4-BE49-F238E27FC236}">
                  <a16:creationId xmlns:a16="http://schemas.microsoft.com/office/drawing/2014/main" id="{343385B6-EEFB-FC85-AB6B-7A9EFC3F1E00}"/>
                </a:ext>
              </a:extLst>
            </p:cNvPr>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1" name="Freeform 55">
              <a:extLst>
                <a:ext uri="{FF2B5EF4-FFF2-40B4-BE49-F238E27FC236}">
                  <a16:creationId xmlns:a16="http://schemas.microsoft.com/office/drawing/2014/main" id="{62E92335-AC61-0647-7A4B-1E39D03F927F}"/>
                </a:ext>
              </a:extLst>
            </p:cNvPr>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2" name="Freeform 56">
              <a:extLst>
                <a:ext uri="{FF2B5EF4-FFF2-40B4-BE49-F238E27FC236}">
                  <a16:creationId xmlns:a16="http://schemas.microsoft.com/office/drawing/2014/main" id="{AC922A1D-560B-C896-BA9D-576FF00C6C66}"/>
                </a:ext>
              </a:extLst>
            </p:cNvPr>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3" name="Freeform 57">
              <a:extLst>
                <a:ext uri="{FF2B5EF4-FFF2-40B4-BE49-F238E27FC236}">
                  <a16:creationId xmlns:a16="http://schemas.microsoft.com/office/drawing/2014/main" id="{8C7BA2DC-64F0-8CE4-0FF9-EF1AB7FAA4AF}"/>
                </a:ext>
              </a:extLst>
            </p:cNvPr>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4" name="Freeform 58">
              <a:extLst>
                <a:ext uri="{FF2B5EF4-FFF2-40B4-BE49-F238E27FC236}">
                  <a16:creationId xmlns:a16="http://schemas.microsoft.com/office/drawing/2014/main" id="{8E923E2B-0AAC-5FF4-4949-8BFD334D6906}"/>
                </a:ext>
              </a:extLst>
            </p:cNvPr>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5" name="Freeform 59">
              <a:extLst>
                <a:ext uri="{FF2B5EF4-FFF2-40B4-BE49-F238E27FC236}">
                  <a16:creationId xmlns:a16="http://schemas.microsoft.com/office/drawing/2014/main" id="{F93F3055-C566-2376-5F6E-C21337828D2E}"/>
                </a:ext>
              </a:extLst>
            </p:cNvPr>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6" name="Freeform 60">
              <a:extLst>
                <a:ext uri="{FF2B5EF4-FFF2-40B4-BE49-F238E27FC236}">
                  <a16:creationId xmlns:a16="http://schemas.microsoft.com/office/drawing/2014/main" id="{8C31A764-CC6F-CE2C-7F56-7A946C35540C}"/>
                </a:ext>
              </a:extLst>
            </p:cNvPr>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7" name="Freeform 61">
              <a:extLst>
                <a:ext uri="{FF2B5EF4-FFF2-40B4-BE49-F238E27FC236}">
                  <a16:creationId xmlns:a16="http://schemas.microsoft.com/office/drawing/2014/main" id="{8F4D0445-ED79-84D5-B732-9A4678657019}"/>
                </a:ext>
              </a:extLst>
            </p:cNvPr>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8" name="Freeform 62">
              <a:extLst>
                <a:ext uri="{FF2B5EF4-FFF2-40B4-BE49-F238E27FC236}">
                  <a16:creationId xmlns:a16="http://schemas.microsoft.com/office/drawing/2014/main" id="{C4B48BDA-E350-2B08-70EA-6EFFDA6374F4}"/>
                </a:ext>
              </a:extLst>
            </p:cNvPr>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9" name="Freeform 63">
              <a:extLst>
                <a:ext uri="{FF2B5EF4-FFF2-40B4-BE49-F238E27FC236}">
                  <a16:creationId xmlns:a16="http://schemas.microsoft.com/office/drawing/2014/main" id="{E0107781-DFD1-47F7-9DF0-0D366B5845DA}"/>
                </a:ext>
              </a:extLst>
            </p:cNvPr>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0" name="Freeform 64">
              <a:extLst>
                <a:ext uri="{FF2B5EF4-FFF2-40B4-BE49-F238E27FC236}">
                  <a16:creationId xmlns:a16="http://schemas.microsoft.com/office/drawing/2014/main" id="{66730787-6731-18D2-649E-C411252EC47E}"/>
                </a:ext>
              </a:extLst>
            </p:cNvPr>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1" name="Freeform 65">
              <a:extLst>
                <a:ext uri="{FF2B5EF4-FFF2-40B4-BE49-F238E27FC236}">
                  <a16:creationId xmlns:a16="http://schemas.microsoft.com/office/drawing/2014/main" id="{15CE4F68-C1F9-296A-E8AB-D26EB59D4325}"/>
                </a:ext>
              </a:extLst>
            </p:cNvPr>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2" name="Freeform 66">
              <a:extLst>
                <a:ext uri="{FF2B5EF4-FFF2-40B4-BE49-F238E27FC236}">
                  <a16:creationId xmlns:a16="http://schemas.microsoft.com/office/drawing/2014/main" id="{5D5477DF-2F67-7E06-3500-570FDAD14A30}"/>
                </a:ext>
              </a:extLst>
            </p:cNvPr>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3" name="Freeform 67">
              <a:extLst>
                <a:ext uri="{FF2B5EF4-FFF2-40B4-BE49-F238E27FC236}">
                  <a16:creationId xmlns:a16="http://schemas.microsoft.com/office/drawing/2014/main" id="{DED4EC57-0A6E-20B3-3C22-0DD6FCC8A20C}"/>
                </a:ext>
              </a:extLst>
            </p:cNvPr>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4" name="Freeform 68">
              <a:extLst>
                <a:ext uri="{FF2B5EF4-FFF2-40B4-BE49-F238E27FC236}">
                  <a16:creationId xmlns:a16="http://schemas.microsoft.com/office/drawing/2014/main" id="{C14D281E-2B2C-BD1A-22E7-0ECF02AC4668}"/>
                </a:ext>
              </a:extLst>
            </p:cNvPr>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5" name="Freeform 69">
              <a:extLst>
                <a:ext uri="{FF2B5EF4-FFF2-40B4-BE49-F238E27FC236}">
                  <a16:creationId xmlns:a16="http://schemas.microsoft.com/office/drawing/2014/main" id="{4DA790A4-597D-35F3-E112-CA7175D001D7}"/>
                </a:ext>
              </a:extLst>
            </p:cNvPr>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6" name="Freeform 70">
              <a:extLst>
                <a:ext uri="{FF2B5EF4-FFF2-40B4-BE49-F238E27FC236}">
                  <a16:creationId xmlns:a16="http://schemas.microsoft.com/office/drawing/2014/main" id="{97CD2383-7F3B-381C-7769-57AA7CE8EE8E}"/>
                </a:ext>
              </a:extLst>
            </p:cNvPr>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7" name="Freeform 71">
              <a:extLst>
                <a:ext uri="{FF2B5EF4-FFF2-40B4-BE49-F238E27FC236}">
                  <a16:creationId xmlns:a16="http://schemas.microsoft.com/office/drawing/2014/main" id="{A4E5D4BD-93F9-0441-F7C9-CF1FB1DFBE7B}"/>
                </a:ext>
              </a:extLst>
            </p:cNvPr>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8" name="Freeform 72">
              <a:extLst>
                <a:ext uri="{FF2B5EF4-FFF2-40B4-BE49-F238E27FC236}">
                  <a16:creationId xmlns:a16="http://schemas.microsoft.com/office/drawing/2014/main" id="{E8F7EB28-9838-6898-D31B-3EA902D93ACE}"/>
                </a:ext>
              </a:extLst>
            </p:cNvPr>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9" name="Freeform 73">
              <a:extLst>
                <a:ext uri="{FF2B5EF4-FFF2-40B4-BE49-F238E27FC236}">
                  <a16:creationId xmlns:a16="http://schemas.microsoft.com/office/drawing/2014/main" id="{AE2E3E36-7400-C26B-E78F-F810429E8285}"/>
                </a:ext>
              </a:extLst>
            </p:cNvPr>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0" name="Freeform 74">
              <a:extLst>
                <a:ext uri="{FF2B5EF4-FFF2-40B4-BE49-F238E27FC236}">
                  <a16:creationId xmlns:a16="http://schemas.microsoft.com/office/drawing/2014/main" id="{04CE6434-BC3A-F3AE-CC5E-E1F75C034B28}"/>
                </a:ext>
              </a:extLst>
            </p:cNvPr>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1" name="Freeform 75">
              <a:extLst>
                <a:ext uri="{FF2B5EF4-FFF2-40B4-BE49-F238E27FC236}">
                  <a16:creationId xmlns:a16="http://schemas.microsoft.com/office/drawing/2014/main" id="{A23F4C6B-9F40-2DA4-9441-EE003498F3BF}"/>
                </a:ext>
              </a:extLst>
            </p:cNvPr>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2" name="Freeform 76">
              <a:extLst>
                <a:ext uri="{FF2B5EF4-FFF2-40B4-BE49-F238E27FC236}">
                  <a16:creationId xmlns:a16="http://schemas.microsoft.com/office/drawing/2014/main" id="{8DF2D966-BAA0-1E46-91DE-16B3B2BDA4E5}"/>
                </a:ext>
              </a:extLst>
            </p:cNvPr>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3" name="Freeform 77">
              <a:extLst>
                <a:ext uri="{FF2B5EF4-FFF2-40B4-BE49-F238E27FC236}">
                  <a16:creationId xmlns:a16="http://schemas.microsoft.com/office/drawing/2014/main" id="{E7F8B1CB-62A8-F434-54AD-F32F84F00C49}"/>
                </a:ext>
              </a:extLst>
            </p:cNvPr>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4" name="Freeform 78">
              <a:extLst>
                <a:ext uri="{FF2B5EF4-FFF2-40B4-BE49-F238E27FC236}">
                  <a16:creationId xmlns:a16="http://schemas.microsoft.com/office/drawing/2014/main" id="{F4D9A052-DF08-18F4-F0D7-91A73AB019F1}"/>
                </a:ext>
              </a:extLst>
            </p:cNvPr>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5" name="Freeform 79">
              <a:extLst>
                <a:ext uri="{FF2B5EF4-FFF2-40B4-BE49-F238E27FC236}">
                  <a16:creationId xmlns:a16="http://schemas.microsoft.com/office/drawing/2014/main" id="{EBF0D4B1-8335-E963-7E9F-51016912CE8F}"/>
                </a:ext>
              </a:extLst>
            </p:cNvPr>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6" name="Freeform 80">
              <a:extLst>
                <a:ext uri="{FF2B5EF4-FFF2-40B4-BE49-F238E27FC236}">
                  <a16:creationId xmlns:a16="http://schemas.microsoft.com/office/drawing/2014/main" id="{2DC4484B-D06F-F0B3-8343-042611E0D1F3}"/>
                </a:ext>
              </a:extLst>
            </p:cNvPr>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7" name="Freeform 81">
              <a:extLst>
                <a:ext uri="{FF2B5EF4-FFF2-40B4-BE49-F238E27FC236}">
                  <a16:creationId xmlns:a16="http://schemas.microsoft.com/office/drawing/2014/main" id="{D2D6E1FF-4A3A-B0BF-8398-8072E4566F93}"/>
                </a:ext>
              </a:extLst>
            </p:cNvPr>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8" name="Freeform 82">
              <a:extLst>
                <a:ext uri="{FF2B5EF4-FFF2-40B4-BE49-F238E27FC236}">
                  <a16:creationId xmlns:a16="http://schemas.microsoft.com/office/drawing/2014/main" id="{4D3701CC-401A-37B0-6C5B-A6A6AC8F1D2D}"/>
                </a:ext>
              </a:extLst>
            </p:cNvPr>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9" name="Freeform 83">
              <a:extLst>
                <a:ext uri="{FF2B5EF4-FFF2-40B4-BE49-F238E27FC236}">
                  <a16:creationId xmlns:a16="http://schemas.microsoft.com/office/drawing/2014/main" id="{F85BE2F0-532F-4393-0878-945B8594C214}"/>
                </a:ext>
              </a:extLst>
            </p:cNvPr>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0" name="Freeform 84">
              <a:extLst>
                <a:ext uri="{FF2B5EF4-FFF2-40B4-BE49-F238E27FC236}">
                  <a16:creationId xmlns:a16="http://schemas.microsoft.com/office/drawing/2014/main" id="{3726326C-EE7F-C3D0-CC05-8294B9D30CC3}"/>
                </a:ext>
              </a:extLst>
            </p:cNvPr>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1" name="Freeform 85">
              <a:extLst>
                <a:ext uri="{FF2B5EF4-FFF2-40B4-BE49-F238E27FC236}">
                  <a16:creationId xmlns:a16="http://schemas.microsoft.com/office/drawing/2014/main" id="{4768B9C1-F8FC-8FA7-4970-AF6E33E7D3A5}"/>
                </a:ext>
              </a:extLst>
            </p:cNvPr>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2" name="Freeform 86">
              <a:extLst>
                <a:ext uri="{FF2B5EF4-FFF2-40B4-BE49-F238E27FC236}">
                  <a16:creationId xmlns:a16="http://schemas.microsoft.com/office/drawing/2014/main" id="{D3486B2F-7009-B37B-CA52-1BA97EFBD35E}"/>
                </a:ext>
              </a:extLst>
            </p:cNvPr>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3" name="Freeform 87">
              <a:extLst>
                <a:ext uri="{FF2B5EF4-FFF2-40B4-BE49-F238E27FC236}">
                  <a16:creationId xmlns:a16="http://schemas.microsoft.com/office/drawing/2014/main" id="{6D14AC11-F05B-CE9C-CB09-3BEADF1CE6FF}"/>
                </a:ext>
              </a:extLst>
            </p:cNvPr>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4" name="Freeform 88">
              <a:extLst>
                <a:ext uri="{FF2B5EF4-FFF2-40B4-BE49-F238E27FC236}">
                  <a16:creationId xmlns:a16="http://schemas.microsoft.com/office/drawing/2014/main" id="{2EDB6C08-1B9B-120C-7C15-EF2B15E7DAFB}"/>
                </a:ext>
              </a:extLst>
            </p:cNvPr>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5" name="Freeform 89">
              <a:extLst>
                <a:ext uri="{FF2B5EF4-FFF2-40B4-BE49-F238E27FC236}">
                  <a16:creationId xmlns:a16="http://schemas.microsoft.com/office/drawing/2014/main" id="{013D02B1-F6F3-0973-3030-182A2F20142E}"/>
                </a:ext>
              </a:extLst>
            </p:cNvPr>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6" name="Freeform 90">
              <a:extLst>
                <a:ext uri="{FF2B5EF4-FFF2-40B4-BE49-F238E27FC236}">
                  <a16:creationId xmlns:a16="http://schemas.microsoft.com/office/drawing/2014/main" id="{0B3FE226-F9D9-D25F-DA86-FEF5B8313DF9}"/>
                </a:ext>
              </a:extLst>
            </p:cNvPr>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7" name="Freeform 91">
              <a:extLst>
                <a:ext uri="{FF2B5EF4-FFF2-40B4-BE49-F238E27FC236}">
                  <a16:creationId xmlns:a16="http://schemas.microsoft.com/office/drawing/2014/main" id="{15A9C4D1-D380-5E2E-AD46-59687F95F203}"/>
                </a:ext>
              </a:extLst>
            </p:cNvPr>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8" name="Freeform 92">
              <a:extLst>
                <a:ext uri="{FF2B5EF4-FFF2-40B4-BE49-F238E27FC236}">
                  <a16:creationId xmlns:a16="http://schemas.microsoft.com/office/drawing/2014/main" id="{91FDFDBB-763A-9BB6-B8C1-648706966DD3}"/>
                </a:ext>
              </a:extLst>
            </p:cNvPr>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9" name="Freeform 93">
              <a:extLst>
                <a:ext uri="{FF2B5EF4-FFF2-40B4-BE49-F238E27FC236}">
                  <a16:creationId xmlns:a16="http://schemas.microsoft.com/office/drawing/2014/main" id="{87EE69CF-D335-AD44-4926-FF9437E6452E}"/>
                </a:ext>
              </a:extLst>
            </p:cNvPr>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0" name="Freeform 94">
              <a:extLst>
                <a:ext uri="{FF2B5EF4-FFF2-40B4-BE49-F238E27FC236}">
                  <a16:creationId xmlns:a16="http://schemas.microsoft.com/office/drawing/2014/main" id="{A3687094-5677-7410-9D4E-2E915D1637C5}"/>
                </a:ext>
              </a:extLst>
            </p:cNvPr>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1" name="Freeform 95">
              <a:extLst>
                <a:ext uri="{FF2B5EF4-FFF2-40B4-BE49-F238E27FC236}">
                  <a16:creationId xmlns:a16="http://schemas.microsoft.com/office/drawing/2014/main" id="{6AD98001-737C-8E09-AB49-53E47A82AD3D}"/>
                </a:ext>
              </a:extLst>
            </p:cNvPr>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2" name="Freeform 96">
              <a:extLst>
                <a:ext uri="{FF2B5EF4-FFF2-40B4-BE49-F238E27FC236}">
                  <a16:creationId xmlns:a16="http://schemas.microsoft.com/office/drawing/2014/main" id="{6C7890B5-89E1-82D4-506D-761078C73CED}"/>
                </a:ext>
              </a:extLst>
            </p:cNvPr>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3" name="Freeform 97">
              <a:extLst>
                <a:ext uri="{FF2B5EF4-FFF2-40B4-BE49-F238E27FC236}">
                  <a16:creationId xmlns:a16="http://schemas.microsoft.com/office/drawing/2014/main" id="{FD27688C-E924-92D7-8E15-E760A3362ECD}"/>
                </a:ext>
              </a:extLst>
            </p:cNvPr>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4" name="Freeform 98">
              <a:extLst>
                <a:ext uri="{FF2B5EF4-FFF2-40B4-BE49-F238E27FC236}">
                  <a16:creationId xmlns:a16="http://schemas.microsoft.com/office/drawing/2014/main" id="{260CE237-AFB7-B0CB-3F11-928386D616C9}"/>
                </a:ext>
              </a:extLst>
            </p:cNvPr>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5" name="Freeform 99">
              <a:extLst>
                <a:ext uri="{FF2B5EF4-FFF2-40B4-BE49-F238E27FC236}">
                  <a16:creationId xmlns:a16="http://schemas.microsoft.com/office/drawing/2014/main" id="{3C5223B4-6E0C-24B5-09C3-FB512834BE7F}"/>
                </a:ext>
              </a:extLst>
            </p:cNvPr>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6" name="Freeform 100">
              <a:extLst>
                <a:ext uri="{FF2B5EF4-FFF2-40B4-BE49-F238E27FC236}">
                  <a16:creationId xmlns:a16="http://schemas.microsoft.com/office/drawing/2014/main" id="{7B9AF833-F26D-E405-D390-D2DCDDCE6A75}"/>
                </a:ext>
              </a:extLst>
            </p:cNvPr>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7" name="Freeform 101">
              <a:extLst>
                <a:ext uri="{FF2B5EF4-FFF2-40B4-BE49-F238E27FC236}">
                  <a16:creationId xmlns:a16="http://schemas.microsoft.com/office/drawing/2014/main" id="{5695097C-54A0-487B-E871-B308A0D9DBBD}"/>
                </a:ext>
              </a:extLst>
            </p:cNvPr>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8" name="Freeform 102">
              <a:extLst>
                <a:ext uri="{FF2B5EF4-FFF2-40B4-BE49-F238E27FC236}">
                  <a16:creationId xmlns:a16="http://schemas.microsoft.com/office/drawing/2014/main" id="{75E256F2-5713-EC83-2440-BF2F90BFEDDF}"/>
                </a:ext>
              </a:extLst>
            </p:cNvPr>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9" name="Freeform 103">
              <a:extLst>
                <a:ext uri="{FF2B5EF4-FFF2-40B4-BE49-F238E27FC236}">
                  <a16:creationId xmlns:a16="http://schemas.microsoft.com/office/drawing/2014/main" id="{0F3FAF7E-D7C0-38EE-9034-9B92DDCE1A37}"/>
                </a:ext>
              </a:extLst>
            </p:cNvPr>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0" name="Freeform 104">
              <a:extLst>
                <a:ext uri="{FF2B5EF4-FFF2-40B4-BE49-F238E27FC236}">
                  <a16:creationId xmlns:a16="http://schemas.microsoft.com/office/drawing/2014/main" id="{E4D95B65-4248-7FBB-18BB-217F8389FD80}"/>
                </a:ext>
              </a:extLst>
            </p:cNvPr>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1" name="Freeform 105">
              <a:extLst>
                <a:ext uri="{FF2B5EF4-FFF2-40B4-BE49-F238E27FC236}">
                  <a16:creationId xmlns:a16="http://schemas.microsoft.com/office/drawing/2014/main" id="{B3D0D69C-00DE-5470-7DEB-1A8BD203989D}"/>
                </a:ext>
              </a:extLst>
            </p:cNvPr>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2" name="Freeform 106">
              <a:extLst>
                <a:ext uri="{FF2B5EF4-FFF2-40B4-BE49-F238E27FC236}">
                  <a16:creationId xmlns:a16="http://schemas.microsoft.com/office/drawing/2014/main" id="{9397CB7E-3A00-837B-5555-1391B02B3D77}"/>
                </a:ext>
              </a:extLst>
            </p:cNvPr>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3" name="Freeform 107">
              <a:extLst>
                <a:ext uri="{FF2B5EF4-FFF2-40B4-BE49-F238E27FC236}">
                  <a16:creationId xmlns:a16="http://schemas.microsoft.com/office/drawing/2014/main" id="{58E5C5EB-A111-FA43-8B87-86639B66064C}"/>
                </a:ext>
              </a:extLst>
            </p:cNvPr>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4" name="Freeform 108">
              <a:extLst>
                <a:ext uri="{FF2B5EF4-FFF2-40B4-BE49-F238E27FC236}">
                  <a16:creationId xmlns:a16="http://schemas.microsoft.com/office/drawing/2014/main" id="{070CE197-C4E2-11F1-7804-93B82A9E6C53}"/>
                </a:ext>
              </a:extLst>
            </p:cNvPr>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5" name="Freeform 109">
              <a:extLst>
                <a:ext uri="{FF2B5EF4-FFF2-40B4-BE49-F238E27FC236}">
                  <a16:creationId xmlns:a16="http://schemas.microsoft.com/office/drawing/2014/main" id="{6C6CE461-F9C6-C97E-FFAB-5D13BCDE1719}"/>
                </a:ext>
              </a:extLst>
            </p:cNvPr>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6" name="Freeform 110">
              <a:extLst>
                <a:ext uri="{FF2B5EF4-FFF2-40B4-BE49-F238E27FC236}">
                  <a16:creationId xmlns:a16="http://schemas.microsoft.com/office/drawing/2014/main" id="{57D85FF0-1952-280D-D56C-B17028FDDA8E}"/>
                </a:ext>
              </a:extLst>
            </p:cNvPr>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7" name="Freeform 111">
              <a:extLst>
                <a:ext uri="{FF2B5EF4-FFF2-40B4-BE49-F238E27FC236}">
                  <a16:creationId xmlns:a16="http://schemas.microsoft.com/office/drawing/2014/main" id="{437A8346-E130-6628-78D4-0E9AA1BA5369}"/>
                </a:ext>
              </a:extLst>
            </p:cNvPr>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8" name="Freeform 112">
              <a:extLst>
                <a:ext uri="{FF2B5EF4-FFF2-40B4-BE49-F238E27FC236}">
                  <a16:creationId xmlns:a16="http://schemas.microsoft.com/office/drawing/2014/main" id="{11C112E6-1C56-1BC3-DC92-084A7748B69A}"/>
                </a:ext>
              </a:extLst>
            </p:cNvPr>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9" name="Freeform 113">
              <a:extLst>
                <a:ext uri="{FF2B5EF4-FFF2-40B4-BE49-F238E27FC236}">
                  <a16:creationId xmlns:a16="http://schemas.microsoft.com/office/drawing/2014/main" id="{F24EAC96-C3E8-5057-A477-ECB1E2A012A2}"/>
                </a:ext>
              </a:extLst>
            </p:cNvPr>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0" name="Freeform 114">
              <a:extLst>
                <a:ext uri="{FF2B5EF4-FFF2-40B4-BE49-F238E27FC236}">
                  <a16:creationId xmlns:a16="http://schemas.microsoft.com/office/drawing/2014/main" id="{7A7B2AA3-BCF3-4A43-1A62-4ECDDD8C4C83}"/>
                </a:ext>
              </a:extLst>
            </p:cNvPr>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1" name="Freeform 115">
              <a:extLst>
                <a:ext uri="{FF2B5EF4-FFF2-40B4-BE49-F238E27FC236}">
                  <a16:creationId xmlns:a16="http://schemas.microsoft.com/office/drawing/2014/main" id="{4FE24D46-3950-EE65-141D-458EB51FD907}"/>
                </a:ext>
              </a:extLst>
            </p:cNvPr>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2" name="Freeform 116">
              <a:extLst>
                <a:ext uri="{FF2B5EF4-FFF2-40B4-BE49-F238E27FC236}">
                  <a16:creationId xmlns:a16="http://schemas.microsoft.com/office/drawing/2014/main" id="{7DA8D0B8-169B-2180-B393-533525EB3AD7}"/>
                </a:ext>
              </a:extLst>
            </p:cNvPr>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3" name="Freeform 117">
              <a:extLst>
                <a:ext uri="{FF2B5EF4-FFF2-40B4-BE49-F238E27FC236}">
                  <a16:creationId xmlns:a16="http://schemas.microsoft.com/office/drawing/2014/main" id="{64AB2DD4-37EE-9F2B-BC46-DAD9A87C7C14}"/>
                </a:ext>
              </a:extLst>
            </p:cNvPr>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4" name="Freeform 118">
              <a:extLst>
                <a:ext uri="{FF2B5EF4-FFF2-40B4-BE49-F238E27FC236}">
                  <a16:creationId xmlns:a16="http://schemas.microsoft.com/office/drawing/2014/main" id="{D86B0917-0B31-56AF-4DD8-03A4B115A843}"/>
                </a:ext>
              </a:extLst>
            </p:cNvPr>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5" name="Freeform 119">
              <a:extLst>
                <a:ext uri="{FF2B5EF4-FFF2-40B4-BE49-F238E27FC236}">
                  <a16:creationId xmlns:a16="http://schemas.microsoft.com/office/drawing/2014/main" id="{3E864F7D-FD29-91BE-A316-1E7257ADAED5}"/>
                </a:ext>
              </a:extLst>
            </p:cNvPr>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6" name="Freeform 120">
              <a:extLst>
                <a:ext uri="{FF2B5EF4-FFF2-40B4-BE49-F238E27FC236}">
                  <a16:creationId xmlns:a16="http://schemas.microsoft.com/office/drawing/2014/main" id="{2A7E742D-59ED-5DE0-DDFC-9551734A14E0}"/>
                </a:ext>
              </a:extLst>
            </p:cNvPr>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7" name="Freeform 121">
              <a:extLst>
                <a:ext uri="{FF2B5EF4-FFF2-40B4-BE49-F238E27FC236}">
                  <a16:creationId xmlns:a16="http://schemas.microsoft.com/office/drawing/2014/main" id="{B10A7CA4-76C6-2B71-AF90-5272B4A21F1F}"/>
                </a:ext>
              </a:extLst>
            </p:cNvPr>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8" name="Freeform 122">
              <a:extLst>
                <a:ext uri="{FF2B5EF4-FFF2-40B4-BE49-F238E27FC236}">
                  <a16:creationId xmlns:a16="http://schemas.microsoft.com/office/drawing/2014/main" id="{EAA0D81A-5A5C-2A60-FF56-4E184E4E5AB9}"/>
                </a:ext>
              </a:extLst>
            </p:cNvPr>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9" name="Freeform 123">
              <a:extLst>
                <a:ext uri="{FF2B5EF4-FFF2-40B4-BE49-F238E27FC236}">
                  <a16:creationId xmlns:a16="http://schemas.microsoft.com/office/drawing/2014/main" id="{716C86C5-34C8-DE99-70CE-876080FC2A4E}"/>
                </a:ext>
              </a:extLst>
            </p:cNvPr>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0" name="Freeform 124">
              <a:extLst>
                <a:ext uri="{FF2B5EF4-FFF2-40B4-BE49-F238E27FC236}">
                  <a16:creationId xmlns:a16="http://schemas.microsoft.com/office/drawing/2014/main" id="{781E91CF-7B9A-0FB4-1447-707FEC7AE744}"/>
                </a:ext>
              </a:extLst>
            </p:cNvPr>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1" name="Freeform 125">
              <a:extLst>
                <a:ext uri="{FF2B5EF4-FFF2-40B4-BE49-F238E27FC236}">
                  <a16:creationId xmlns:a16="http://schemas.microsoft.com/office/drawing/2014/main" id="{6C62D006-B994-2CC3-DF7B-E5F9406D9B7C}"/>
                </a:ext>
              </a:extLst>
            </p:cNvPr>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2" name="Freeform 126">
              <a:extLst>
                <a:ext uri="{FF2B5EF4-FFF2-40B4-BE49-F238E27FC236}">
                  <a16:creationId xmlns:a16="http://schemas.microsoft.com/office/drawing/2014/main" id="{90DDFBC2-FE79-946F-CB7B-4E4217A6B98D}"/>
                </a:ext>
              </a:extLst>
            </p:cNvPr>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3" name="Freeform 127">
              <a:extLst>
                <a:ext uri="{FF2B5EF4-FFF2-40B4-BE49-F238E27FC236}">
                  <a16:creationId xmlns:a16="http://schemas.microsoft.com/office/drawing/2014/main" id="{FD6F5A6A-6B76-0E45-CAAD-87C25110291F}"/>
                </a:ext>
              </a:extLst>
            </p:cNvPr>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4" name="Freeform 128">
              <a:extLst>
                <a:ext uri="{FF2B5EF4-FFF2-40B4-BE49-F238E27FC236}">
                  <a16:creationId xmlns:a16="http://schemas.microsoft.com/office/drawing/2014/main" id="{5035F957-ACCC-1FC7-5987-F347496D38DA}"/>
                </a:ext>
              </a:extLst>
            </p:cNvPr>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5" name="Freeform 129">
              <a:extLst>
                <a:ext uri="{FF2B5EF4-FFF2-40B4-BE49-F238E27FC236}">
                  <a16:creationId xmlns:a16="http://schemas.microsoft.com/office/drawing/2014/main" id="{6A8B8BE2-6A5E-C505-FDD2-E0CC6B223B64}"/>
                </a:ext>
              </a:extLst>
            </p:cNvPr>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6" name="Freeform 130">
              <a:extLst>
                <a:ext uri="{FF2B5EF4-FFF2-40B4-BE49-F238E27FC236}">
                  <a16:creationId xmlns:a16="http://schemas.microsoft.com/office/drawing/2014/main" id="{1095998C-67FF-9F7D-2272-B4297625E0CF}"/>
                </a:ext>
              </a:extLst>
            </p:cNvPr>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7" name="Freeform 131">
              <a:extLst>
                <a:ext uri="{FF2B5EF4-FFF2-40B4-BE49-F238E27FC236}">
                  <a16:creationId xmlns:a16="http://schemas.microsoft.com/office/drawing/2014/main" id="{07143373-F725-F117-D121-BD5003104812}"/>
                </a:ext>
              </a:extLst>
            </p:cNvPr>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8" name="Freeform 132">
              <a:extLst>
                <a:ext uri="{FF2B5EF4-FFF2-40B4-BE49-F238E27FC236}">
                  <a16:creationId xmlns:a16="http://schemas.microsoft.com/office/drawing/2014/main" id="{38A2BFB3-9245-EE11-3606-58EC4E22EC32}"/>
                </a:ext>
              </a:extLst>
            </p:cNvPr>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9" name="Freeform 133">
              <a:extLst>
                <a:ext uri="{FF2B5EF4-FFF2-40B4-BE49-F238E27FC236}">
                  <a16:creationId xmlns:a16="http://schemas.microsoft.com/office/drawing/2014/main" id="{81E18DFE-7F5E-1280-ACC3-5E2DC3A082DB}"/>
                </a:ext>
              </a:extLst>
            </p:cNvPr>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0" name="Freeform 134">
              <a:extLst>
                <a:ext uri="{FF2B5EF4-FFF2-40B4-BE49-F238E27FC236}">
                  <a16:creationId xmlns:a16="http://schemas.microsoft.com/office/drawing/2014/main" id="{E1821E31-31DF-CA24-6C7E-18B0A07C7A3A}"/>
                </a:ext>
              </a:extLst>
            </p:cNvPr>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1" name="Freeform 135">
              <a:extLst>
                <a:ext uri="{FF2B5EF4-FFF2-40B4-BE49-F238E27FC236}">
                  <a16:creationId xmlns:a16="http://schemas.microsoft.com/office/drawing/2014/main" id="{D51F52E3-D6FF-6787-EEF6-2E7E7AAC9115}"/>
                </a:ext>
              </a:extLst>
            </p:cNvPr>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2" name="Freeform 136">
              <a:extLst>
                <a:ext uri="{FF2B5EF4-FFF2-40B4-BE49-F238E27FC236}">
                  <a16:creationId xmlns:a16="http://schemas.microsoft.com/office/drawing/2014/main" id="{EB58275A-4528-8834-65DB-2803652F0E05}"/>
                </a:ext>
              </a:extLst>
            </p:cNvPr>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3" name="Freeform 137">
              <a:extLst>
                <a:ext uri="{FF2B5EF4-FFF2-40B4-BE49-F238E27FC236}">
                  <a16:creationId xmlns:a16="http://schemas.microsoft.com/office/drawing/2014/main" id="{2F93EE75-8850-A33D-BBF9-F1CEF49A310F}"/>
                </a:ext>
              </a:extLst>
            </p:cNvPr>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4" name="Freeform 138">
              <a:extLst>
                <a:ext uri="{FF2B5EF4-FFF2-40B4-BE49-F238E27FC236}">
                  <a16:creationId xmlns:a16="http://schemas.microsoft.com/office/drawing/2014/main" id="{89CFE5BF-DB52-7A54-24BB-644EE26FD6A3}"/>
                </a:ext>
              </a:extLst>
            </p:cNvPr>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5" name="Freeform 139">
              <a:extLst>
                <a:ext uri="{FF2B5EF4-FFF2-40B4-BE49-F238E27FC236}">
                  <a16:creationId xmlns:a16="http://schemas.microsoft.com/office/drawing/2014/main" id="{8676C463-A887-3DFA-7C5A-05ACFE5F4421}"/>
                </a:ext>
              </a:extLst>
            </p:cNvPr>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6" name="Freeform 140">
              <a:extLst>
                <a:ext uri="{FF2B5EF4-FFF2-40B4-BE49-F238E27FC236}">
                  <a16:creationId xmlns:a16="http://schemas.microsoft.com/office/drawing/2014/main" id="{DD3FC5DF-6CC2-3CD4-5736-3CEF0884BD6C}"/>
                </a:ext>
              </a:extLst>
            </p:cNvPr>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7" name="Freeform 141">
              <a:extLst>
                <a:ext uri="{FF2B5EF4-FFF2-40B4-BE49-F238E27FC236}">
                  <a16:creationId xmlns:a16="http://schemas.microsoft.com/office/drawing/2014/main" id="{63952B1C-4C89-964B-7BA5-F1B3C0EC2E70}"/>
                </a:ext>
              </a:extLst>
            </p:cNvPr>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8" name="Freeform 142">
              <a:extLst>
                <a:ext uri="{FF2B5EF4-FFF2-40B4-BE49-F238E27FC236}">
                  <a16:creationId xmlns:a16="http://schemas.microsoft.com/office/drawing/2014/main" id="{DC0B3976-83EC-00D9-7024-D65247038FFD}"/>
                </a:ext>
              </a:extLst>
            </p:cNvPr>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9" name="Freeform 143">
              <a:extLst>
                <a:ext uri="{FF2B5EF4-FFF2-40B4-BE49-F238E27FC236}">
                  <a16:creationId xmlns:a16="http://schemas.microsoft.com/office/drawing/2014/main" id="{2A893224-A321-B4EC-7D92-F6558DFA3987}"/>
                </a:ext>
              </a:extLst>
            </p:cNvPr>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0" name="Freeform 144">
              <a:extLst>
                <a:ext uri="{FF2B5EF4-FFF2-40B4-BE49-F238E27FC236}">
                  <a16:creationId xmlns:a16="http://schemas.microsoft.com/office/drawing/2014/main" id="{9B9F005E-3031-03A5-8B45-E8761938A9F3}"/>
                </a:ext>
              </a:extLst>
            </p:cNvPr>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1" name="Freeform 145">
              <a:extLst>
                <a:ext uri="{FF2B5EF4-FFF2-40B4-BE49-F238E27FC236}">
                  <a16:creationId xmlns:a16="http://schemas.microsoft.com/office/drawing/2014/main" id="{3A7C41FA-EAB7-13F5-EE67-3E976EB70968}"/>
                </a:ext>
              </a:extLst>
            </p:cNvPr>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2" name="Freeform 146">
              <a:extLst>
                <a:ext uri="{FF2B5EF4-FFF2-40B4-BE49-F238E27FC236}">
                  <a16:creationId xmlns:a16="http://schemas.microsoft.com/office/drawing/2014/main" id="{CA87E79A-B9F7-A10C-B3CC-C8035767D57D}"/>
                </a:ext>
              </a:extLst>
            </p:cNvPr>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3" name="Freeform 147">
              <a:extLst>
                <a:ext uri="{FF2B5EF4-FFF2-40B4-BE49-F238E27FC236}">
                  <a16:creationId xmlns:a16="http://schemas.microsoft.com/office/drawing/2014/main" id="{0F388D19-2FBF-4FE4-E41F-74C8F1A19F3A}"/>
                </a:ext>
              </a:extLst>
            </p:cNvPr>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4" name="Freeform 148">
              <a:extLst>
                <a:ext uri="{FF2B5EF4-FFF2-40B4-BE49-F238E27FC236}">
                  <a16:creationId xmlns:a16="http://schemas.microsoft.com/office/drawing/2014/main" id="{5E433B4D-CA58-C923-6970-53D8A35C4270}"/>
                </a:ext>
              </a:extLst>
            </p:cNvPr>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5" name="Freeform 149">
              <a:extLst>
                <a:ext uri="{FF2B5EF4-FFF2-40B4-BE49-F238E27FC236}">
                  <a16:creationId xmlns:a16="http://schemas.microsoft.com/office/drawing/2014/main" id="{73190BF5-296F-5355-6A86-40E172682945}"/>
                </a:ext>
              </a:extLst>
            </p:cNvPr>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6" name="Freeform 150">
              <a:extLst>
                <a:ext uri="{FF2B5EF4-FFF2-40B4-BE49-F238E27FC236}">
                  <a16:creationId xmlns:a16="http://schemas.microsoft.com/office/drawing/2014/main" id="{CE97D2A4-B21F-1C97-A388-84ABE0412CED}"/>
                </a:ext>
              </a:extLst>
            </p:cNvPr>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7" name="Freeform 151">
              <a:extLst>
                <a:ext uri="{FF2B5EF4-FFF2-40B4-BE49-F238E27FC236}">
                  <a16:creationId xmlns:a16="http://schemas.microsoft.com/office/drawing/2014/main" id="{45F1F0DE-C00C-9F11-FAA9-E41781FB6A69}"/>
                </a:ext>
              </a:extLst>
            </p:cNvPr>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8" name="Freeform 152">
              <a:extLst>
                <a:ext uri="{FF2B5EF4-FFF2-40B4-BE49-F238E27FC236}">
                  <a16:creationId xmlns:a16="http://schemas.microsoft.com/office/drawing/2014/main" id="{80371983-3082-D121-14A1-80F79AD1F29B}"/>
                </a:ext>
              </a:extLst>
            </p:cNvPr>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9" name="Freeform 153">
              <a:extLst>
                <a:ext uri="{FF2B5EF4-FFF2-40B4-BE49-F238E27FC236}">
                  <a16:creationId xmlns:a16="http://schemas.microsoft.com/office/drawing/2014/main" id="{CFC5A737-C906-8C57-6FA8-9301108E8129}"/>
                </a:ext>
              </a:extLst>
            </p:cNvPr>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0" name="Freeform 154">
              <a:extLst>
                <a:ext uri="{FF2B5EF4-FFF2-40B4-BE49-F238E27FC236}">
                  <a16:creationId xmlns:a16="http://schemas.microsoft.com/office/drawing/2014/main" id="{AE420C42-4190-0DB1-15B2-0271B1336C45}"/>
                </a:ext>
              </a:extLst>
            </p:cNvPr>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1" name="Freeform 155">
              <a:extLst>
                <a:ext uri="{FF2B5EF4-FFF2-40B4-BE49-F238E27FC236}">
                  <a16:creationId xmlns:a16="http://schemas.microsoft.com/office/drawing/2014/main" id="{372B140E-D98A-ED5C-B8E0-BB88F4185D69}"/>
                </a:ext>
              </a:extLst>
            </p:cNvPr>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2" name="Freeform 156">
              <a:extLst>
                <a:ext uri="{FF2B5EF4-FFF2-40B4-BE49-F238E27FC236}">
                  <a16:creationId xmlns:a16="http://schemas.microsoft.com/office/drawing/2014/main" id="{5085CD6A-8DBC-311D-1090-C0C9AF03F8CB}"/>
                </a:ext>
              </a:extLst>
            </p:cNvPr>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3" name="Freeform 157">
              <a:extLst>
                <a:ext uri="{FF2B5EF4-FFF2-40B4-BE49-F238E27FC236}">
                  <a16:creationId xmlns:a16="http://schemas.microsoft.com/office/drawing/2014/main" id="{2BB1F1F7-F493-3764-288B-4B5508814DE0}"/>
                </a:ext>
              </a:extLst>
            </p:cNvPr>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4" name="Freeform 158">
              <a:extLst>
                <a:ext uri="{FF2B5EF4-FFF2-40B4-BE49-F238E27FC236}">
                  <a16:creationId xmlns:a16="http://schemas.microsoft.com/office/drawing/2014/main" id="{F78367A3-EDBB-8527-931C-246C45593A16}"/>
                </a:ext>
              </a:extLst>
            </p:cNvPr>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5" name="Freeform 159">
              <a:extLst>
                <a:ext uri="{FF2B5EF4-FFF2-40B4-BE49-F238E27FC236}">
                  <a16:creationId xmlns:a16="http://schemas.microsoft.com/office/drawing/2014/main" id="{764D5150-3C33-EE7A-ACF8-8DF0D0FB2778}"/>
                </a:ext>
              </a:extLst>
            </p:cNvPr>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6" name="Freeform 160">
              <a:extLst>
                <a:ext uri="{FF2B5EF4-FFF2-40B4-BE49-F238E27FC236}">
                  <a16:creationId xmlns:a16="http://schemas.microsoft.com/office/drawing/2014/main" id="{1739C7FC-32BD-A73C-5A4E-BBA1D4B9B507}"/>
                </a:ext>
              </a:extLst>
            </p:cNvPr>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7" name="Freeform 161">
              <a:extLst>
                <a:ext uri="{FF2B5EF4-FFF2-40B4-BE49-F238E27FC236}">
                  <a16:creationId xmlns:a16="http://schemas.microsoft.com/office/drawing/2014/main" id="{FDFBB721-B6FD-E142-9C02-2925F9FAF55D}"/>
                </a:ext>
              </a:extLst>
            </p:cNvPr>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8" name="Freeform 162">
              <a:extLst>
                <a:ext uri="{FF2B5EF4-FFF2-40B4-BE49-F238E27FC236}">
                  <a16:creationId xmlns:a16="http://schemas.microsoft.com/office/drawing/2014/main" id="{1CCFAAE7-6954-C4FF-4B67-F53A00F16B36}"/>
                </a:ext>
              </a:extLst>
            </p:cNvPr>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9" name="Freeform 163">
              <a:extLst>
                <a:ext uri="{FF2B5EF4-FFF2-40B4-BE49-F238E27FC236}">
                  <a16:creationId xmlns:a16="http://schemas.microsoft.com/office/drawing/2014/main" id="{139C63FA-E65B-D52A-8632-00516C5E1C52}"/>
                </a:ext>
              </a:extLst>
            </p:cNvPr>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0" name="Freeform 164">
              <a:extLst>
                <a:ext uri="{FF2B5EF4-FFF2-40B4-BE49-F238E27FC236}">
                  <a16:creationId xmlns:a16="http://schemas.microsoft.com/office/drawing/2014/main" id="{0A19CB9A-1D0C-E357-BD1F-88EED23FBDEB}"/>
                </a:ext>
              </a:extLst>
            </p:cNvPr>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1" name="Freeform 165">
              <a:extLst>
                <a:ext uri="{FF2B5EF4-FFF2-40B4-BE49-F238E27FC236}">
                  <a16:creationId xmlns:a16="http://schemas.microsoft.com/office/drawing/2014/main" id="{3A1DD007-3E6A-8355-BEEE-5A760454BD9B}"/>
                </a:ext>
              </a:extLst>
            </p:cNvPr>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2" name="Freeform 166">
              <a:extLst>
                <a:ext uri="{FF2B5EF4-FFF2-40B4-BE49-F238E27FC236}">
                  <a16:creationId xmlns:a16="http://schemas.microsoft.com/office/drawing/2014/main" id="{EC7C2A59-420A-99A7-C9B4-8BA4FB179190}"/>
                </a:ext>
              </a:extLst>
            </p:cNvPr>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3" name="Freeform 167">
              <a:extLst>
                <a:ext uri="{FF2B5EF4-FFF2-40B4-BE49-F238E27FC236}">
                  <a16:creationId xmlns:a16="http://schemas.microsoft.com/office/drawing/2014/main" id="{B3B0BB44-66F1-8863-43FD-38117152592D}"/>
                </a:ext>
              </a:extLst>
            </p:cNvPr>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4" name="Freeform 168">
              <a:extLst>
                <a:ext uri="{FF2B5EF4-FFF2-40B4-BE49-F238E27FC236}">
                  <a16:creationId xmlns:a16="http://schemas.microsoft.com/office/drawing/2014/main" id="{287F5969-53E5-A252-F389-8D27CCBBB51A}"/>
                </a:ext>
              </a:extLst>
            </p:cNvPr>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5" name="Freeform 169">
              <a:extLst>
                <a:ext uri="{FF2B5EF4-FFF2-40B4-BE49-F238E27FC236}">
                  <a16:creationId xmlns:a16="http://schemas.microsoft.com/office/drawing/2014/main" id="{8AD7FAC4-FBE8-F9F3-D8B8-F12874FBD92C}"/>
                </a:ext>
              </a:extLst>
            </p:cNvPr>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6" name="Freeform 170">
              <a:extLst>
                <a:ext uri="{FF2B5EF4-FFF2-40B4-BE49-F238E27FC236}">
                  <a16:creationId xmlns:a16="http://schemas.microsoft.com/office/drawing/2014/main" id="{2E38972B-E6B9-0A8F-FBF0-68B92C67E7B2}"/>
                </a:ext>
              </a:extLst>
            </p:cNvPr>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7" name="Freeform 171">
              <a:extLst>
                <a:ext uri="{FF2B5EF4-FFF2-40B4-BE49-F238E27FC236}">
                  <a16:creationId xmlns:a16="http://schemas.microsoft.com/office/drawing/2014/main" id="{4FB337BE-A611-7626-A7B4-EE8986C2D929}"/>
                </a:ext>
              </a:extLst>
            </p:cNvPr>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8" name="Freeform 172">
              <a:extLst>
                <a:ext uri="{FF2B5EF4-FFF2-40B4-BE49-F238E27FC236}">
                  <a16:creationId xmlns:a16="http://schemas.microsoft.com/office/drawing/2014/main" id="{8B5795F0-6F43-08AA-0395-D265E913D62E}"/>
                </a:ext>
              </a:extLst>
            </p:cNvPr>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9" name="Freeform 173">
              <a:extLst>
                <a:ext uri="{FF2B5EF4-FFF2-40B4-BE49-F238E27FC236}">
                  <a16:creationId xmlns:a16="http://schemas.microsoft.com/office/drawing/2014/main" id="{97E0D5A2-C443-8A46-C15A-D95493C8EDBB}"/>
                </a:ext>
              </a:extLst>
            </p:cNvPr>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0" name="Freeform 174">
              <a:extLst>
                <a:ext uri="{FF2B5EF4-FFF2-40B4-BE49-F238E27FC236}">
                  <a16:creationId xmlns:a16="http://schemas.microsoft.com/office/drawing/2014/main" id="{34CE92D7-3726-C1D4-3295-4C801C678E00}"/>
                </a:ext>
              </a:extLst>
            </p:cNvPr>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1" name="Freeform 175">
              <a:extLst>
                <a:ext uri="{FF2B5EF4-FFF2-40B4-BE49-F238E27FC236}">
                  <a16:creationId xmlns:a16="http://schemas.microsoft.com/office/drawing/2014/main" id="{9ADDEEE6-B635-5B6D-A5D7-31BB19E21DF1}"/>
                </a:ext>
              </a:extLst>
            </p:cNvPr>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2" name="Freeform 176">
              <a:extLst>
                <a:ext uri="{FF2B5EF4-FFF2-40B4-BE49-F238E27FC236}">
                  <a16:creationId xmlns:a16="http://schemas.microsoft.com/office/drawing/2014/main" id="{EDB2D991-5E08-2C43-DB88-0E22527CC69C}"/>
                </a:ext>
              </a:extLst>
            </p:cNvPr>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3" name="Freeform 177">
              <a:extLst>
                <a:ext uri="{FF2B5EF4-FFF2-40B4-BE49-F238E27FC236}">
                  <a16:creationId xmlns:a16="http://schemas.microsoft.com/office/drawing/2014/main" id="{AC9E6331-B813-BC0A-CF53-4666C463977F}"/>
                </a:ext>
              </a:extLst>
            </p:cNvPr>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4" name="Freeform 178">
              <a:extLst>
                <a:ext uri="{FF2B5EF4-FFF2-40B4-BE49-F238E27FC236}">
                  <a16:creationId xmlns:a16="http://schemas.microsoft.com/office/drawing/2014/main" id="{C51DDED1-640E-A2F8-47BF-75E8EA45A675}"/>
                </a:ext>
              </a:extLst>
            </p:cNvPr>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5" name="Freeform 179">
              <a:extLst>
                <a:ext uri="{FF2B5EF4-FFF2-40B4-BE49-F238E27FC236}">
                  <a16:creationId xmlns:a16="http://schemas.microsoft.com/office/drawing/2014/main" id="{69443BB1-4AB6-6C4D-34C7-CED7523A4D76}"/>
                </a:ext>
              </a:extLst>
            </p:cNvPr>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6" name="Freeform 180">
              <a:extLst>
                <a:ext uri="{FF2B5EF4-FFF2-40B4-BE49-F238E27FC236}">
                  <a16:creationId xmlns:a16="http://schemas.microsoft.com/office/drawing/2014/main" id="{350B8A74-09A7-F995-AC43-F9B3EDFCCDA1}"/>
                </a:ext>
              </a:extLst>
            </p:cNvPr>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7" name="Freeform 181">
              <a:extLst>
                <a:ext uri="{FF2B5EF4-FFF2-40B4-BE49-F238E27FC236}">
                  <a16:creationId xmlns:a16="http://schemas.microsoft.com/office/drawing/2014/main" id="{86A99E98-41B5-B77E-3D32-0FFE8477C0AE}"/>
                </a:ext>
              </a:extLst>
            </p:cNvPr>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8" name="Freeform 182">
              <a:extLst>
                <a:ext uri="{FF2B5EF4-FFF2-40B4-BE49-F238E27FC236}">
                  <a16:creationId xmlns:a16="http://schemas.microsoft.com/office/drawing/2014/main" id="{4B2D05B0-433C-CC18-F811-EE161CFF65CE}"/>
                </a:ext>
              </a:extLst>
            </p:cNvPr>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9" name="Freeform 183">
              <a:extLst>
                <a:ext uri="{FF2B5EF4-FFF2-40B4-BE49-F238E27FC236}">
                  <a16:creationId xmlns:a16="http://schemas.microsoft.com/office/drawing/2014/main" id="{755C4251-FFBE-A422-634A-D923C95D1FC7}"/>
                </a:ext>
              </a:extLst>
            </p:cNvPr>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0" name="Freeform 184">
              <a:extLst>
                <a:ext uri="{FF2B5EF4-FFF2-40B4-BE49-F238E27FC236}">
                  <a16:creationId xmlns:a16="http://schemas.microsoft.com/office/drawing/2014/main" id="{7A1142B4-34C2-E9C0-4A85-28C19DBB1B70}"/>
                </a:ext>
              </a:extLst>
            </p:cNvPr>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1" name="Freeform 185">
              <a:extLst>
                <a:ext uri="{FF2B5EF4-FFF2-40B4-BE49-F238E27FC236}">
                  <a16:creationId xmlns:a16="http://schemas.microsoft.com/office/drawing/2014/main" id="{2F09CB78-F040-5BBC-EF8F-A368DD88200A}"/>
                </a:ext>
              </a:extLst>
            </p:cNvPr>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2" name="Freeform 186">
              <a:extLst>
                <a:ext uri="{FF2B5EF4-FFF2-40B4-BE49-F238E27FC236}">
                  <a16:creationId xmlns:a16="http://schemas.microsoft.com/office/drawing/2014/main" id="{55571056-428C-96EF-C9A0-AC9A925E8B3B}"/>
                </a:ext>
              </a:extLst>
            </p:cNvPr>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3" name="Freeform 187">
              <a:extLst>
                <a:ext uri="{FF2B5EF4-FFF2-40B4-BE49-F238E27FC236}">
                  <a16:creationId xmlns:a16="http://schemas.microsoft.com/office/drawing/2014/main" id="{ACA8AE9D-D730-19E5-1CC7-4E399A8F75D7}"/>
                </a:ext>
              </a:extLst>
            </p:cNvPr>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4" name="Freeform 188">
              <a:extLst>
                <a:ext uri="{FF2B5EF4-FFF2-40B4-BE49-F238E27FC236}">
                  <a16:creationId xmlns:a16="http://schemas.microsoft.com/office/drawing/2014/main" id="{935C80D4-C709-CB48-6DB9-0C2680577AF3}"/>
                </a:ext>
              </a:extLst>
            </p:cNvPr>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5" name="Freeform 189">
              <a:extLst>
                <a:ext uri="{FF2B5EF4-FFF2-40B4-BE49-F238E27FC236}">
                  <a16:creationId xmlns:a16="http://schemas.microsoft.com/office/drawing/2014/main" id="{E60FCB2D-701A-1D41-513A-C31CD9D5D6B6}"/>
                </a:ext>
              </a:extLst>
            </p:cNvPr>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6" name="Freeform 190">
              <a:extLst>
                <a:ext uri="{FF2B5EF4-FFF2-40B4-BE49-F238E27FC236}">
                  <a16:creationId xmlns:a16="http://schemas.microsoft.com/office/drawing/2014/main" id="{211078CE-A914-1560-411C-2C8B6DAF769E}"/>
                </a:ext>
              </a:extLst>
            </p:cNvPr>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7" name="Freeform 191">
              <a:extLst>
                <a:ext uri="{FF2B5EF4-FFF2-40B4-BE49-F238E27FC236}">
                  <a16:creationId xmlns:a16="http://schemas.microsoft.com/office/drawing/2014/main" id="{A9B16CAB-B2FE-7BB9-D3D8-1B93CE5DF747}"/>
                </a:ext>
              </a:extLst>
            </p:cNvPr>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8" name="Freeform 192">
              <a:extLst>
                <a:ext uri="{FF2B5EF4-FFF2-40B4-BE49-F238E27FC236}">
                  <a16:creationId xmlns:a16="http://schemas.microsoft.com/office/drawing/2014/main" id="{F60F8859-8065-8826-67B6-E47C613F7C33}"/>
                </a:ext>
              </a:extLst>
            </p:cNvPr>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9" name="Freeform 193">
              <a:extLst>
                <a:ext uri="{FF2B5EF4-FFF2-40B4-BE49-F238E27FC236}">
                  <a16:creationId xmlns:a16="http://schemas.microsoft.com/office/drawing/2014/main" id="{E39233B6-646F-1FE5-049D-346C38AFEB0F}"/>
                </a:ext>
              </a:extLst>
            </p:cNvPr>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0" name="Freeform 194">
              <a:extLst>
                <a:ext uri="{FF2B5EF4-FFF2-40B4-BE49-F238E27FC236}">
                  <a16:creationId xmlns:a16="http://schemas.microsoft.com/office/drawing/2014/main" id="{614154AA-418C-D4DE-6F85-9A75280DD37A}"/>
                </a:ext>
              </a:extLst>
            </p:cNvPr>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1" name="Freeform 195">
              <a:extLst>
                <a:ext uri="{FF2B5EF4-FFF2-40B4-BE49-F238E27FC236}">
                  <a16:creationId xmlns:a16="http://schemas.microsoft.com/office/drawing/2014/main" id="{3E36DB1C-A15A-0243-D9D4-65F70B206683}"/>
                </a:ext>
              </a:extLst>
            </p:cNvPr>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2" name="Freeform 196">
              <a:extLst>
                <a:ext uri="{FF2B5EF4-FFF2-40B4-BE49-F238E27FC236}">
                  <a16:creationId xmlns:a16="http://schemas.microsoft.com/office/drawing/2014/main" id="{726FE853-6A6A-075B-2FFB-7CA4F4F18E4D}"/>
                </a:ext>
              </a:extLst>
            </p:cNvPr>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3" name="Freeform 197">
              <a:extLst>
                <a:ext uri="{FF2B5EF4-FFF2-40B4-BE49-F238E27FC236}">
                  <a16:creationId xmlns:a16="http://schemas.microsoft.com/office/drawing/2014/main" id="{20868260-7916-BE09-0438-7F77218D5AF1}"/>
                </a:ext>
              </a:extLst>
            </p:cNvPr>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4" name="Freeform 198">
              <a:extLst>
                <a:ext uri="{FF2B5EF4-FFF2-40B4-BE49-F238E27FC236}">
                  <a16:creationId xmlns:a16="http://schemas.microsoft.com/office/drawing/2014/main" id="{7BF07612-5204-AB9A-9C74-5A05B65E1F57}"/>
                </a:ext>
              </a:extLst>
            </p:cNvPr>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5" name="Freeform 199">
              <a:extLst>
                <a:ext uri="{FF2B5EF4-FFF2-40B4-BE49-F238E27FC236}">
                  <a16:creationId xmlns:a16="http://schemas.microsoft.com/office/drawing/2014/main" id="{9E4D664B-1AD1-44D9-964C-30B02D78EEFC}"/>
                </a:ext>
              </a:extLst>
            </p:cNvPr>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6" name="Freeform 200">
              <a:extLst>
                <a:ext uri="{FF2B5EF4-FFF2-40B4-BE49-F238E27FC236}">
                  <a16:creationId xmlns:a16="http://schemas.microsoft.com/office/drawing/2014/main" id="{75837A7C-D9C6-6EC9-D2B9-6F62F341C73E}"/>
                </a:ext>
              </a:extLst>
            </p:cNvPr>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7" name="Freeform 201">
              <a:extLst>
                <a:ext uri="{FF2B5EF4-FFF2-40B4-BE49-F238E27FC236}">
                  <a16:creationId xmlns:a16="http://schemas.microsoft.com/office/drawing/2014/main" id="{B9CF70DD-7DE0-70AD-3DD9-F300A0FF8AAC}"/>
                </a:ext>
              </a:extLst>
            </p:cNvPr>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8" name="Freeform 202">
              <a:extLst>
                <a:ext uri="{FF2B5EF4-FFF2-40B4-BE49-F238E27FC236}">
                  <a16:creationId xmlns:a16="http://schemas.microsoft.com/office/drawing/2014/main" id="{AEE5BD3B-F81F-5595-0E12-2216104E2B9D}"/>
                </a:ext>
              </a:extLst>
            </p:cNvPr>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9" name="Freeform 203">
              <a:extLst>
                <a:ext uri="{FF2B5EF4-FFF2-40B4-BE49-F238E27FC236}">
                  <a16:creationId xmlns:a16="http://schemas.microsoft.com/office/drawing/2014/main" id="{CAA58F45-3EEE-316C-838A-637A81F1DD7F}"/>
                </a:ext>
              </a:extLst>
            </p:cNvPr>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0" name="Freeform 204">
              <a:extLst>
                <a:ext uri="{FF2B5EF4-FFF2-40B4-BE49-F238E27FC236}">
                  <a16:creationId xmlns:a16="http://schemas.microsoft.com/office/drawing/2014/main" id="{FCA4D0E6-56B6-E24A-426C-47D8A4A74D98}"/>
                </a:ext>
              </a:extLst>
            </p:cNvPr>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1" name="Freeform 205">
              <a:extLst>
                <a:ext uri="{FF2B5EF4-FFF2-40B4-BE49-F238E27FC236}">
                  <a16:creationId xmlns:a16="http://schemas.microsoft.com/office/drawing/2014/main" id="{87A33D78-20CA-993D-D711-61EB1F6D952C}"/>
                </a:ext>
              </a:extLst>
            </p:cNvPr>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2" name="Freeform 206">
              <a:extLst>
                <a:ext uri="{FF2B5EF4-FFF2-40B4-BE49-F238E27FC236}">
                  <a16:creationId xmlns:a16="http://schemas.microsoft.com/office/drawing/2014/main" id="{795D50AE-7AAF-500E-78A1-E2DCE9CFB3D5}"/>
                </a:ext>
              </a:extLst>
            </p:cNvPr>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3" name="Freeform 207">
              <a:extLst>
                <a:ext uri="{FF2B5EF4-FFF2-40B4-BE49-F238E27FC236}">
                  <a16:creationId xmlns:a16="http://schemas.microsoft.com/office/drawing/2014/main" id="{B9557A7A-4A15-236F-E205-97D15DAE303A}"/>
                </a:ext>
              </a:extLst>
            </p:cNvPr>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4" name="Freeform 208">
              <a:extLst>
                <a:ext uri="{FF2B5EF4-FFF2-40B4-BE49-F238E27FC236}">
                  <a16:creationId xmlns:a16="http://schemas.microsoft.com/office/drawing/2014/main" id="{C1D65C84-6151-7752-46A8-5ABCFE6A0F4A}"/>
                </a:ext>
              </a:extLst>
            </p:cNvPr>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5" name="Freeform 209">
              <a:extLst>
                <a:ext uri="{FF2B5EF4-FFF2-40B4-BE49-F238E27FC236}">
                  <a16:creationId xmlns:a16="http://schemas.microsoft.com/office/drawing/2014/main" id="{FB4281F8-DDD2-FA4A-6FD9-C6C3D57C3EAD}"/>
                </a:ext>
              </a:extLst>
            </p:cNvPr>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6" name="Freeform 210">
              <a:extLst>
                <a:ext uri="{FF2B5EF4-FFF2-40B4-BE49-F238E27FC236}">
                  <a16:creationId xmlns:a16="http://schemas.microsoft.com/office/drawing/2014/main" id="{0EC93CBF-7A7C-0135-EC89-3F159976808B}"/>
                </a:ext>
              </a:extLst>
            </p:cNvPr>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7" name="Freeform 211">
              <a:extLst>
                <a:ext uri="{FF2B5EF4-FFF2-40B4-BE49-F238E27FC236}">
                  <a16:creationId xmlns:a16="http://schemas.microsoft.com/office/drawing/2014/main" id="{26B47CE5-EF7E-B6EE-BD7A-495D4643CADF}"/>
                </a:ext>
              </a:extLst>
            </p:cNvPr>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8" name="Freeform 212">
              <a:extLst>
                <a:ext uri="{FF2B5EF4-FFF2-40B4-BE49-F238E27FC236}">
                  <a16:creationId xmlns:a16="http://schemas.microsoft.com/office/drawing/2014/main" id="{0F9FB65B-34E3-52F7-B2B1-94185F60E16E}"/>
                </a:ext>
              </a:extLst>
            </p:cNvPr>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9" name="Freeform 213">
              <a:extLst>
                <a:ext uri="{FF2B5EF4-FFF2-40B4-BE49-F238E27FC236}">
                  <a16:creationId xmlns:a16="http://schemas.microsoft.com/office/drawing/2014/main" id="{EBF7E424-F152-EBB9-0FBB-574BBA9D5265}"/>
                </a:ext>
              </a:extLst>
            </p:cNvPr>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0" name="Freeform 214">
              <a:extLst>
                <a:ext uri="{FF2B5EF4-FFF2-40B4-BE49-F238E27FC236}">
                  <a16:creationId xmlns:a16="http://schemas.microsoft.com/office/drawing/2014/main" id="{7897FF07-B6BD-74B8-3A03-D0579BFC66EC}"/>
                </a:ext>
              </a:extLst>
            </p:cNvPr>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1" name="Freeform 215">
              <a:extLst>
                <a:ext uri="{FF2B5EF4-FFF2-40B4-BE49-F238E27FC236}">
                  <a16:creationId xmlns:a16="http://schemas.microsoft.com/office/drawing/2014/main" id="{24B26D11-0556-D42D-0A87-D13D66D04471}"/>
                </a:ext>
              </a:extLst>
            </p:cNvPr>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2" name="Freeform 216">
              <a:extLst>
                <a:ext uri="{FF2B5EF4-FFF2-40B4-BE49-F238E27FC236}">
                  <a16:creationId xmlns:a16="http://schemas.microsoft.com/office/drawing/2014/main" id="{168D73E8-DC24-3691-17E1-F8D7E9BC2DDC}"/>
                </a:ext>
              </a:extLst>
            </p:cNvPr>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3" name="Freeform 217">
              <a:extLst>
                <a:ext uri="{FF2B5EF4-FFF2-40B4-BE49-F238E27FC236}">
                  <a16:creationId xmlns:a16="http://schemas.microsoft.com/office/drawing/2014/main" id="{47610431-2289-1784-B008-D0AC65F9CE90}"/>
                </a:ext>
              </a:extLst>
            </p:cNvPr>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4" name="Freeform 218">
              <a:extLst>
                <a:ext uri="{FF2B5EF4-FFF2-40B4-BE49-F238E27FC236}">
                  <a16:creationId xmlns:a16="http://schemas.microsoft.com/office/drawing/2014/main" id="{670C60B3-76B7-8C54-7D73-0527D6A54B6A}"/>
                </a:ext>
              </a:extLst>
            </p:cNvPr>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5" name="Freeform 219">
              <a:extLst>
                <a:ext uri="{FF2B5EF4-FFF2-40B4-BE49-F238E27FC236}">
                  <a16:creationId xmlns:a16="http://schemas.microsoft.com/office/drawing/2014/main" id="{B788C1BA-5E1F-FCB4-2B77-CCD0EA0D4840}"/>
                </a:ext>
              </a:extLst>
            </p:cNvPr>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6" name="Freeform 220">
              <a:extLst>
                <a:ext uri="{FF2B5EF4-FFF2-40B4-BE49-F238E27FC236}">
                  <a16:creationId xmlns:a16="http://schemas.microsoft.com/office/drawing/2014/main" id="{7E4057B9-B99E-7749-0350-1BF5D30A68C5}"/>
                </a:ext>
              </a:extLst>
            </p:cNvPr>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7" name="Freeform 221">
              <a:extLst>
                <a:ext uri="{FF2B5EF4-FFF2-40B4-BE49-F238E27FC236}">
                  <a16:creationId xmlns:a16="http://schemas.microsoft.com/office/drawing/2014/main" id="{E0E4FD2B-2F79-3703-B9EB-E3A5BC3ED980}"/>
                </a:ext>
              </a:extLst>
            </p:cNvPr>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8" name="Freeform 222">
              <a:extLst>
                <a:ext uri="{FF2B5EF4-FFF2-40B4-BE49-F238E27FC236}">
                  <a16:creationId xmlns:a16="http://schemas.microsoft.com/office/drawing/2014/main" id="{FC6A866A-65FD-D7A6-93D2-C9BD04356139}"/>
                </a:ext>
              </a:extLst>
            </p:cNvPr>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9" name="Freeform 223">
              <a:extLst>
                <a:ext uri="{FF2B5EF4-FFF2-40B4-BE49-F238E27FC236}">
                  <a16:creationId xmlns:a16="http://schemas.microsoft.com/office/drawing/2014/main" id="{BB2CB5E2-F963-7A76-D8D2-DA1417F3D891}"/>
                </a:ext>
              </a:extLst>
            </p:cNvPr>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0" name="Freeform 224">
              <a:extLst>
                <a:ext uri="{FF2B5EF4-FFF2-40B4-BE49-F238E27FC236}">
                  <a16:creationId xmlns:a16="http://schemas.microsoft.com/office/drawing/2014/main" id="{DBBC8112-6786-69E2-0A90-776753229925}"/>
                </a:ext>
              </a:extLst>
            </p:cNvPr>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1" name="Freeform 225">
              <a:extLst>
                <a:ext uri="{FF2B5EF4-FFF2-40B4-BE49-F238E27FC236}">
                  <a16:creationId xmlns:a16="http://schemas.microsoft.com/office/drawing/2014/main" id="{79FA29CB-67A6-6420-8D53-04840F0A3B5A}"/>
                </a:ext>
              </a:extLst>
            </p:cNvPr>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2" name="Freeform 226">
              <a:extLst>
                <a:ext uri="{FF2B5EF4-FFF2-40B4-BE49-F238E27FC236}">
                  <a16:creationId xmlns:a16="http://schemas.microsoft.com/office/drawing/2014/main" id="{87858230-52D2-3756-88EA-B0014E32AC5B}"/>
                </a:ext>
              </a:extLst>
            </p:cNvPr>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3" name="Freeform 227">
              <a:extLst>
                <a:ext uri="{FF2B5EF4-FFF2-40B4-BE49-F238E27FC236}">
                  <a16:creationId xmlns:a16="http://schemas.microsoft.com/office/drawing/2014/main" id="{6380673D-F4C3-976F-0743-F71DFF2EAAAD}"/>
                </a:ext>
              </a:extLst>
            </p:cNvPr>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4" name="Freeform 228">
              <a:extLst>
                <a:ext uri="{FF2B5EF4-FFF2-40B4-BE49-F238E27FC236}">
                  <a16:creationId xmlns:a16="http://schemas.microsoft.com/office/drawing/2014/main" id="{C349F337-C4B4-2F24-F00E-323274388876}"/>
                </a:ext>
              </a:extLst>
            </p:cNvPr>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5" name="Freeform 229">
              <a:extLst>
                <a:ext uri="{FF2B5EF4-FFF2-40B4-BE49-F238E27FC236}">
                  <a16:creationId xmlns:a16="http://schemas.microsoft.com/office/drawing/2014/main" id="{2E1FC942-9344-D426-0DFB-3E46CD84138F}"/>
                </a:ext>
              </a:extLst>
            </p:cNvPr>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6" name="Freeform 230">
              <a:extLst>
                <a:ext uri="{FF2B5EF4-FFF2-40B4-BE49-F238E27FC236}">
                  <a16:creationId xmlns:a16="http://schemas.microsoft.com/office/drawing/2014/main" id="{2A1327A9-9B1F-01F8-7649-18D4C708A58E}"/>
                </a:ext>
              </a:extLst>
            </p:cNvPr>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7" name="Freeform 231">
              <a:extLst>
                <a:ext uri="{FF2B5EF4-FFF2-40B4-BE49-F238E27FC236}">
                  <a16:creationId xmlns:a16="http://schemas.microsoft.com/office/drawing/2014/main" id="{03E7E1D6-B7C3-0EA7-6043-7E016E4026A6}"/>
                </a:ext>
              </a:extLst>
            </p:cNvPr>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8" name="Freeform 232">
              <a:extLst>
                <a:ext uri="{FF2B5EF4-FFF2-40B4-BE49-F238E27FC236}">
                  <a16:creationId xmlns:a16="http://schemas.microsoft.com/office/drawing/2014/main" id="{9DB8FC70-31E6-F4B6-5054-3754F374856E}"/>
                </a:ext>
              </a:extLst>
            </p:cNvPr>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9" name="Freeform 233">
              <a:extLst>
                <a:ext uri="{FF2B5EF4-FFF2-40B4-BE49-F238E27FC236}">
                  <a16:creationId xmlns:a16="http://schemas.microsoft.com/office/drawing/2014/main" id="{EA36708D-6ED4-74B1-2918-C7F189DB110A}"/>
                </a:ext>
              </a:extLst>
            </p:cNvPr>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0" name="Freeform 234">
              <a:extLst>
                <a:ext uri="{FF2B5EF4-FFF2-40B4-BE49-F238E27FC236}">
                  <a16:creationId xmlns:a16="http://schemas.microsoft.com/office/drawing/2014/main" id="{22C03290-9E18-58E1-A5F2-84B9E0165ABA}"/>
                </a:ext>
              </a:extLst>
            </p:cNvPr>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1" name="Freeform 235">
              <a:extLst>
                <a:ext uri="{FF2B5EF4-FFF2-40B4-BE49-F238E27FC236}">
                  <a16:creationId xmlns:a16="http://schemas.microsoft.com/office/drawing/2014/main" id="{8A627BEE-760D-4066-6D28-6BF32974CD2C}"/>
                </a:ext>
              </a:extLst>
            </p:cNvPr>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2" name="Freeform 236">
              <a:extLst>
                <a:ext uri="{FF2B5EF4-FFF2-40B4-BE49-F238E27FC236}">
                  <a16:creationId xmlns:a16="http://schemas.microsoft.com/office/drawing/2014/main" id="{EA429C85-9660-376A-8368-373F4F6EC5FF}"/>
                </a:ext>
              </a:extLst>
            </p:cNvPr>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3" name="Freeform 237">
              <a:extLst>
                <a:ext uri="{FF2B5EF4-FFF2-40B4-BE49-F238E27FC236}">
                  <a16:creationId xmlns:a16="http://schemas.microsoft.com/office/drawing/2014/main" id="{1BF3209C-CC64-E36F-C655-3C38F5257D2B}"/>
                </a:ext>
              </a:extLst>
            </p:cNvPr>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4" name="Freeform 238">
              <a:extLst>
                <a:ext uri="{FF2B5EF4-FFF2-40B4-BE49-F238E27FC236}">
                  <a16:creationId xmlns:a16="http://schemas.microsoft.com/office/drawing/2014/main" id="{979677DD-F128-A658-C960-9FAEC941EC81}"/>
                </a:ext>
              </a:extLst>
            </p:cNvPr>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5" name="Freeform 239">
              <a:extLst>
                <a:ext uri="{FF2B5EF4-FFF2-40B4-BE49-F238E27FC236}">
                  <a16:creationId xmlns:a16="http://schemas.microsoft.com/office/drawing/2014/main" id="{3CA8DD68-6E4E-3A4E-6279-2968DBEFBC0F}"/>
                </a:ext>
              </a:extLst>
            </p:cNvPr>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6" name="Freeform 240">
              <a:extLst>
                <a:ext uri="{FF2B5EF4-FFF2-40B4-BE49-F238E27FC236}">
                  <a16:creationId xmlns:a16="http://schemas.microsoft.com/office/drawing/2014/main" id="{01FCE582-23A0-8D59-55D3-2046A88265DE}"/>
                </a:ext>
              </a:extLst>
            </p:cNvPr>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7" name="Freeform 241">
              <a:extLst>
                <a:ext uri="{FF2B5EF4-FFF2-40B4-BE49-F238E27FC236}">
                  <a16:creationId xmlns:a16="http://schemas.microsoft.com/office/drawing/2014/main" id="{24A7CD95-990F-9631-DD7B-91ABD97833A0}"/>
                </a:ext>
              </a:extLst>
            </p:cNvPr>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8" name="Freeform 242">
              <a:extLst>
                <a:ext uri="{FF2B5EF4-FFF2-40B4-BE49-F238E27FC236}">
                  <a16:creationId xmlns:a16="http://schemas.microsoft.com/office/drawing/2014/main" id="{B6460F89-0B93-C942-FEF0-7BF40BF26003}"/>
                </a:ext>
              </a:extLst>
            </p:cNvPr>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9" name="Freeform 243">
              <a:extLst>
                <a:ext uri="{FF2B5EF4-FFF2-40B4-BE49-F238E27FC236}">
                  <a16:creationId xmlns:a16="http://schemas.microsoft.com/office/drawing/2014/main" id="{F48A0153-E891-4F9B-7B6E-FB58AF5CB9AF}"/>
                </a:ext>
              </a:extLst>
            </p:cNvPr>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0" name="Freeform 244">
              <a:extLst>
                <a:ext uri="{FF2B5EF4-FFF2-40B4-BE49-F238E27FC236}">
                  <a16:creationId xmlns:a16="http://schemas.microsoft.com/office/drawing/2014/main" id="{AEF1C5E9-AA01-3E93-829F-404D232298D8}"/>
                </a:ext>
              </a:extLst>
            </p:cNvPr>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1" name="Freeform 245">
              <a:extLst>
                <a:ext uri="{FF2B5EF4-FFF2-40B4-BE49-F238E27FC236}">
                  <a16:creationId xmlns:a16="http://schemas.microsoft.com/office/drawing/2014/main" id="{920622A3-CFA7-ACE8-80B2-9B1A51D0DE1B}"/>
                </a:ext>
              </a:extLst>
            </p:cNvPr>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2" name="Freeform 246">
              <a:extLst>
                <a:ext uri="{FF2B5EF4-FFF2-40B4-BE49-F238E27FC236}">
                  <a16:creationId xmlns:a16="http://schemas.microsoft.com/office/drawing/2014/main" id="{D81EBC53-503E-61D3-D540-F241B916B6D8}"/>
                </a:ext>
              </a:extLst>
            </p:cNvPr>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3" name="Freeform 247">
              <a:extLst>
                <a:ext uri="{FF2B5EF4-FFF2-40B4-BE49-F238E27FC236}">
                  <a16:creationId xmlns:a16="http://schemas.microsoft.com/office/drawing/2014/main" id="{DF233F4A-33A4-B6DE-9392-EBA53B3E261F}"/>
                </a:ext>
              </a:extLst>
            </p:cNvPr>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4" name="Freeform 248">
              <a:extLst>
                <a:ext uri="{FF2B5EF4-FFF2-40B4-BE49-F238E27FC236}">
                  <a16:creationId xmlns:a16="http://schemas.microsoft.com/office/drawing/2014/main" id="{B672C879-A98A-EEAA-09D7-9D7EE1482C50}"/>
                </a:ext>
              </a:extLst>
            </p:cNvPr>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5" name="Freeform 249">
              <a:extLst>
                <a:ext uri="{FF2B5EF4-FFF2-40B4-BE49-F238E27FC236}">
                  <a16:creationId xmlns:a16="http://schemas.microsoft.com/office/drawing/2014/main" id="{5D59D61F-4559-1026-5CDE-A64F231ECAC2}"/>
                </a:ext>
              </a:extLst>
            </p:cNvPr>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6" name="Freeform 250">
              <a:extLst>
                <a:ext uri="{FF2B5EF4-FFF2-40B4-BE49-F238E27FC236}">
                  <a16:creationId xmlns:a16="http://schemas.microsoft.com/office/drawing/2014/main" id="{BCD316DD-0476-8EBD-A78F-F7110981C59E}"/>
                </a:ext>
              </a:extLst>
            </p:cNvPr>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7" name="Freeform 251">
              <a:extLst>
                <a:ext uri="{FF2B5EF4-FFF2-40B4-BE49-F238E27FC236}">
                  <a16:creationId xmlns:a16="http://schemas.microsoft.com/office/drawing/2014/main" id="{51C9E1B7-1550-F90D-7B06-B5FB8DFEE639}"/>
                </a:ext>
              </a:extLst>
            </p:cNvPr>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8" name="Freeform 252">
              <a:extLst>
                <a:ext uri="{FF2B5EF4-FFF2-40B4-BE49-F238E27FC236}">
                  <a16:creationId xmlns:a16="http://schemas.microsoft.com/office/drawing/2014/main" id="{33BB12B4-D854-6B13-6A79-1A7DFC4F9859}"/>
                </a:ext>
              </a:extLst>
            </p:cNvPr>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9" name="Freeform 253">
              <a:extLst>
                <a:ext uri="{FF2B5EF4-FFF2-40B4-BE49-F238E27FC236}">
                  <a16:creationId xmlns:a16="http://schemas.microsoft.com/office/drawing/2014/main" id="{884776A1-3B30-54E0-229E-FA937EC41529}"/>
                </a:ext>
              </a:extLst>
            </p:cNvPr>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0" name="Freeform 254">
              <a:extLst>
                <a:ext uri="{FF2B5EF4-FFF2-40B4-BE49-F238E27FC236}">
                  <a16:creationId xmlns:a16="http://schemas.microsoft.com/office/drawing/2014/main" id="{E5CC4CFA-367F-7A03-318E-A744EC1B5087}"/>
                </a:ext>
              </a:extLst>
            </p:cNvPr>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1" name="Freeform 255">
              <a:extLst>
                <a:ext uri="{FF2B5EF4-FFF2-40B4-BE49-F238E27FC236}">
                  <a16:creationId xmlns:a16="http://schemas.microsoft.com/office/drawing/2014/main" id="{FCB7C246-16B6-AA49-22E1-5DB8863DBA1A}"/>
                </a:ext>
              </a:extLst>
            </p:cNvPr>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2" name="Freeform 256">
              <a:extLst>
                <a:ext uri="{FF2B5EF4-FFF2-40B4-BE49-F238E27FC236}">
                  <a16:creationId xmlns:a16="http://schemas.microsoft.com/office/drawing/2014/main" id="{C2AC55BB-7C2C-23DA-3543-4E6A13002E4D}"/>
                </a:ext>
              </a:extLst>
            </p:cNvPr>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3" name="Freeform 257">
              <a:extLst>
                <a:ext uri="{FF2B5EF4-FFF2-40B4-BE49-F238E27FC236}">
                  <a16:creationId xmlns:a16="http://schemas.microsoft.com/office/drawing/2014/main" id="{895F9DAC-01B2-6869-50BF-E3F691C607E4}"/>
                </a:ext>
              </a:extLst>
            </p:cNvPr>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4" name="Freeform 258">
              <a:extLst>
                <a:ext uri="{FF2B5EF4-FFF2-40B4-BE49-F238E27FC236}">
                  <a16:creationId xmlns:a16="http://schemas.microsoft.com/office/drawing/2014/main" id="{89C0046F-69E6-318C-CBBA-E7BCC3BE0861}"/>
                </a:ext>
              </a:extLst>
            </p:cNvPr>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5" name="Freeform 259">
              <a:extLst>
                <a:ext uri="{FF2B5EF4-FFF2-40B4-BE49-F238E27FC236}">
                  <a16:creationId xmlns:a16="http://schemas.microsoft.com/office/drawing/2014/main" id="{E4527E0F-0B9B-59A6-9E0F-85125299DADB}"/>
                </a:ext>
              </a:extLst>
            </p:cNvPr>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6" name="Freeform 260">
              <a:extLst>
                <a:ext uri="{FF2B5EF4-FFF2-40B4-BE49-F238E27FC236}">
                  <a16:creationId xmlns:a16="http://schemas.microsoft.com/office/drawing/2014/main" id="{5384CC3B-69EC-2C87-CD25-7C98BB85310B}"/>
                </a:ext>
              </a:extLst>
            </p:cNvPr>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7" name="Freeform 261">
              <a:extLst>
                <a:ext uri="{FF2B5EF4-FFF2-40B4-BE49-F238E27FC236}">
                  <a16:creationId xmlns:a16="http://schemas.microsoft.com/office/drawing/2014/main" id="{80B59471-66D3-F355-3720-EAE5BC46E801}"/>
                </a:ext>
              </a:extLst>
            </p:cNvPr>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8" name="Freeform 262">
              <a:extLst>
                <a:ext uri="{FF2B5EF4-FFF2-40B4-BE49-F238E27FC236}">
                  <a16:creationId xmlns:a16="http://schemas.microsoft.com/office/drawing/2014/main" id="{0526B0E6-5403-5F65-3BAB-532941020F5C}"/>
                </a:ext>
              </a:extLst>
            </p:cNvPr>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9" name="Freeform 263">
              <a:extLst>
                <a:ext uri="{FF2B5EF4-FFF2-40B4-BE49-F238E27FC236}">
                  <a16:creationId xmlns:a16="http://schemas.microsoft.com/office/drawing/2014/main" id="{D1ADBCE5-37DC-5528-8170-AED8CF0BDEC3}"/>
                </a:ext>
              </a:extLst>
            </p:cNvPr>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0" name="Freeform 264">
              <a:extLst>
                <a:ext uri="{FF2B5EF4-FFF2-40B4-BE49-F238E27FC236}">
                  <a16:creationId xmlns:a16="http://schemas.microsoft.com/office/drawing/2014/main" id="{221CB406-1622-EE8E-7C47-35397CD236A8}"/>
                </a:ext>
              </a:extLst>
            </p:cNvPr>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1" name="Freeform 265">
              <a:extLst>
                <a:ext uri="{FF2B5EF4-FFF2-40B4-BE49-F238E27FC236}">
                  <a16:creationId xmlns:a16="http://schemas.microsoft.com/office/drawing/2014/main" id="{818F077E-3187-0535-FD2C-AA31EC1E8431}"/>
                </a:ext>
              </a:extLst>
            </p:cNvPr>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2" name="Freeform 266">
              <a:extLst>
                <a:ext uri="{FF2B5EF4-FFF2-40B4-BE49-F238E27FC236}">
                  <a16:creationId xmlns:a16="http://schemas.microsoft.com/office/drawing/2014/main" id="{766A6A58-EC3F-7CBF-9A9D-1471F63EFEAB}"/>
                </a:ext>
              </a:extLst>
            </p:cNvPr>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3" name="Freeform 267">
              <a:extLst>
                <a:ext uri="{FF2B5EF4-FFF2-40B4-BE49-F238E27FC236}">
                  <a16:creationId xmlns:a16="http://schemas.microsoft.com/office/drawing/2014/main" id="{9AA67F5A-3578-B105-0733-46E4684C9934}"/>
                </a:ext>
              </a:extLst>
            </p:cNvPr>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4" name="Freeform 268">
              <a:extLst>
                <a:ext uri="{FF2B5EF4-FFF2-40B4-BE49-F238E27FC236}">
                  <a16:creationId xmlns:a16="http://schemas.microsoft.com/office/drawing/2014/main" id="{B4F3B44B-E2EE-50CD-5C95-716AD4456063}"/>
                </a:ext>
              </a:extLst>
            </p:cNvPr>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5" name="Freeform 269">
              <a:extLst>
                <a:ext uri="{FF2B5EF4-FFF2-40B4-BE49-F238E27FC236}">
                  <a16:creationId xmlns:a16="http://schemas.microsoft.com/office/drawing/2014/main" id="{56BE4B7B-D23E-4C3F-5CAA-C062CF1C9AF8}"/>
                </a:ext>
              </a:extLst>
            </p:cNvPr>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6" name="Freeform 270">
              <a:extLst>
                <a:ext uri="{FF2B5EF4-FFF2-40B4-BE49-F238E27FC236}">
                  <a16:creationId xmlns:a16="http://schemas.microsoft.com/office/drawing/2014/main" id="{7DFEDC6F-1D73-9919-E2AB-A9261CAD5A57}"/>
                </a:ext>
              </a:extLst>
            </p:cNvPr>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7" name="Freeform 271">
              <a:extLst>
                <a:ext uri="{FF2B5EF4-FFF2-40B4-BE49-F238E27FC236}">
                  <a16:creationId xmlns:a16="http://schemas.microsoft.com/office/drawing/2014/main" id="{750A37AA-4D2C-603E-9650-5AFC81992216}"/>
                </a:ext>
              </a:extLst>
            </p:cNvPr>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8" name="Freeform 272">
              <a:extLst>
                <a:ext uri="{FF2B5EF4-FFF2-40B4-BE49-F238E27FC236}">
                  <a16:creationId xmlns:a16="http://schemas.microsoft.com/office/drawing/2014/main" id="{D3A408A3-D773-CBC3-1A66-2ED044603568}"/>
                </a:ext>
              </a:extLst>
            </p:cNvPr>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9" name="Freeform 273">
              <a:extLst>
                <a:ext uri="{FF2B5EF4-FFF2-40B4-BE49-F238E27FC236}">
                  <a16:creationId xmlns:a16="http://schemas.microsoft.com/office/drawing/2014/main" id="{F8BAE180-372F-A997-8A25-8C027B423B7F}"/>
                </a:ext>
              </a:extLst>
            </p:cNvPr>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0" name="Freeform 274">
              <a:extLst>
                <a:ext uri="{FF2B5EF4-FFF2-40B4-BE49-F238E27FC236}">
                  <a16:creationId xmlns:a16="http://schemas.microsoft.com/office/drawing/2014/main" id="{915A8646-9F53-61C0-24F4-30E2426491C7}"/>
                </a:ext>
              </a:extLst>
            </p:cNvPr>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1" name="Freeform 275">
              <a:extLst>
                <a:ext uri="{FF2B5EF4-FFF2-40B4-BE49-F238E27FC236}">
                  <a16:creationId xmlns:a16="http://schemas.microsoft.com/office/drawing/2014/main" id="{9FFB5F1A-0D0A-7DC5-87E3-9F374E7304F0}"/>
                </a:ext>
              </a:extLst>
            </p:cNvPr>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2" name="Freeform 276">
              <a:extLst>
                <a:ext uri="{FF2B5EF4-FFF2-40B4-BE49-F238E27FC236}">
                  <a16:creationId xmlns:a16="http://schemas.microsoft.com/office/drawing/2014/main" id="{1EBC8067-3B3A-DA27-9536-087959376E02}"/>
                </a:ext>
              </a:extLst>
            </p:cNvPr>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3" name="Freeform 277">
              <a:extLst>
                <a:ext uri="{FF2B5EF4-FFF2-40B4-BE49-F238E27FC236}">
                  <a16:creationId xmlns:a16="http://schemas.microsoft.com/office/drawing/2014/main" id="{6D9D605B-2422-0035-9847-5476DA1A308D}"/>
                </a:ext>
              </a:extLst>
            </p:cNvPr>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4" name="Freeform 278">
              <a:extLst>
                <a:ext uri="{FF2B5EF4-FFF2-40B4-BE49-F238E27FC236}">
                  <a16:creationId xmlns:a16="http://schemas.microsoft.com/office/drawing/2014/main" id="{463DCD87-6B9B-A197-49D7-F25132561B83}"/>
                </a:ext>
              </a:extLst>
            </p:cNvPr>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5" name="Freeform 279">
              <a:extLst>
                <a:ext uri="{FF2B5EF4-FFF2-40B4-BE49-F238E27FC236}">
                  <a16:creationId xmlns:a16="http://schemas.microsoft.com/office/drawing/2014/main" id="{508B460B-8097-0426-2791-6383349CCA57}"/>
                </a:ext>
              </a:extLst>
            </p:cNvPr>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6" name="Freeform 280">
              <a:extLst>
                <a:ext uri="{FF2B5EF4-FFF2-40B4-BE49-F238E27FC236}">
                  <a16:creationId xmlns:a16="http://schemas.microsoft.com/office/drawing/2014/main" id="{E3C9419F-583F-431E-5DC5-8FC845645FE6}"/>
                </a:ext>
              </a:extLst>
            </p:cNvPr>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7" name="Freeform 281">
              <a:extLst>
                <a:ext uri="{FF2B5EF4-FFF2-40B4-BE49-F238E27FC236}">
                  <a16:creationId xmlns:a16="http://schemas.microsoft.com/office/drawing/2014/main" id="{042856DB-D3A7-65F9-0F6C-9AC89A9E0D01}"/>
                </a:ext>
              </a:extLst>
            </p:cNvPr>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8" name="Freeform 282">
              <a:extLst>
                <a:ext uri="{FF2B5EF4-FFF2-40B4-BE49-F238E27FC236}">
                  <a16:creationId xmlns:a16="http://schemas.microsoft.com/office/drawing/2014/main" id="{BDA253FB-74B8-B848-393D-845DC94C8B60}"/>
                </a:ext>
              </a:extLst>
            </p:cNvPr>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9" name="Freeform 283">
              <a:extLst>
                <a:ext uri="{FF2B5EF4-FFF2-40B4-BE49-F238E27FC236}">
                  <a16:creationId xmlns:a16="http://schemas.microsoft.com/office/drawing/2014/main" id="{1C616CC5-7133-CC44-1F7B-B01D462C7AA6}"/>
                </a:ext>
              </a:extLst>
            </p:cNvPr>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0" name="Freeform 284">
              <a:extLst>
                <a:ext uri="{FF2B5EF4-FFF2-40B4-BE49-F238E27FC236}">
                  <a16:creationId xmlns:a16="http://schemas.microsoft.com/office/drawing/2014/main" id="{6644B72A-1F43-7F78-8149-56B378E66673}"/>
                </a:ext>
              </a:extLst>
            </p:cNvPr>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1" name="Freeform 285">
              <a:extLst>
                <a:ext uri="{FF2B5EF4-FFF2-40B4-BE49-F238E27FC236}">
                  <a16:creationId xmlns:a16="http://schemas.microsoft.com/office/drawing/2014/main" id="{83F197BF-1D4D-CD77-25B9-EF15D09A2D0E}"/>
                </a:ext>
              </a:extLst>
            </p:cNvPr>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2" name="Freeform 286">
              <a:extLst>
                <a:ext uri="{FF2B5EF4-FFF2-40B4-BE49-F238E27FC236}">
                  <a16:creationId xmlns:a16="http://schemas.microsoft.com/office/drawing/2014/main" id="{EB7DEE6A-0515-28C7-4830-7674E00C6797}"/>
                </a:ext>
              </a:extLst>
            </p:cNvPr>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3" name="Freeform 287">
              <a:extLst>
                <a:ext uri="{FF2B5EF4-FFF2-40B4-BE49-F238E27FC236}">
                  <a16:creationId xmlns:a16="http://schemas.microsoft.com/office/drawing/2014/main" id="{B845C750-CB2F-E041-5FE8-10F44BFA0218}"/>
                </a:ext>
              </a:extLst>
            </p:cNvPr>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4" name="Freeform 288">
              <a:extLst>
                <a:ext uri="{FF2B5EF4-FFF2-40B4-BE49-F238E27FC236}">
                  <a16:creationId xmlns:a16="http://schemas.microsoft.com/office/drawing/2014/main" id="{45047EF2-81BC-4FCF-F3B6-7F5F5C7D969E}"/>
                </a:ext>
              </a:extLst>
            </p:cNvPr>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5" name="Freeform 289">
              <a:extLst>
                <a:ext uri="{FF2B5EF4-FFF2-40B4-BE49-F238E27FC236}">
                  <a16:creationId xmlns:a16="http://schemas.microsoft.com/office/drawing/2014/main" id="{5C3244B3-8020-6ECB-185C-8A2813A01DA5}"/>
                </a:ext>
              </a:extLst>
            </p:cNvPr>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6" name="Freeform 290">
              <a:extLst>
                <a:ext uri="{FF2B5EF4-FFF2-40B4-BE49-F238E27FC236}">
                  <a16:creationId xmlns:a16="http://schemas.microsoft.com/office/drawing/2014/main" id="{6C0BD53C-D9AF-7E24-51CB-FBBD01BB433B}"/>
                </a:ext>
              </a:extLst>
            </p:cNvPr>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7" name="Freeform 291">
              <a:extLst>
                <a:ext uri="{FF2B5EF4-FFF2-40B4-BE49-F238E27FC236}">
                  <a16:creationId xmlns:a16="http://schemas.microsoft.com/office/drawing/2014/main" id="{1E8730C6-6685-98BF-DE0E-AED18061B662}"/>
                </a:ext>
              </a:extLst>
            </p:cNvPr>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8" name="Freeform 292">
              <a:extLst>
                <a:ext uri="{FF2B5EF4-FFF2-40B4-BE49-F238E27FC236}">
                  <a16:creationId xmlns:a16="http://schemas.microsoft.com/office/drawing/2014/main" id="{CDF0EE8F-ACEA-FED8-48DB-22A147C0B095}"/>
                </a:ext>
              </a:extLst>
            </p:cNvPr>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9" name="Freeform 293">
              <a:extLst>
                <a:ext uri="{FF2B5EF4-FFF2-40B4-BE49-F238E27FC236}">
                  <a16:creationId xmlns:a16="http://schemas.microsoft.com/office/drawing/2014/main" id="{338C0E79-DB1B-616A-7635-E75CC17B9760}"/>
                </a:ext>
              </a:extLst>
            </p:cNvPr>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0" name="Freeform 294">
              <a:extLst>
                <a:ext uri="{FF2B5EF4-FFF2-40B4-BE49-F238E27FC236}">
                  <a16:creationId xmlns:a16="http://schemas.microsoft.com/office/drawing/2014/main" id="{9122DCBE-DEF6-B41D-D89D-8C63A0E27F0F}"/>
                </a:ext>
              </a:extLst>
            </p:cNvPr>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1" name="Freeform 295">
              <a:extLst>
                <a:ext uri="{FF2B5EF4-FFF2-40B4-BE49-F238E27FC236}">
                  <a16:creationId xmlns:a16="http://schemas.microsoft.com/office/drawing/2014/main" id="{7D034D7A-5A84-62CF-9491-F0225B9DA3E3}"/>
                </a:ext>
              </a:extLst>
            </p:cNvPr>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2" name="Freeform 296">
              <a:extLst>
                <a:ext uri="{FF2B5EF4-FFF2-40B4-BE49-F238E27FC236}">
                  <a16:creationId xmlns:a16="http://schemas.microsoft.com/office/drawing/2014/main" id="{0DCBE5A0-9585-CB35-0776-F2E90DA4CF77}"/>
                </a:ext>
              </a:extLst>
            </p:cNvPr>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3" name="Freeform 297">
              <a:extLst>
                <a:ext uri="{FF2B5EF4-FFF2-40B4-BE49-F238E27FC236}">
                  <a16:creationId xmlns:a16="http://schemas.microsoft.com/office/drawing/2014/main" id="{3DD39B4F-2C5A-340F-2B75-74BAEF6403F6}"/>
                </a:ext>
              </a:extLst>
            </p:cNvPr>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4" name="Freeform 298">
              <a:extLst>
                <a:ext uri="{FF2B5EF4-FFF2-40B4-BE49-F238E27FC236}">
                  <a16:creationId xmlns:a16="http://schemas.microsoft.com/office/drawing/2014/main" id="{D96C1570-D5E7-145C-5C68-C948AC09BFC9}"/>
                </a:ext>
              </a:extLst>
            </p:cNvPr>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5" name="Freeform 299">
              <a:extLst>
                <a:ext uri="{FF2B5EF4-FFF2-40B4-BE49-F238E27FC236}">
                  <a16:creationId xmlns:a16="http://schemas.microsoft.com/office/drawing/2014/main" id="{FA133AC3-0E1A-9E06-A0C5-45FF126D31A5}"/>
                </a:ext>
              </a:extLst>
            </p:cNvPr>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6" name="Freeform 300">
              <a:extLst>
                <a:ext uri="{FF2B5EF4-FFF2-40B4-BE49-F238E27FC236}">
                  <a16:creationId xmlns:a16="http://schemas.microsoft.com/office/drawing/2014/main" id="{C76E02F7-4628-A361-AA1E-03C76266C087}"/>
                </a:ext>
              </a:extLst>
            </p:cNvPr>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7" name="Freeform 301">
              <a:extLst>
                <a:ext uri="{FF2B5EF4-FFF2-40B4-BE49-F238E27FC236}">
                  <a16:creationId xmlns:a16="http://schemas.microsoft.com/office/drawing/2014/main" id="{2A99950A-2CFF-BD11-FD05-690B84DD2721}"/>
                </a:ext>
              </a:extLst>
            </p:cNvPr>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8" name="Freeform 302">
              <a:extLst>
                <a:ext uri="{FF2B5EF4-FFF2-40B4-BE49-F238E27FC236}">
                  <a16:creationId xmlns:a16="http://schemas.microsoft.com/office/drawing/2014/main" id="{45D4D449-C777-45B5-5533-4F23AB96C91A}"/>
                </a:ext>
              </a:extLst>
            </p:cNvPr>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9" name="Freeform 303">
              <a:extLst>
                <a:ext uri="{FF2B5EF4-FFF2-40B4-BE49-F238E27FC236}">
                  <a16:creationId xmlns:a16="http://schemas.microsoft.com/office/drawing/2014/main" id="{02C87EAC-3E66-1E32-C162-2A8E899AEE12}"/>
                </a:ext>
              </a:extLst>
            </p:cNvPr>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0" name="Freeform 304">
              <a:extLst>
                <a:ext uri="{FF2B5EF4-FFF2-40B4-BE49-F238E27FC236}">
                  <a16:creationId xmlns:a16="http://schemas.microsoft.com/office/drawing/2014/main" id="{E870B559-B2A3-8A95-D0A2-C0A801188604}"/>
                </a:ext>
              </a:extLst>
            </p:cNvPr>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1" name="Freeform 305">
              <a:extLst>
                <a:ext uri="{FF2B5EF4-FFF2-40B4-BE49-F238E27FC236}">
                  <a16:creationId xmlns:a16="http://schemas.microsoft.com/office/drawing/2014/main" id="{EB4A91A0-94C0-2ACA-6181-8B1E0E464306}"/>
                </a:ext>
              </a:extLst>
            </p:cNvPr>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2" name="Freeform 306">
              <a:extLst>
                <a:ext uri="{FF2B5EF4-FFF2-40B4-BE49-F238E27FC236}">
                  <a16:creationId xmlns:a16="http://schemas.microsoft.com/office/drawing/2014/main" id="{2BA27EE1-EA45-E4BC-A222-36A64A45346B}"/>
                </a:ext>
              </a:extLst>
            </p:cNvPr>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3" name="Freeform 307">
              <a:extLst>
                <a:ext uri="{FF2B5EF4-FFF2-40B4-BE49-F238E27FC236}">
                  <a16:creationId xmlns:a16="http://schemas.microsoft.com/office/drawing/2014/main" id="{270B6EE7-7A0C-DDCA-5E82-EB1C65948163}"/>
                </a:ext>
              </a:extLst>
            </p:cNvPr>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4" name="Freeform 308">
              <a:extLst>
                <a:ext uri="{FF2B5EF4-FFF2-40B4-BE49-F238E27FC236}">
                  <a16:creationId xmlns:a16="http://schemas.microsoft.com/office/drawing/2014/main" id="{481697ED-A909-CF45-59EF-C259BF7AFEB0}"/>
                </a:ext>
              </a:extLst>
            </p:cNvPr>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5" name="Freeform 309">
              <a:extLst>
                <a:ext uri="{FF2B5EF4-FFF2-40B4-BE49-F238E27FC236}">
                  <a16:creationId xmlns:a16="http://schemas.microsoft.com/office/drawing/2014/main" id="{6E482FB9-24F5-4710-14D8-15CF51BECEBA}"/>
                </a:ext>
              </a:extLst>
            </p:cNvPr>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6" name="Freeform 310">
              <a:extLst>
                <a:ext uri="{FF2B5EF4-FFF2-40B4-BE49-F238E27FC236}">
                  <a16:creationId xmlns:a16="http://schemas.microsoft.com/office/drawing/2014/main" id="{B0038FB2-04FF-8B75-D1B9-7436CD7012CE}"/>
                </a:ext>
              </a:extLst>
            </p:cNvPr>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7" name="Freeform 311">
              <a:extLst>
                <a:ext uri="{FF2B5EF4-FFF2-40B4-BE49-F238E27FC236}">
                  <a16:creationId xmlns:a16="http://schemas.microsoft.com/office/drawing/2014/main" id="{DD1DB860-2893-9012-FAB1-7E51C3DC70E3}"/>
                </a:ext>
              </a:extLst>
            </p:cNvPr>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8" name="Freeform 312">
              <a:extLst>
                <a:ext uri="{FF2B5EF4-FFF2-40B4-BE49-F238E27FC236}">
                  <a16:creationId xmlns:a16="http://schemas.microsoft.com/office/drawing/2014/main" id="{1B760280-81EE-97DA-418D-8E593A04AA71}"/>
                </a:ext>
              </a:extLst>
            </p:cNvPr>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9" name="Freeform 313">
              <a:extLst>
                <a:ext uri="{FF2B5EF4-FFF2-40B4-BE49-F238E27FC236}">
                  <a16:creationId xmlns:a16="http://schemas.microsoft.com/office/drawing/2014/main" id="{23EB22C5-5691-6C78-A70F-7E9A62D187FD}"/>
                </a:ext>
              </a:extLst>
            </p:cNvPr>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0" name="Freeform 314">
              <a:extLst>
                <a:ext uri="{FF2B5EF4-FFF2-40B4-BE49-F238E27FC236}">
                  <a16:creationId xmlns:a16="http://schemas.microsoft.com/office/drawing/2014/main" id="{F799FF01-9DA6-4988-86B7-859BFF2459E7}"/>
                </a:ext>
              </a:extLst>
            </p:cNvPr>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1" name="Freeform 315">
              <a:extLst>
                <a:ext uri="{FF2B5EF4-FFF2-40B4-BE49-F238E27FC236}">
                  <a16:creationId xmlns:a16="http://schemas.microsoft.com/office/drawing/2014/main" id="{69917E4A-8520-9A43-55AE-0FB0F443F7BD}"/>
                </a:ext>
              </a:extLst>
            </p:cNvPr>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2" name="Freeform 316">
              <a:extLst>
                <a:ext uri="{FF2B5EF4-FFF2-40B4-BE49-F238E27FC236}">
                  <a16:creationId xmlns:a16="http://schemas.microsoft.com/office/drawing/2014/main" id="{E1311200-F82B-01B3-0FD9-B01058463BC2}"/>
                </a:ext>
              </a:extLst>
            </p:cNvPr>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3" name="Freeform 317">
              <a:extLst>
                <a:ext uri="{FF2B5EF4-FFF2-40B4-BE49-F238E27FC236}">
                  <a16:creationId xmlns:a16="http://schemas.microsoft.com/office/drawing/2014/main" id="{3BDC1A21-D409-2947-6177-3E5B88163B62}"/>
                </a:ext>
              </a:extLst>
            </p:cNvPr>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4" name="Freeform 318">
              <a:extLst>
                <a:ext uri="{FF2B5EF4-FFF2-40B4-BE49-F238E27FC236}">
                  <a16:creationId xmlns:a16="http://schemas.microsoft.com/office/drawing/2014/main" id="{22CB9DA8-5F69-9D0A-FB28-45BAF95E77E8}"/>
                </a:ext>
              </a:extLst>
            </p:cNvPr>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5" name="Freeform 319">
              <a:extLst>
                <a:ext uri="{FF2B5EF4-FFF2-40B4-BE49-F238E27FC236}">
                  <a16:creationId xmlns:a16="http://schemas.microsoft.com/office/drawing/2014/main" id="{9499B70C-0F12-FF26-C408-1DBD2F384479}"/>
                </a:ext>
              </a:extLst>
            </p:cNvPr>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6" name="Freeform 320">
              <a:extLst>
                <a:ext uri="{FF2B5EF4-FFF2-40B4-BE49-F238E27FC236}">
                  <a16:creationId xmlns:a16="http://schemas.microsoft.com/office/drawing/2014/main" id="{69B6CA2F-BD16-FF4D-E2D6-8B9281B3B62A}"/>
                </a:ext>
              </a:extLst>
            </p:cNvPr>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7" name="Freeform 321">
              <a:extLst>
                <a:ext uri="{FF2B5EF4-FFF2-40B4-BE49-F238E27FC236}">
                  <a16:creationId xmlns:a16="http://schemas.microsoft.com/office/drawing/2014/main" id="{1BB04EBF-DFC6-C7AA-7BE7-ACE1369C7EEB}"/>
                </a:ext>
              </a:extLst>
            </p:cNvPr>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8" name="Freeform 322">
              <a:extLst>
                <a:ext uri="{FF2B5EF4-FFF2-40B4-BE49-F238E27FC236}">
                  <a16:creationId xmlns:a16="http://schemas.microsoft.com/office/drawing/2014/main" id="{8C0C78AE-FA7D-9C8D-53D6-308F00D08ED4}"/>
                </a:ext>
              </a:extLst>
            </p:cNvPr>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9" name="Freeform 323">
              <a:extLst>
                <a:ext uri="{FF2B5EF4-FFF2-40B4-BE49-F238E27FC236}">
                  <a16:creationId xmlns:a16="http://schemas.microsoft.com/office/drawing/2014/main" id="{4BF3A2E9-E321-8DF7-C6D2-74D044A76CFB}"/>
                </a:ext>
              </a:extLst>
            </p:cNvPr>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0" name="Freeform 324">
              <a:extLst>
                <a:ext uri="{FF2B5EF4-FFF2-40B4-BE49-F238E27FC236}">
                  <a16:creationId xmlns:a16="http://schemas.microsoft.com/office/drawing/2014/main" id="{8C12463A-473B-8FF7-6420-21D7BC7618AB}"/>
                </a:ext>
              </a:extLst>
            </p:cNvPr>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1" name="Freeform 325">
              <a:extLst>
                <a:ext uri="{FF2B5EF4-FFF2-40B4-BE49-F238E27FC236}">
                  <a16:creationId xmlns:a16="http://schemas.microsoft.com/office/drawing/2014/main" id="{B90B6719-9E16-9A8C-DF06-297EED3F6827}"/>
                </a:ext>
              </a:extLst>
            </p:cNvPr>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2" name="Freeform 326">
              <a:extLst>
                <a:ext uri="{FF2B5EF4-FFF2-40B4-BE49-F238E27FC236}">
                  <a16:creationId xmlns:a16="http://schemas.microsoft.com/office/drawing/2014/main" id="{011B0A15-6273-859E-43AC-6F993F54DAAE}"/>
                </a:ext>
              </a:extLst>
            </p:cNvPr>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3" name="Freeform 327">
              <a:extLst>
                <a:ext uri="{FF2B5EF4-FFF2-40B4-BE49-F238E27FC236}">
                  <a16:creationId xmlns:a16="http://schemas.microsoft.com/office/drawing/2014/main" id="{BD95C0EB-5A93-4A8A-961E-6FBD59D06E85}"/>
                </a:ext>
              </a:extLst>
            </p:cNvPr>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4" name="Freeform 328">
              <a:extLst>
                <a:ext uri="{FF2B5EF4-FFF2-40B4-BE49-F238E27FC236}">
                  <a16:creationId xmlns:a16="http://schemas.microsoft.com/office/drawing/2014/main" id="{96E46040-A5A7-AED1-67D3-0A0119AA34F4}"/>
                </a:ext>
              </a:extLst>
            </p:cNvPr>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5" name="Freeform 329">
              <a:extLst>
                <a:ext uri="{FF2B5EF4-FFF2-40B4-BE49-F238E27FC236}">
                  <a16:creationId xmlns:a16="http://schemas.microsoft.com/office/drawing/2014/main" id="{A2A876C9-1CCF-2918-BFE5-B45E7CC874B2}"/>
                </a:ext>
              </a:extLst>
            </p:cNvPr>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6" name="Freeform 330">
              <a:extLst>
                <a:ext uri="{FF2B5EF4-FFF2-40B4-BE49-F238E27FC236}">
                  <a16:creationId xmlns:a16="http://schemas.microsoft.com/office/drawing/2014/main" id="{A33D4A36-5B3D-525F-138B-5B07334A2263}"/>
                </a:ext>
              </a:extLst>
            </p:cNvPr>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7" name="Freeform 331">
              <a:extLst>
                <a:ext uri="{FF2B5EF4-FFF2-40B4-BE49-F238E27FC236}">
                  <a16:creationId xmlns:a16="http://schemas.microsoft.com/office/drawing/2014/main" id="{9D62C421-F95B-C048-8F95-24A7DC780C41}"/>
                </a:ext>
              </a:extLst>
            </p:cNvPr>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8" name="Freeform 332">
              <a:extLst>
                <a:ext uri="{FF2B5EF4-FFF2-40B4-BE49-F238E27FC236}">
                  <a16:creationId xmlns:a16="http://schemas.microsoft.com/office/drawing/2014/main" id="{65819F30-0D87-D191-BBCE-52EB44991D5D}"/>
                </a:ext>
              </a:extLst>
            </p:cNvPr>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9" name="Freeform 333">
              <a:extLst>
                <a:ext uri="{FF2B5EF4-FFF2-40B4-BE49-F238E27FC236}">
                  <a16:creationId xmlns:a16="http://schemas.microsoft.com/office/drawing/2014/main" id="{27BA6386-8CEE-0FAA-4FD7-105BFB2B6A3A}"/>
                </a:ext>
              </a:extLst>
            </p:cNvPr>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0" name="Freeform 334">
              <a:extLst>
                <a:ext uri="{FF2B5EF4-FFF2-40B4-BE49-F238E27FC236}">
                  <a16:creationId xmlns:a16="http://schemas.microsoft.com/office/drawing/2014/main" id="{DFA1B909-5DCA-0A21-8494-9A1C2043DAE1}"/>
                </a:ext>
              </a:extLst>
            </p:cNvPr>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1" name="Freeform 335">
              <a:extLst>
                <a:ext uri="{FF2B5EF4-FFF2-40B4-BE49-F238E27FC236}">
                  <a16:creationId xmlns:a16="http://schemas.microsoft.com/office/drawing/2014/main" id="{400C0172-BF92-5C6F-F01D-54002B7A1A82}"/>
                </a:ext>
              </a:extLst>
            </p:cNvPr>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2" name="Freeform 336">
              <a:extLst>
                <a:ext uri="{FF2B5EF4-FFF2-40B4-BE49-F238E27FC236}">
                  <a16:creationId xmlns:a16="http://schemas.microsoft.com/office/drawing/2014/main" id="{CF8ABE43-5F07-6029-63BA-50AAB6996A8A}"/>
                </a:ext>
              </a:extLst>
            </p:cNvPr>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3" name="Freeform 337">
              <a:extLst>
                <a:ext uri="{FF2B5EF4-FFF2-40B4-BE49-F238E27FC236}">
                  <a16:creationId xmlns:a16="http://schemas.microsoft.com/office/drawing/2014/main" id="{4432B04E-326A-2A46-1843-EFD2DCF6E41B}"/>
                </a:ext>
              </a:extLst>
            </p:cNvPr>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4" name="Freeform 338">
              <a:extLst>
                <a:ext uri="{FF2B5EF4-FFF2-40B4-BE49-F238E27FC236}">
                  <a16:creationId xmlns:a16="http://schemas.microsoft.com/office/drawing/2014/main" id="{EA87F8E2-2422-3733-8D88-B7B682A3A3A5}"/>
                </a:ext>
              </a:extLst>
            </p:cNvPr>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5" name="Freeform 339">
              <a:extLst>
                <a:ext uri="{FF2B5EF4-FFF2-40B4-BE49-F238E27FC236}">
                  <a16:creationId xmlns:a16="http://schemas.microsoft.com/office/drawing/2014/main" id="{67114026-C626-1A22-9DDB-2656D75EE581}"/>
                </a:ext>
              </a:extLst>
            </p:cNvPr>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6" name="Freeform 340">
              <a:extLst>
                <a:ext uri="{FF2B5EF4-FFF2-40B4-BE49-F238E27FC236}">
                  <a16:creationId xmlns:a16="http://schemas.microsoft.com/office/drawing/2014/main" id="{EC4EE3D0-06D3-7419-367B-F58FB29F1298}"/>
                </a:ext>
              </a:extLst>
            </p:cNvPr>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7" name="Freeform 341">
              <a:extLst>
                <a:ext uri="{FF2B5EF4-FFF2-40B4-BE49-F238E27FC236}">
                  <a16:creationId xmlns:a16="http://schemas.microsoft.com/office/drawing/2014/main" id="{F4AC0A67-3BEF-656D-2817-EF8F506C8AB3}"/>
                </a:ext>
              </a:extLst>
            </p:cNvPr>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8" name="Freeform 342">
              <a:extLst>
                <a:ext uri="{FF2B5EF4-FFF2-40B4-BE49-F238E27FC236}">
                  <a16:creationId xmlns:a16="http://schemas.microsoft.com/office/drawing/2014/main" id="{27FE4B31-90F8-CAF8-2650-0006F45B3549}"/>
                </a:ext>
              </a:extLst>
            </p:cNvPr>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9" name="Freeform 343">
              <a:extLst>
                <a:ext uri="{FF2B5EF4-FFF2-40B4-BE49-F238E27FC236}">
                  <a16:creationId xmlns:a16="http://schemas.microsoft.com/office/drawing/2014/main" id="{24C6B01E-0F28-90AF-D588-A97B37D7EC42}"/>
                </a:ext>
              </a:extLst>
            </p:cNvPr>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0" name="Freeform 344">
              <a:extLst>
                <a:ext uri="{FF2B5EF4-FFF2-40B4-BE49-F238E27FC236}">
                  <a16:creationId xmlns:a16="http://schemas.microsoft.com/office/drawing/2014/main" id="{EEF01F42-6D18-CA5D-BB14-B63915B08287}"/>
                </a:ext>
              </a:extLst>
            </p:cNvPr>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1" name="Freeform 345">
              <a:extLst>
                <a:ext uri="{FF2B5EF4-FFF2-40B4-BE49-F238E27FC236}">
                  <a16:creationId xmlns:a16="http://schemas.microsoft.com/office/drawing/2014/main" id="{C04F582F-B8BA-1B35-C028-83255AF51CDD}"/>
                </a:ext>
              </a:extLst>
            </p:cNvPr>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2" name="Freeform 346">
              <a:extLst>
                <a:ext uri="{FF2B5EF4-FFF2-40B4-BE49-F238E27FC236}">
                  <a16:creationId xmlns:a16="http://schemas.microsoft.com/office/drawing/2014/main" id="{42E0E180-4E95-B170-9932-E8EC2DDD865C}"/>
                </a:ext>
              </a:extLst>
            </p:cNvPr>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3" name="Freeform 347">
              <a:extLst>
                <a:ext uri="{FF2B5EF4-FFF2-40B4-BE49-F238E27FC236}">
                  <a16:creationId xmlns:a16="http://schemas.microsoft.com/office/drawing/2014/main" id="{DE50E137-83E1-7F47-22FA-B5E0618C2DEF}"/>
                </a:ext>
              </a:extLst>
            </p:cNvPr>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4" name="Freeform 348">
              <a:extLst>
                <a:ext uri="{FF2B5EF4-FFF2-40B4-BE49-F238E27FC236}">
                  <a16:creationId xmlns:a16="http://schemas.microsoft.com/office/drawing/2014/main" id="{A50EB113-29AF-4D9E-C4AD-2D025AF85123}"/>
                </a:ext>
              </a:extLst>
            </p:cNvPr>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5" name="Freeform 349">
              <a:extLst>
                <a:ext uri="{FF2B5EF4-FFF2-40B4-BE49-F238E27FC236}">
                  <a16:creationId xmlns:a16="http://schemas.microsoft.com/office/drawing/2014/main" id="{5B1F7F0F-F01F-FC69-BA1F-02D9E146DCEE}"/>
                </a:ext>
              </a:extLst>
            </p:cNvPr>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6" name="Freeform 350">
              <a:extLst>
                <a:ext uri="{FF2B5EF4-FFF2-40B4-BE49-F238E27FC236}">
                  <a16:creationId xmlns:a16="http://schemas.microsoft.com/office/drawing/2014/main" id="{2A419BFA-FF83-BE15-D156-BC184BFBD307}"/>
                </a:ext>
              </a:extLst>
            </p:cNvPr>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7" name="Freeform 351">
              <a:extLst>
                <a:ext uri="{FF2B5EF4-FFF2-40B4-BE49-F238E27FC236}">
                  <a16:creationId xmlns:a16="http://schemas.microsoft.com/office/drawing/2014/main" id="{90AB1BA7-4D25-AD93-0AE9-4A88E117AAD0}"/>
                </a:ext>
              </a:extLst>
            </p:cNvPr>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8" name="Freeform 352">
              <a:extLst>
                <a:ext uri="{FF2B5EF4-FFF2-40B4-BE49-F238E27FC236}">
                  <a16:creationId xmlns:a16="http://schemas.microsoft.com/office/drawing/2014/main" id="{FFAA8EFC-811C-80FD-2EA9-018B056D86B8}"/>
                </a:ext>
              </a:extLst>
            </p:cNvPr>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9" name="Freeform 353">
              <a:extLst>
                <a:ext uri="{FF2B5EF4-FFF2-40B4-BE49-F238E27FC236}">
                  <a16:creationId xmlns:a16="http://schemas.microsoft.com/office/drawing/2014/main" id="{3FA86E0C-0998-E3DC-0AE9-33267FA690CF}"/>
                </a:ext>
              </a:extLst>
            </p:cNvPr>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0" name="Freeform 354">
              <a:extLst>
                <a:ext uri="{FF2B5EF4-FFF2-40B4-BE49-F238E27FC236}">
                  <a16:creationId xmlns:a16="http://schemas.microsoft.com/office/drawing/2014/main" id="{A0454BEA-12FC-A9E0-D71B-8C6B41D733FE}"/>
                </a:ext>
              </a:extLst>
            </p:cNvPr>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1" name="Freeform 355">
              <a:extLst>
                <a:ext uri="{FF2B5EF4-FFF2-40B4-BE49-F238E27FC236}">
                  <a16:creationId xmlns:a16="http://schemas.microsoft.com/office/drawing/2014/main" id="{65142741-58B2-C549-7E51-D1F741C2A368}"/>
                </a:ext>
              </a:extLst>
            </p:cNvPr>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2" name="Freeform 356">
              <a:extLst>
                <a:ext uri="{FF2B5EF4-FFF2-40B4-BE49-F238E27FC236}">
                  <a16:creationId xmlns:a16="http://schemas.microsoft.com/office/drawing/2014/main" id="{56745359-A6AA-106D-7191-580A62C155C3}"/>
                </a:ext>
              </a:extLst>
            </p:cNvPr>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3" name="Freeform 357">
              <a:extLst>
                <a:ext uri="{FF2B5EF4-FFF2-40B4-BE49-F238E27FC236}">
                  <a16:creationId xmlns:a16="http://schemas.microsoft.com/office/drawing/2014/main" id="{382DD003-12BF-0658-BA83-437AD6D208F8}"/>
                </a:ext>
              </a:extLst>
            </p:cNvPr>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4" name="Freeform 358">
              <a:extLst>
                <a:ext uri="{FF2B5EF4-FFF2-40B4-BE49-F238E27FC236}">
                  <a16:creationId xmlns:a16="http://schemas.microsoft.com/office/drawing/2014/main" id="{ECC1409F-E885-3EC9-DE15-1F8AE8D9E00F}"/>
                </a:ext>
              </a:extLst>
            </p:cNvPr>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5" name="Freeform 359">
              <a:extLst>
                <a:ext uri="{FF2B5EF4-FFF2-40B4-BE49-F238E27FC236}">
                  <a16:creationId xmlns:a16="http://schemas.microsoft.com/office/drawing/2014/main" id="{184DA9C3-DDD7-A286-FC59-3CDE9260D019}"/>
                </a:ext>
              </a:extLst>
            </p:cNvPr>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6" name="Freeform 360">
              <a:extLst>
                <a:ext uri="{FF2B5EF4-FFF2-40B4-BE49-F238E27FC236}">
                  <a16:creationId xmlns:a16="http://schemas.microsoft.com/office/drawing/2014/main" id="{D4245B95-8E89-B835-5168-45CACB5D2D2D}"/>
                </a:ext>
              </a:extLst>
            </p:cNvPr>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7" name="Freeform 361">
              <a:extLst>
                <a:ext uri="{FF2B5EF4-FFF2-40B4-BE49-F238E27FC236}">
                  <a16:creationId xmlns:a16="http://schemas.microsoft.com/office/drawing/2014/main" id="{E629D209-45FF-DA8F-295B-C4096FD74E7B}"/>
                </a:ext>
              </a:extLst>
            </p:cNvPr>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8" name="Freeform 362">
              <a:extLst>
                <a:ext uri="{FF2B5EF4-FFF2-40B4-BE49-F238E27FC236}">
                  <a16:creationId xmlns:a16="http://schemas.microsoft.com/office/drawing/2014/main" id="{82888B78-2DBD-B357-DB41-A6B4FF0750A3}"/>
                </a:ext>
              </a:extLst>
            </p:cNvPr>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9" name="Freeform 363">
              <a:extLst>
                <a:ext uri="{FF2B5EF4-FFF2-40B4-BE49-F238E27FC236}">
                  <a16:creationId xmlns:a16="http://schemas.microsoft.com/office/drawing/2014/main" id="{967859D9-801A-4A11-459D-2C8E88D0B8C1}"/>
                </a:ext>
              </a:extLst>
            </p:cNvPr>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0" name="Freeform 364">
              <a:extLst>
                <a:ext uri="{FF2B5EF4-FFF2-40B4-BE49-F238E27FC236}">
                  <a16:creationId xmlns:a16="http://schemas.microsoft.com/office/drawing/2014/main" id="{E2BCAB2F-502B-2DD6-451C-449958541B39}"/>
                </a:ext>
              </a:extLst>
            </p:cNvPr>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1" name="Freeform 365">
              <a:extLst>
                <a:ext uri="{FF2B5EF4-FFF2-40B4-BE49-F238E27FC236}">
                  <a16:creationId xmlns:a16="http://schemas.microsoft.com/office/drawing/2014/main" id="{A2A4B9F1-1AB7-54A6-3ACF-D9474ECEB66C}"/>
                </a:ext>
              </a:extLst>
            </p:cNvPr>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2" name="Freeform 366">
              <a:extLst>
                <a:ext uri="{FF2B5EF4-FFF2-40B4-BE49-F238E27FC236}">
                  <a16:creationId xmlns:a16="http://schemas.microsoft.com/office/drawing/2014/main" id="{91663494-132B-C01E-D998-F2BA3B6E0CC4}"/>
                </a:ext>
              </a:extLst>
            </p:cNvPr>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3" name="Freeform 367">
              <a:extLst>
                <a:ext uri="{FF2B5EF4-FFF2-40B4-BE49-F238E27FC236}">
                  <a16:creationId xmlns:a16="http://schemas.microsoft.com/office/drawing/2014/main" id="{B98CB989-E742-2D34-7EAB-DDAE30940C8D}"/>
                </a:ext>
              </a:extLst>
            </p:cNvPr>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4" name="Freeform 368">
              <a:extLst>
                <a:ext uri="{FF2B5EF4-FFF2-40B4-BE49-F238E27FC236}">
                  <a16:creationId xmlns:a16="http://schemas.microsoft.com/office/drawing/2014/main" id="{7A7AAFCE-4B46-5237-D60D-F1F8D0CA211E}"/>
                </a:ext>
              </a:extLst>
            </p:cNvPr>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5" name="Freeform 369">
              <a:extLst>
                <a:ext uri="{FF2B5EF4-FFF2-40B4-BE49-F238E27FC236}">
                  <a16:creationId xmlns:a16="http://schemas.microsoft.com/office/drawing/2014/main" id="{22EBC422-9BFF-523E-27AE-CC8873290723}"/>
                </a:ext>
              </a:extLst>
            </p:cNvPr>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6" name="Freeform 370">
              <a:extLst>
                <a:ext uri="{FF2B5EF4-FFF2-40B4-BE49-F238E27FC236}">
                  <a16:creationId xmlns:a16="http://schemas.microsoft.com/office/drawing/2014/main" id="{FD3856ED-4148-C271-118E-A3B5EBC699FF}"/>
                </a:ext>
              </a:extLst>
            </p:cNvPr>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7" name="Freeform 371">
              <a:extLst>
                <a:ext uri="{FF2B5EF4-FFF2-40B4-BE49-F238E27FC236}">
                  <a16:creationId xmlns:a16="http://schemas.microsoft.com/office/drawing/2014/main" id="{C5954A24-65B6-B4E7-39A5-562B7E1DEDF7}"/>
                </a:ext>
              </a:extLst>
            </p:cNvPr>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8" name="Freeform 372">
              <a:extLst>
                <a:ext uri="{FF2B5EF4-FFF2-40B4-BE49-F238E27FC236}">
                  <a16:creationId xmlns:a16="http://schemas.microsoft.com/office/drawing/2014/main" id="{494CAA41-5555-DEF5-B1CA-FD08C36DBEB2}"/>
                </a:ext>
              </a:extLst>
            </p:cNvPr>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9" name="Freeform 373">
              <a:extLst>
                <a:ext uri="{FF2B5EF4-FFF2-40B4-BE49-F238E27FC236}">
                  <a16:creationId xmlns:a16="http://schemas.microsoft.com/office/drawing/2014/main" id="{A3390E67-0CED-DD8B-6281-A6E24DE0A851}"/>
                </a:ext>
              </a:extLst>
            </p:cNvPr>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0" name="Freeform 374">
              <a:extLst>
                <a:ext uri="{FF2B5EF4-FFF2-40B4-BE49-F238E27FC236}">
                  <a16:creationId xmlns:a16="http://schemas.microsoft.com/office/drawing/2014/main" id="{DB2511F3-9BA2-1AB2-49FC-9DA2A992615B}"/>
                </a:ext>
              </a:extLst>
            </p:cNvPr>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1" name="Freeform 375">
              <a:extLst>
                <a:ext uri="{FF2B5EF4-FFF2-40B4-BE49-F238E27FC236}">
                  <a16:creationId xmlns:a16="http://schemas.microsoft.com/office/drawing/2014/main" id="{73B37BE5-075E-D865-A4CE-F67AA9210AAE}"/>
                </a:ext>
              </a:extLst>
            </p:cNvPr>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2" name="Freeform 376">
              <a:extLst>
                <a:ext uri="{FF2B5EF4-FFF2-40B4-BE49-F238E27FC236}">
                  <a16:creationId xmlns:a16="http://schemas.microsoft.com/office/drawing/2014/main" id="{4B9E0520-1B3B-FD9D-60EB-6573D0F9D8C6}"/>
                </a:ext>
              </a:extLst>
            </p:cNvPr>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3" name="Freeform 377">
              <a:extLst>
                <a:ext uri="{FF2B5EF4-FFF2-40B4-BE49-F238E27FC236}">
                  <a16:creationId xmlns:a16="http://schemas.microsoft.com/office/drawing/2014/main" id="{77761B58-7322-B381-7F77-4BF0385208D1}"/>
                </a:ext>
              </a:extLst>
            </p:cNvPr>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4" name="Freeform 378">
              <a:extLst>
                <a:ext uri="{FF2B5EF4-FFF2-40B4-BE49-F238E27FC236}">
                  <a16:creationId xmlns:a16="http://schemas.microsoft.com/office/drawing/2014/main" id="{7C81E12F-9BD1-D237-4D86-CF3B7914D8B1}"/>
                </a:ext>
              </a:extLst>
            </p:cNvPr>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5" name="Freeform 379">
              <a:extLst>
                <a:ext uri="{FF2B5EF4-FFF2-40B4-BE49-F238E27FC236}">
                  <a16:creationId xmlns:a16="http://schemas.microsoft.com/office/drawing/2014/main" id="{8B864E2D-7AC4-0EBA-2B40-F2F2562C860A}"/>
                </a:ext>
              </a:extLst>
            </p:cNvPr>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6" name="Freeform 380">
              <a:extLst>
                <a:ext uri="{FF2B5EF4-FFF2-40B4-BE49-F238E27FC236}">
                  <a16:creationId xmlns:a16="http://schemas.microsoft.com/office/drawing/2014/main" id="{1D61856C-8D03-5F0F-7B47-E0BC3AD7AC61}"/>
                </a:ext>
              </a:extLst>
            </p:cNvPr>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7" name="Freeform 381">
              <a:extLst>
                <a:ext uri="{FF2B5EF4-FFF2-40B4-BE49-F238E27FC236}">
                  <a16:creationId xmlns:a16="http://schemas.microsoft.com/office/drawing/2014/main" id="{42607F1C-CBEA-52F4-E6FB-B9973E6D698A}"/>
                </a:ext>
              </a:extLst>
            </p:cNvPr>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8" name="Freeform 382">
              <a:extLst>
                <a:ext uri="{FF2B5EF4-FFF2-40B4-BE49-F238E27FC236}">
                  <a16:creationId xmlns:a16="http://schemas.microsoft.com/office/drawing/2014/main" id="{2DE74658-856C-1C5B-2ACC-2ABAD81C647A}"/>
                </a:ext>
              </a:extLst>
            </p:cNvPr>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9" name="Freeform 383">
              <a:extLst>
                <a:ext uri="{FF2B5EF4-FFF2-40B4-BE49-F238E27FC236}">
                  <a16:creationId xmlns:a16="http://schemas.microsoft.com/office/drawing/2014/main" id="{351E9732-66E3-C092-8047-781143773C27}"/>
                </a:ext>
              </a:extLst>
            </p:cNvPr>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0" name="Freeform 384">
              <a:extLst>
                <a:ext uri="{FF2B5EF4-FFF2-40B4-BE49-F238E27FC236}">
                  <a16:creationId xmlns:a16="http://schemas.microsoft.com/office/drawing/2014/main" id="{2081120B-1E63-362F-F53D-D39786E619B0}"/>
                </a:ext>
              </a:extLst>
            </p:cNvPr>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1" name="Freeform 385">
              <a:extLst>
                <a:ext uri="{FF2B5EF4-FFF2-40B4-BE49-F238E27FC236}">
                  <a16:creationId xmlns:a16="http://schemas.microsoft.com/office/drawing/2014/main" id="{17CA6AA6-BF11-3AC5-492C-3DF7C0E85105}"/>
                </a:ext>
              </a:extLst>
            </p:cNvPr>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2" name="Freeform 386">
              <a:extLst>
                <a:ext uri="{FF2B5EF4-FFF2-40B4-BE49-F238E27FC236}">
                  <a16:creationId xmlns:a16="http://schemas.microsoft.com/office/drawing/2014/main" id="{C2F59798-8A96-8366-89AE-FDB464606F58}"/>
                </a:ext>
              </a:extLst>
            </p:cNvPr>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3" name="Freeform 387">
              <a:extLst>
                <a:ext uri="{FF2B5EF4-FFF2-40B4-BE49-F238E27FC236}">
                  <a16:creationId xmlns:a16="http://schemas.microsoft.com/office/drawing/2014/main" id="{7FC41760-C680-A804-2136-6BACB29A49FA}"/>
                </a:ext>
              </a:extLst>
            </p:cNvPr>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4" name="Freeform 388">
              <a:extLst>
                <a:ext uri="{FF2B5EF4-FFF2-40B4-BE49-F238E27FC236}">
                  <a16:creationId xmlns:a16="http://schemas.microsoft.com/office/drawing/2014/main" id="{8FE96129-64C1-9332-CA73-B96FB49E516B}"/>
                </a:ext>
              </a:extLst>
            </p:cNvPr>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5" name="Freeform 389">
              <a:extLst>
                <a:ext uri="{FF2B5EF4-FFF2-40B4-BE49-F238E27FC236}">
                  <a16:creationId xmlns:a16="http://schemas.microsoft.com/office/drawing/2014/main" id="{6797DE60-A706-4B54-2470-76C3ADA29156}"/>
                </a:ext>
              </a:extLst>
            </p:cNvPr>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6" name="Freeform 390">
              <a:extLst>
                <a:ext uri="{FF2B5EF4-FFF2-40B4-BE49-F238E27FC236}">
                  <a16:creationId xmlns:a16="http://schemas.microsoft.com/office/drawing/2014/main" id="{6BFD605A-6CDE-3B23-35EB-E178396DC003}"/>
                </a:ext>
              </a:extLst>
            </p:cNvPr>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7" name="Freeform 391">
              <a:extLst>
                <a:ext uri="{FF2B5EF4-FFF2-40B4-BE49-F238E27FC236}">
                  <a16:creationId xmlns:a16="http://schemas.microsoft.com/office/drawing/2014/main" id="{21F74DC4-7526-192B-2118-C1DCB77B8969}"/>
                </a:ext>
              </a:extLst>
            </p:cNvPr>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8" name="Freeform 392">
              <a:extLst>
                <a:ext uri="{FF2B5EF4-FFF2-40B4-BE49-F238E27FC236}">
                  <a16:creationId xmlns:a16="http://schemas.microsoft.com/office/drawing/2014/main" id="{75C960A5-EB8E-D0C6-C2FE-D2E749F0E5F0}"/>
                </a:ext>
              </a:extLst>
            </p:cNvPr>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9" name="Freeform 393">
              <a:extLst>
                <a:ext uri="{FF2B5EF4-FFF2-40B4-BE49-F238E27FC236}">
                  <a16:creationId xmlns:a16="http://schemas.microsoft.com/office/drawing/2014/main" id="{622709B4-DED3-BF5D-A39F-1733E2E80ECA}"/>
                </a:ext>
              </a:extLst>
            </p:cNvPr>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0" name="Freeform 394">
              <a:extLst>
                <a:ext uri="{FF2B5EF4-FFF2-40B4-BE49-F238E27FC236}">
                  <a16:creationId xmlns:a16="http://schemas.microsoft.com/office/drawing/2014/main" id="{3BCC9AEA-4C72-A0E9-BF4C-4AB97A8B8052}"/>
                </a:ext>
              </a:extLst>
            </p:cNvPr>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1" name="Freeform 395">
              <a:extLst>
                <a:ext uri="{FF2B5EF4-FFF2-40B4-BE49-F238E27FC236}">
                  <a16:creationId xmlns:a16="http://schemas.microsoft.com/office/drawing/2014/main" id="{8CA587AC-41B3-F92A-8700-8D1D44E81016}"/>
                </a:ext>
              </a:extLst>
            </p:cNvPr>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2" name="Freeform 396">
              <a:extLst>
                <a:ext uri="{FF2B5EF4-FFF2-40B4-BE49-F238E27FC236}">
                  <a16:creationId xmlns:a16="http://schemas.microsoft.com/office/drawing/2014/main" id="{53709CE4-B68A-96E7-9EE0-BB056ABADE02}"/>
                </a:ext>
              </a:extLst>
            </p:cNvPr>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3" name="Freeform 397">
              <a:extLst>
                <a:ext uri="{FF2B5EF4-FFF2-40B4-BE49-F238E27FC236}">
                  <a16:creationId xmlns:a16="http://schemas.microsoft.com/office/drawing/2014/main" id="{8C60A8F7-A49D-10BA-6627-93E1231BBFC8}"/>
                </a:ext>
              </a:extLst>
            </p:cNvPr>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4" name="Freeform 398">
              <a:extLst>
                <a:ext uri="{FF2B5EF4-FFF2-40B4-BE49-F238E27FC236}">
                  <a16:creationId xmlns:a16="http://schemas.microsoft.com/office/drawing/2014/main" id="{DE4C5631-3332-F7CB-2614-210461DF1725}"/>
                </a:ext>
              </a:extLst>
            </p:cNvPr>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5" name="Freeform 399">
              <a:extLst>
                <a:ext uri="{FF2B5EF4-FFF2-40B4-BE49-F238E27FC236}">
                  <a16:creationId xmlns:a16="http://schemas.microsoft.com/office/drawing/2014/main" id="{72AF0E08-162F-E66D-F72F-8E8EB0C889C7}"/>
                </a:ext>
              </a:extLst>
            </p:cNvPr>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6" name="Freeform 400">
              <a:extLst>
                <a:ext uri="{FF2B5EF4-FFF2-40B4-BE49-F238E27FC236}">
                  <a16:creationId xmlns:a16="http://schemas.microsoft.com/office/drawing/2014/main" id="{5A753636-C8E2-C33A-619C-767F70627AB1}"/>
                </a:ext>
              </a:extLst>
            </p:cNvPr>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7" name="Freeform 401">
              <a:extLst>
                <a:ext uri="{FF2B5EF4-FFF2-40B4-BE49-F238E27FC236}">
                  <a16:creationId xmlns:a16="http://schemas.microsoft.com/office/drawing/2014/main" id="{0CDEF9CD-CF25-AFF5-9E18-F4D549276F73}"/>
                </a:ext>
              </a:extLst>
            </p:cNvPr>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8" name="Freeform 402">
              <a:extLst>
                <a:ext uri="{FF2B5EF4-FFF2-40B4-BE49-F238E27FC236}">
                  <a16:creationId xmlns:a16="http://schemas.microsoft.com/office/drawing/2014/main" id="{C7F0D764-980B-3654-CB39-1995920CB92C}"/>
                </a:ext>
              </a:extLst>
            </p:cNvPr>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9" name="Freeform 403">
              <a:extLst>
                <a:ext uri="{FF2B5EF4-FFF2-40B4-BE49-F238E27FC236}">
                  <a16:creationId xmlns:a16="http://schemas.microsoft.com/office/drawing/2014/main" id="{2BDFDBF5-4A29-2F46-2CC2-3D02BB521AFF}"/>
                </a:ext>
              </a:extLst>
            </p:cNvPr>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0" name="Freeform 404">
              <a:extLst>
                <a:ext uri="{FF2B5EF4-FFF2-40B4-BE49-F238E27FC236}">
                  <a16:creationId xmlns:a16="http://schemas.microsoft.com/office/drawing/2014/main" id="{44FCCE77-3B99-4D5C-B45A-0AB03CE6C9E2}"/>
                </a:ext>
              </a:extLst>
            </p:cNvPr>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1" name="Freeform 405">
              <a:extLst>
                <a:ext uri="{FF2B5EF4-FFF2-40B4-BE49-F238E27FC236}">
                  <a16:creationId xmlns:a16="http://schemas.microsoft.com/office/drawing/2014/main" id="{3208AE49-A8FF-82FF-993F-8667562DABA1}"/>
                </a:ext>
              </a:extLst>
            </p:cNvPr>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2" name="Freeform 406">
              <a:extLst>
                <a:ext uri="{FF2B5EF4-FFF2-40B4-BE49-F238E27FC236}">
                  <a16:creationId xmlns:a16="http://schemas.microsoft.com/office/drawing/2014/main" id="{B4940494-0D47-620E-2E0D-A4A3754FE8B5}"/>
                </a:ext>
              </a:extLst>
            </p:cNvPr>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3" name="Freeform 407">
              <a:extLst>
                <a:ext uri="{FF2B5EF4-FFF2-40B4-BE49-F238E27FC236}">
                  <a16:creationId xmlns:a16="http://schemas.microsoft.com/office/drawing/2014/main" id="{23F6B587-4315-A0D7-114E-3EBBE5E6E20D}"/>
                </a:ext>
              </a:extLst>
            </p:cNvPr>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4" name="Freeform 408">
              <a:extLst>
                <a:ext uri="{FF2B5EF4-FFF2-40B4-BE49-F238E27FC236}">
                  <a16:creationId xmlns:a16="http://schemas.microsoft.com/office/drawing/2014/main" id="{4716CC5F-033A-EC4E-9215-11CF5EACB290}"/>
                </a:ext>
              </a:extLst>
            </p:cNvPr>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5" name="Freeform 409">
              <a:extLst>
                <a:ext uri="{FF2B5EF4-FFF2-40B4-BE49-F238E27FC236}">
                  <a16:creationId xmlns:a16="http://schemas.microsoft.com/office/drawing/2014/main" id="{DCF29593-1BC3-DA6E-58DE-BF76BE27EB3B}"/>
                </a:ext>
              </a:extLst>
            </p:cNvPr>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6" name="Freeform 410">
              <a:extLst>
                <a:ext uri="{FF2B5EF4-FFF2-40B4-BE49-F238E27FC236}">
                  <a16:creationId xmlns:a16="http://schemas.microsoft.com/office/drawing/2014/main" id="{0DC3F932-0574-D9B5-ACCE-AB7DE77DA204}"/>
                </a:ext>
              </a:extLst>
            </p:cNvPr>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7" name="Freeform 411">
              <a:extLst>
                <a:ext uri="{FF2B5EF4-FFF2-40B4-BE49-F238E27FC236}">
                  <a16:creationId xmlns:a16="http://schemas.microsoft.com/office/drawing/2014/main" id="{9ADCD27C-BD00-3561-A124-00C93E0868F0}"/>
                </a:ext>
              </a:extLst>
            </p:cNvPr>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8" name="Freeform 412">
              <a:extLst>
                <a:ext uri="{FF2B5EF4-FFF2-40B4-BE49-F238E27FC236}">
                  <a16:creationId xmlns:a16="http://schemas.microsoft.com/office/drawing/2014/main" id="{B5118C5B-163B-48C7-3617-47B2611932A1}"/>
                </a:ext>
              </a:extLst>
            </p:cNvPr>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9" name="Freeform 413">
              <a:extLst>
                <a:ext uri="{FF2B5EF4-FFF2-40B4-BE49-F238E27FC236}">
                  <a16:creationId xmlns:a16="http://schemas.microsoft.com/office/drawing/2014/main" id="{3599323D-9F4B-2986-6D9D-2AA279F19EAD}"/>
                </a:ext>
              </a:extLst>
            </p:cNvPr>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0" name="Freeform 414">
              <a:extLst>
                <a:ext uri="{FF2B5EF4-FFF2-40B4-BE49-F238E27FC236}">
                  <a16:creationId xmlns:a16="http://schemas.microsoft.com/office/drawing/2014/main" id="{4F39538B-BF9F-0EAF-A44A-94E44D365CB8}"/>
                </a:ext>
              </a:extLst>
            </p:cNvPr>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1" name="Freeform 415">
              <a:extLst>
                <a:ext uri="{FF2B5EF4-FFF2-40B4-BE49-F238E27FC236}">
                  <a16:creationId xmlns:a16="http://schemas.microsoft.com/office/drawing/2014/main" id="{C566BD22-4C5F-E662-AD4B-52AC1E3896C2}"/>
                </a:ext>
              </a:extLst>
            </p:cNvPr>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2" name="Freeform 416">
              <a:extLst>
                <a:ext uri="{FF2B5EF4-FFF2-40B4-BE49-F238E27FC236}">
                  <a16:creationId xmlns:a16="http://schemas.microsoft.com/office/drawing/2014/main" id="{470ED3CB-50C4-2BED-B1C3-08EE9DCA11FF}"/>
                </a:ext>
              </a:extLst>
            </p:cNvPr>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3" name="Freeform 417">
              <a:extLst>
                <a:ext uri="{FF2B5EF4-FFF2-40B4-BE49-F238E27FC236}">
                  <a16:creationId xmlns:a16="http://schemas.microsoft.com/office/drawing/2014/main" id="{45022AEA-F7BA-FF5D-3CE6-462CFFC4435F}"/>
                </a:ext>
              </a:extLst>
            </p:cNvPr>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4" name="Freeform 418">
              <a:extLst>
                <a:ext uri="{FF2B5EF4-FFF2-40B4-BE49-F238E27FC236}">
                  <a16:creationId xmlns:a16="http://schemas.microsoft.com/office/drawing/2014/main" id="{5AE33DD9-B659-BD53-0FD1-1AC59FBC839D}"/>
                </a:ext>
              </a:extLst>
            </p:cNvPr>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5" name="Freeform 419">
              <a:extLst>
                <a:ext uri="{FF2B5EF4-FFF2-40B4-BE49-F238E27FC236}">
                  <a16:creationId xmlns:a16="http://schemas.microsoft.com/office/drawing/2014/main" id="{DC2D9ABF-007F-2C4D-3958-B20A759AA5AC}"/>
                </a:ext>
              </a:extLst>
            </p:cNvPr>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6" name="Freeform 420">
              <a:extLst>
                <a:ext uri="{FF2B5EF4-FFF2-40B4-BE49-F238E27FC236}">
                  <a16:creationId xmlns:a16="http://schemas.microsoft.com/office/drawing/2014/main" id="{8DDA5D92-C73C-FF4E-D22D-383D6124D525}"/>
                </a:ext>
              </a:extLst>
            </p:cNvPr>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7" name="Freeform 421">
              <a:extLst>
                <a:ext uri="{FF2B5EF4-FFF2-40B4-BE49-F238E27FC236}">
                  <a16:creationId xmlns:a16="http://schemas.microsoft.com/office/drawing/2014/main" id="{928BFAB0-D1C6-6DEA-DDB4-D562B169A0F7}"/>
                </a:ext>
              </a:extLst>
            </p:cNvPr>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8" name="Freeform 422">
              <a:extLst>
                <a:ext uri="{FF2B5EF4-FFF2-40B4-BE49-F238E27FC236}">
                  <a16:creationId xmlns:a16="http://schemas.microsoft.com/office/drawing/2014/main" id="{849673FD-9980-AD0D-66A9-AD89B4D34A7A}"/>
                </a:ext>
              </a:extLst>
            </p:cNvPr>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9" name="Freeform 423">
              <a:extLst>
                <a:ext uri="{FF2B5EF4-FFF2-40B4-BE49-F238E27FC236}">
                  <a16:creationId xmlns:a16="http://schemas.microsoft.com/office/drawing/2014/main" id="{16EC071F-DC69-CCBA-91B1-C6004648DC25}"/>
                </a:ext>
              </a:extLst>
            </p:cNvPr>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0" name="Freeform 424">
              <a:extLst>
                <a:ext uri="{FF2B5EF4-FFF2-40B4-BE49-F238E27FC236}">
                  <a16:creationId xmlns:a16="http://schemas.microsoft.com/office/drawing/2014/main" id="{DE6CFECD-499A-47DC-ED01-B504DFBD2238}"/>
                </a:ext>
              </a:extLst>
            </p:cNvPr>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1" name="Freeform 425">
              <a:extLst>
                <a:ext uri="{FF2B5EF4-FFF2-40B4-BE49-F238E27FC236}">
                  <a16:creationId xmlns:a16="http://schemas.microsoft.com/office/drawing/2014/main" id="{754128D6-0B60-FEE9-260F-8FB2D1C1455C}"/>
                </a:ext>
              </a:extLst>
            </p:cNvPr>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2" name="Freeform 426">
              <a:extLst>
                <a:ext uri="{FF2B5EF4-FFF2-40B4-BE49-F238E27FC236}">
                  <a16:creationId xmlns:a16="http://schemas.microsoft.com/office/drawing/2014/main" id="{3FEBC968-6C86-A2F9-46D7-B5BE870906BE}"/>
                </a:ext>
              </a:extLst>
            </p:cNvPr>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3" name="Freeform 427">
              <a:extLst>
                <a:ext uri="{FF2B5EF4-FFF2-40B4-BE49-F238E27FC236}">
                  <a16:creationId xmlns:a16="http://schemas.microsoft.com/office/drawing/2014/main" id="{EB4C7176-88BA-83EE-4EF1-180CA89592BA}"/>
                </a:ext>
              </a:extLst>
            </p:cNvPr>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4" name="Freeform 428">
              <a:extLst>
                <a:ext uri="{FF2B5EF4-FFF2-40B4-BE49-F238E27FC236}">
                  <a16:creationId xmlns:a16="http://schemas.microsoft.com/office/drawing/2014/main" id="{60C44538-44EC-EF9D-F7E7-FA924E3EE55B}"/>
                </a:ext>
              </a:extLst>
            </p:cNvPr>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5" name="Freeform 429">
              <a:extLst>
                <a:ext uri="{FF2B5EF4-FFF2-40B4-BE49-F238E27FC236}">
                  <a16:creationId xmlns:a16="http://schemas.microsoft.com/office/drawing/2014/main" id="{C9B9D00C-BF0B-D215-2D0A-B188A5929D8C}"/>
                </a:ext>
              </a:extLst>
            </p:cNvPr>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6" name="Freeform 430">
              <a:extLst>
                <a:ext uri="{FF2B5EF4-FFF2-40B4-BE49-F238E27FC236}">
                  <a16:creationId xmlns:a16="http://schemas.microsoft.com/office/drawing/2014/main" id="{A0704CEE-FE0B-77F2-7E62-022717D553F9}"/>
                </a:ext>
              </a:extLst>
            </p:cNvPr>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7" name="Freeform 431">
              <a:extLst>
                <a:ext uri="{FF2B5EF4-FFF2-40B4-BE49-F238E27FC236}">
                  <a16:creationId xmlns:a16="http://schemas.microsoft.com/office/drawing/2014/main" id="{26D90C3F-2F0C-D745-0576-8718737D9580}"/>
                </a:ext>
              </a:extLst>
            </p:cNvPr>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8" name="Freeform 432">
              <a:extLst>
                <a:ext uri="{FF2B5EF4-FFF2-40B4-BE49-F238E27FC236}">
                  <a16:creationId xmlns:a16="http://schemas.microsoft.com/office/drawing/2014/main" id="{F13B3327-2238-1AFF-21AD-5201F71F7C8F}"/>
                </a:ext>
              </a:extLst>
            </p:cNvPr>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9" name="Freeform 433">
              <a:extLst>
                <a:ext uri="{FF2B5EF4-FFF2-40B4-BE49-F238E27FC236}">
                  <a16:creationId xmlns:a16="http://schemas.microsoft.com/office/drawing/2014/main" id="{138EC19B-9709-480C-F8B8-642BDA0929B9}"/>
                </a:ext>
              </a:extLst>
            </p:cNvPr>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0" name="Freeform 434">
              <a:extLst>
                <a:ext uri="{FF2B5EF4-FFF2-40B4-BE49-F238E27FC236}">
                  <a16:creationId xmlns:a16="http://schemas.microsoft.com/office/drawing/2014/main" id="{EBA6C5C0-51C8-DF9E-B528-C8306EFE8549}"/>
                </a:ext>
              </a:extLst>
            </p:cNvPr>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1" name="Freeform 435">
              <a:extLst>
                <a:ext uri="{FF2B5EF4-FFF2-40B4-BE49-F238E27FC236}">
                  <a16:creationId xmlns:a16="http://schemas.microsoft.com/office/drawing/2014/main" id="{68D88917-7426-9DEA-FA84-EE264E17E591}"/>
                </a:ext>
              </a:extLst>
            </p:cNvPr>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2" name="Freeform 436">
              <a:extLst>
                <a:ext uri="{FF2B5EF4-FFF2-40B4-BE49-F238E27FC236}">
                  <a16:creationId xmlns:a16="http://schemas.microsoft.com/office/drawing/2014/main" id="{20E4A284-26A9-363E-DE7A-B9A0AF6B3D9A}"/>
                </a:ext>
              </a:extLst>
            </p:cNvPr>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3" name="Freeform 437">
              <a:extLst>
                <a:ext uri="{FF2B5EF4-FFF2-40B4-BE49-F238E27FC236}">
                  <a16:creationId xmlns:a16="http://schemas.microsoft.com/office/drawing/2014/main" id="{F44F65FE-7A8E-C2F6-9EF3-B49697EEE00E}"/>
                </a:ext>
              </a:extLst>
            </p:cNvPr>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4" name="Freeform 438">
              <a:extLst>
                <a:ext uri="{FF2B5EF4-FFF2-40B4-BE49-F238E27FC236}">
                  <a16:creationId xmlns:a16="http://schemas.microsoft.com/office/drawing/2014/main" id="{36C5E22F-1937-ECEC-55D3-AD0B42AFE44F}"/>
                </a:ext>
              </a:extLst>
            </p:cNvPr>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5" name="Freeform 439">
              <a:extLst>
                <a:ext uri="{FF2B5EF4-FFF2-40B4-BE49-F238E27FC236}">
                  <a16:creationId xmlns:a16="http://schemas.microsoft.com/office/drawing/2014/main" id="{F90A7C42-C242-7E01-CB94-4642AED38518}"/>
                </a:ext>
              </a:extLst>
            </p:cNvPr>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6" name="Freeform 440">
              <a:extLst>
                <a:ext uri="{FF2B5EF4-FFF2-40B4-BE49-F238E27FC236}">
                  <a16:creationId xmlns:a16="http://schemas.microsoft.com/office/drawing/2014/main" id="{A557BB4D-34DB-D6E4-3D4B-E815CDB14DEF}"/>
                </a:ext>
              </a:extLst>
            </p:cNvPr>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7" name="Freeform 441">
              <a:extLst>
                <a:ext uri="{FF2B5EF4-FFF2-40B4-BE49-F238E27FC236}">
                  <a16:creationId xmlns:a16="http://schemas.microsoft.com/office/drawing/2014/main" id="{A7FDCB80-692B-A4C5-AD6F-511BDA8A8120}"/>
                </a:ext>
              </a:extLst>
            </p:cNvPr>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8" name="Freeform 442">
              <a:extLst>
                <a:ext uri="{FF2B5EF4-FFF2-40B4-BE49-F238E27FC236}">
                  <a16:creationId xmlns:a16="http://schemas.microsoft.com/office/drawing/2014/main" id="{ABB4393E-BB11-57DB-F199-3EC53D5BF433}"/>
                </a:ext>
              </a:extLst>
            </p:cNvPr>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9" name="Freeform 443">
              <a:extLst>
                <a:ext uri="{FF2B5EF4-FFF2-40B4-BE49-F238E27FC236}">
                  <a16:creationId xmlns:a16="http://schemas.microsoft.com/office/drawing/2014/main" id="{9E63C719-8C98-D3B7-7909-E21AA0C47B4A}"/>
                </a:ext>
              </a:extLst>
            </p:cNvPr>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0" name="Freeform 444">
              <a:extLst>
                <a:ext uri="{FF2B5EF4-FFF2-40B4-BE49-F238E27FC236}">
                  <a16:creationId xmlns:a16="http://schemas.microsoft.com/office/drawing/2014/main" id="{6A473660-DABA-B426-B68F-AD87091A3163}"/>
                </a:ext>
              </a:extLst>
            </p:cNvPr>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1" name="Freeform 445">
              <a:extLst>
                <a:ext uri="{FF2B5EF4-FFF2-40B4-BE49-F238E27FC236}">
                  <a16:creationId xmlns:a16="http://schemas.microsoft.com/office/drawing/2014/main" id="{5299440D-7B13-0DFD-2A94-2F6838D58822}"/>
                </a:ext>
              </a:extLst>
            </p:cNvPr>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2" name="Freeform 446">
              <a:extLst>
                <a:ext uri="{FF2B5EF4-FFF2-40B4-BE49-F238E27FC236}">
                  <a16:creationId xmlns:a16="http://schemas.microsoft.com/office/drawing/2014/main" id="{5C3CEEC2-FFDF-07AD-8CD1-F1569AA3575C}"/>
                </a:ext>
              </a:extLst>
            </p:cNvPr>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3" name="Freeform 447">
              <a:extLst>
                <a:ext uri="{FF2B5EF4-FFF2-40B4-BE49-F238E27FC236}">
                  <a16:creationId xmlns:a16="http://schemas.microsoft.com/office/drawing/2014/main" id="{C7E749B2-8E92-3042-E945-341974587D95}"/>
                </a:ext>
              </a:extLst>
            </p:cNvPr>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4" name="Freeform 448">
              <a:extLst>
                <a:ext uri="{FF2B5EF4-FFF2-40B4-BE49-F238E27FC236}">
                  <a16:creationId xmlns:a16="http://schemas.microsoft.com/office/drawing/2014/main" id="{7D56B139-C3CA-B00C-A2D5-D4C6DF35602A}"/>
                </a:ext>
              </a:extLst>
            </p:cNvPr>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5" name="Freeform 449">
              <a:extLst>
                <a:ext uri="{FF2B5EF4-FFF2-40B4-BE49-F238E27FC236}">
                  <a16:creationId xmlns:a16="http://schemas.microsoft.com/office/drawing/2014/main" id="{BE0F56FA-2784-B068-2145-DA67001BC4AE}"/>
                </a:ext>
              </a:extLst>
            </p:cNvPr>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6" name="Freeform 450">
              <a:extLst>
                <a:ext uri="{FF2B5EF4-FFF2-40B4-BE49-F238E27FC236}">
                  <a16:creationId xmlns:a16="http://schemas.microsoft.com/office/drawing/2014/main" id="{475C4C63-B31E-CD53-A8EA-2BFC3C25F041}"/>
                </a:ext>
              </a:extLst>
            </p:cNvPr>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7" name="Freeform 451">
              <a:extLst>
                <a:ext uri="{FF2B5EF4-FFF2-40B4-BE49-F238E27FC236}">
                  <a16:creationId xmlns:a16="http://schemas.microsoft.com/office/drawing/2014/main" id="{B39E0BC7-084A-3CF5-D2DB-BF136B77A9E1}"/>
                </a:ext>
              </a:extLst>
            </p:cNvPr>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8" name="Freeform 452">
              <a:extLst>
                <a:ext uri="{FF2B5EF4-FFF2-40B4-BE49-F238E27FC236}">
                  <a16:creationId xmlns:a16="http://schemas.microsoft.com/office/drawing/2014/main" id="{FBF0F289-C89E-4364-5D7C-2803A7F15C01}"/>
                </a:ext>
              </a:extLst>
            </p:cNvPr>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9" name="Freeform 453">
              <a:extLst>
                <a:ext uri="{FF2B5EF4-FFF2-40B4-BE49-F238E27FC236}">
                  <a16:creationId xmlns:a16="http://schemas.microsoft.com/office/drawing/2014/main" id="{FD858131-9A3E-64FC-7177-501F61EAD389}"/>
                </a:ext>
              </a:extLst>
            </p:cNvPr>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0" name="Freeform 454">
              <a:extLst>
                <a:ext uri="{FF2B5EF4-FFF2-40B4-BE49-F238E27FC236}">
                  <a16:creationId xmlns:a16="http://schemas.microsoft.com/office/drawing/2014/main" id="{C87C1EC1-AFA9-AC99-0F1A-ED7EFD256A15}"/>
                </a:ext>
              </a:extLst>
            </p:cNvPr>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1" name="Freeform 455">
              <a:extLst>
                <a:ext uri="{FF2B5EF4-FFF2-40B4-BE49-F238E27FC236}">
                  <a16:creationId xmlns:a16="http://schemas.microsoft.com/office/drawing/2014/main" id="{55F54E73-0622-8D03-2CE3-2B2EDB97262D}"/>
                </a:ext>
              </a:extLst>
            </p:cNvPr>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2" name="Freeform 456">
              <a:extLst>
                <a:ext uri="{FF2B5EF4-FFF2-40B4-BE49-F238E27FC236}">
                  <a16:creationId xmlns:a16="http://schemas.microsoft.com/office/drawing/2014/main" id="{EF819C76-32B5-1C3D-BB10-57ED9265AAD9}"/>
                </a:ext>
              </a:extLst>
            </p:cNvPr>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3" name="Freeform 457">
              <a:extLst>
                <a:ext uri="{FF2B5EF4-FFF2-40B4-BE49-F238E27FC236}">
                  <a16:creationId xmlns:a16="http://schemas.microsoft.com/office/drawing/2014/main" id="{694743E6-DDDB-8666-739C-90A11E3B7512}"/>
                </a:ext>
              </a:extLst>
            </p:cNvPr>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4" name="Freeform 458">
              <a:extLst>
                <a:ext uri="{FF2B5EF4-FFF2-40B4-BE49-F238E27FC236}">
                  <a16:creationId xmlns:a16="http://schemas.microsoft.com/office/drawing/2014/main" id="{BF2B7785-763F-EAE6-1F6F-8378CF0E631A}"/>
                </a:ext>
              </a:extLst>
            </p:cNvPr>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5" name="Freeform 459">
              <a:extLst>
                <a:ext uri="{FF2B5EF4-FFF2-40B4-BE49-F238E27FC236}">
                  <a16:creationId xmlns:a16="http://schemas.microsoft.com/office/drawing/2014/main" id="{24E45DC8-A7D2-76A2-6FB7-282EF6856C4D}"/>
                </a:ext>
              </a:extLst>
            </p:cNvPr>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6" name="Freeform 460">
              <a:extLst>
                <a:ext uri="{FF2B5EF4-FFF2-40B4-BE49-F238E27FC236}">
                  <a16:creationId xmlns:a16="http://schemas.microsoft.com/office/drawing/2014/main" id="{6D264EA9-D962-C119-18A6-1DAD70647631}"/>
                </a:ext>
              </a:extLst>
            </p:cNvPr>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7" name="Freeform 461">
              <a:extLst>
                <a:ext uri="{FF2B5EF4-FFF2-40B4-BE49-F238E27FC236}">
                  <a16:creationId xmlns:a16="http://schemas.microsoft.com/office/drawing/2014/main" id="{8931742C-BA6D-DF38-3300-B884243A805A}"/>
                </a:ext>
              </a:extLst>
            </p:cNvPr>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8" name="Freeform 462">
              <a:extLst>
                <a:ext uri="{FF2B5EF4-FFF2-40B4-BE49-F238E27FC236}">
                  <a16:creationId xmlns:a16="http://schemas.microsoft.com/office/drawing/2014/main" id="{2FEE504E-1813-F4EC-9E32-239A8673B490}"/>
                </a:ext>
              </a:extLst>
            </p:cNvPr>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9" name="Freeform 463">
              <a:extLst>
                <a:ext uri="{FF2B5EF4-FFF2-40B4-BE49-F238E27FC236}">
                  <a16:creationId xmlns:a16="http://schemas.microsoft.com/office/drawing/2014/main" id="{4CC7324E-86E0-9434-5163-AD88273B00BF}"/>
                </a:ext>
              </a:extLst>
            </p:cNvPr>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0" name="Freeform 464">
              <a:extLst>
                <a:ext uri="{FF2B5EF4-FFF2-40B4-BE49-F238E27FC236}">
                  <a16:creationId xmlns:a16="http://schemas.microsoft.com/office/drawing/2014/main" id="{292BEFA4-8DFD-DCDD-5694-46D6D7CB19BF}"/>
                </a:ext>
              </a:extLst>
            </p:cNvPr>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1" name="Freeform 465">
              <a:extLst>
                <a:ext uri="{FF2B5EF4-FFF2-40B4-BE49-F238E27FC236}">
                  <a16:creationId xmlns:a16="http://schemas.microsoft.com/office/drawing/2014/main" id="{3FCE98B6-070D-881B-5B95-137578996F6A}"/>
                </a:ext>
              </a:extLst>
            </p:cNvPr>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2" name="Freeform 466">
              <a:extLst>
                <a:ext uri="{FF2B5EF4-FFF2-40B4-BE49-F238E27FC236}">
                  <a16:creationId xmlns:a16="http://schemas.microsoft.com/office/drawing/2014/main" id="{94D2C090-14EE-2E5A-E1BF-CF53C8126407}"/>
                </a:ext>
              </a:extLst>
            </p:cNvPr>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3" name="Freeform 467">
              <a:extLst>
                <a:ext uri="{FF2B5EF4-FFF2-40B4-BE49-F238E27FC236}">
                  <a16:creationId xmlns:a16="http://schemas.microsoft.com/office/drawing/2014/main" id="{5E187038-290D-3175-D38A-9F4818532305}"/>
                </a:ext>
              </a:extLst>
            </p:cNvPr>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4" name="Freeform 468">
              <a:extLst>
                <a:ext uri="{FF2B5EF4-FFF2-40B4-BE49-F238E27FC236}">
                  <a16:creationId xmlns:a16="http://schemas.microsoft.com/office/drawing/2014/main" id="{868CEF56-1574-ECC9-7D80-A09D8C1A463B}"/>
                </a:ext>
              </a:extLst>
            </p:cNvPr>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5" name="Freeform 469">
              <a:extLst>
                <a:ext uri="{FF2B5EF4-FFF2-40B4-BE49-F238E27FC236}">
                  <a16:creationId xmlns:a16="http://schemas.microsoft.com/office/drawing/2014/main" id="{67FED50A-D92B-95FF-0BF2-8B0DB3292FAB}"/>
                </a:ext>
              </a:extLst>
            </p:cNvPr>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6" name="Freeform 470">
              <a:extLst>
                <a:ext uri="{FF2B5EF4-FFF2-40B4-BE49-F238E27FC236}">
                  <a16:creationId xmlns:a16="http://schemas.microsoft.com/office/drawing/2014/main" id="{C5F1F80E-81E4-D33E-5CC4-97F8F91E789F}"/>
                </a:ext>
              </a:extLst>
            </p:cNvPr>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7" name="Freeform 471">
              <a:extLst>
                <a:ext uri="{FF2B5EF4-FFF2-40B4-BE49-F238E27FC236}">
                  <a16:creationId xmlns:a16="http://schemas.microsoft.com/office/drawing/2014/main" id="{41B4E8D4-F7B4-CCFD-9FFF-6D167050002D}"/>
                </a:ext>
              </a:extLst>
            </p:cNvPr>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8" name="Freeform 472">
              <a:extLst>
                <a:ext uri="{FF2B5EF4-FFF2-40B4-BE49-F238E27FC236}">
                  <a16:creationId xmlns:a16="http://schemas.microsoft.com/office/drawing/2014/main" id="{861A761E-FEF0-9A69-144E-65D900E6BA30}"/>
                </a:ext>
              </a:extLst>
            </p:cNvPr>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9" name="Freeform 473">
              <a:extLst>
                <a:ext uri="{FF2B5EF4-FFF2-40B4-BE49-F238E27FC236}">
                  <a16:creationId xmlns:a16="http://schemas.microsoft.com/office/drawing/2014/main" id="{07CD23B3-844F-7A29-66C9-12CF96DB92BD}"/>
                </a:ext>
              </a:extLst>
            </p:cNvPr>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0" name="Freeform 474">
              <a:extLst>
                <a:ext uri="{FF2B5EF4-FFF2-40B4-BE49-F238E27FC236}">
                  <a16:creationId xmlns:a16="http://schemas.microsoft.com/office/drawing/2014/main" id="{7223D330-6CEE-B255-6A0F-059A1C247303}"/>
                </a:ext>
              </a:extLst>
            </p:cNvPr>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1" name="Freeform 475">
              <a:extLst>
                <a:ext uri="{FF2B5EF4-FFF2-40B4-BE49-F238E27FC236}">
                  <a16:creationId xmlns:a16="http://schemas.microsoft.com/office/drawing/2014/main" id="{96528D7B-F733-57BF-E61C-8D7AEDF2E4EC}"/>
                </a:ext>
              </a:extLst>
            </p:cNvPr>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2" name="Freeform 476">
              <a:extLst>
                <a:ext uri="{FF2B5EF4-FFF2-40B4-BE49-F238E27FC236}">
                  <a16:creationId xmlns:a16="http://schemas.microsoft.com/office/drawing/2014/main" id="{81F58728-3836-B593-2242-359C699FF588}"/>
                </a:ext>
              </a:extLst>
            </p:cNvPr>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3" name="Freeform 477">
              <a:extLst>
                <a:ext uri="{FF2B5EF4-FFF2-40B4-BE49-F238E27FC236}">
                  <a16:creationId xmlns:a16="http://schemas.microsoft.com/office/drawing/2014/main" id="{043039BD-D884-8A05-0D29-81F211CF6C97}"/>
                </a:ext>
              </a:extLst>
            </p:cNvPr>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4" name="Freeform 478">
              <a:extLst>
                <a:ext uri="{FF2B5EF4-FFF2-40B4-BE49-F238E27FC236}">
                  <a16:creationId xmlns:a16="http://schemas.microsoft.com/office/drawing/2014/main" id="{388412D1-BAF8-ECC5-35EE-B3A2F0C1D5EA}"/>
                </a:ext>
              </a:extLst>
            </p:cNvPr>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5" name="Freeform 479">
              <a:extLst>
                <a:ext uri="{FF2B5EF4-FFF2-40B4-BE49-F238E27FC236}">
                  <a16:creationId xmlns:a16="http://schemas.microsoft.com/office/drawing/2014/main" id="{B74B00AE-CFBE-6684-7C37-CB22F8C47FE5}"/>
                </a:ext>
              </a:extLst>
            </p:cNvPr>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6" name="Freeform 480">
              <a:extLst>
                <a:ext uri="{FF2B5EF4-FFF2-40B4-BE49-F238E27FC236}">
                  <a16:creationId xmlns:a16="http://schemas.microsoft.com/office/drawing/2014/main" id="{826EAD39-ED78-27CE-7A7D-58BECE731C0A}"/>
                </a:ext>
              </a:extLst>
            </p:cNvPr>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7" name="Freeform 481">
              <a:extLst>
                <a:ext uri="{FF2B5EF4-FFF2-40B4-BE49-F238E27FC236}">
                  <a16:creationId xmlns:a16="http://schemas.microsoft.com/office/drawing/2014/main" id="{85A765B1-9F18-8A76-BB72-286026CDA0B1}"/>
                </a:ext>
              </a:extLst>
            </p:cNvPr>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8" name="Freeform 482">
              <a:extLst>
                <a:ext uri="{FF2B5EF4-FFF2-40B4-BE49-F238E27FC236}">
                  <a16:creationId xmlns:a16="http://schemas.microsoft.com/office/drawing/2014/main" id="{04233D5D-9D6B-6039-8518-9148790352A6}"/>
                </a:ext>
              </a:extLst>
            </p:cNvPr>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9" name="Freeform 483">
              <a:extLst>
                <a:ext uri="{FF2B5EF4-FFF2-40B4-BE49-F238E27FC236}">
                  <a16:creationId xmlns:a16="http://schemas.microsoft.com/office/drawing/2014/main" id="{A4BC08E3-D72F-84CD-8311-1CA585054E42}"/>
                </a:ext>
              </a:extLst>
            </p:cNvPr>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0" name="Freeform 484">
              <a:extLst>
                <a:ext uri="{FF2B5EF4-FFF2-40B4-BE49-F238E27FC236}">
                  <a16:creationId xmlns:a16="http://schemas.microsoft.com/office/drawing/2014/main" id="{323A6233-1738-D801-6F32-0AD72BC39DEC}"/>
                </a:ext>
              </a:extLst>
            </p:cNvPr>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1" name="Freeform 485">
              <a:extLst>
                <a:ext uri="{FF2B5EF4-FFF2-40B4-BE49-F238E27FC236}">
                  <a16:creationId xmlns:a16="http://schemas.microsoft.com/office/drawing/2014/main" id="{39D57C08-7ED9-0F56-BD86-A638B66E57D7}"/>
                </a:ext>
              </a:extLst>
            </p:cNvPr>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2" name="Freeform 486">
              <a:extLst>
                <a:ext uri="{FF2B5EF4-FFF2-40B4-BE49-F238E27FC236}">
                  <a16:creationId xmlns:a16="http://schemas.microsoft.com/office/drawing/2014/main" id="{EC401E9E-406D-4422-7FAB-FCCD54C2EE50}"/>
                </a:ext>
              </a:extLst>
            </p:cNvPr>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3" name="Freeform 487">
              <a:extLst>
                <a:ext uri="{FF2B5EF4-FFF2-40B4-BE49-F238E27FC236}">
                  <a16:creationId xmlns:a16="http://schemas.microsoft.com/office/drawing/2014/main" id="{958CC6ED-840A-F4FA-B803-76D439EAD03E}"/>
                </a:ext>
              </a:extLst>
            </p:cNvPr>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4" name="Freeform 488">
              <a:extLst>
                <a:ext uri="{FF2B5EF4-FFF2-40B4-BE49-F238E27FC236}">
                  <a16:creationId xmlns:a16="http://schemas.microsoft.com/office/drawing/2014/main" id="{04348E1B-E30A-131D-0374-ED7240961F5A}"/>
                </a:ext>
              </a:extLst>
            </p:cNvPr>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5" name="Freeform 489">
              <a:extLst>
                <a:ext uri="{FF2B5EF4-FFF2-40B4-BE49-F238E27FC236}">
                  <a16:creationId xmlns:a16="http://schemas.microsoft.com/office/drawing/2014/main" id="{F8BEC30A-971E-2527-0EBB-80AEAEF29BAD}"/>
                </a:ext>
              </a:extLst>
            </p:cNvPr>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6" name="Freeform 490">
              <a:extLst>
                <a:ext uri="{FF2B5EF4-FFF2-40B4-BE49-F238E27FC236}">
                  <a16:creationId xmlns:a16="http://schemas.microsoft.com/office/drawing/2014/main" id="{29BBBD70-DFD7-C316-30AA-984851CF04B3}"/>
                </a:ext>
              </a:extLst>
            </p:cNvPr>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7" name="Freeform 491">
              <a:extLst>
                <a:ext uri="{FF2B5EF4-FFF2-40B4-BE49-F238E27FC236}">
                  <a16:creationId xmlns:a16="http://schemas.microsoft.com/office/drawing/2014/main" id="{C1FDADB4-3FFF-7843-8A5F-41AEE53EB8FF}"/>
                </a:ext>
              </a:extLst>
            </p:cNvPr>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8" name="Freeform 492">
              <a:extLst>
                <a:ext uri="{FF2B5EF4-FFF2-40B4-BE49-F238E27FC236}">
                  <a16:creationId xmlns:a16="http://schemas.microsoft.com/office/drawing/2014/main" id="{2E51DF43-C998-1D92-B880-7AAB05B72C4C}"/>
                </a:ext>
              </a:extLst>
            </p:cNvPr>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9" name="Freeform 493">
              <a:extLst>
                <a:ext uri="{FF2B5EF4-FFF2-40B4-BE49-F238E27FC236}">
                  <a16:creationId xmlns:a16="http://schemas.microsoft.com/office/drawing/2014/main" id="{8F4189A6-8052-9D40-8ABA-DD1E533060E1}"/>
                </a:ext>
              </a:extLst>
            </p:cNvPr>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0" name="Freeform 494">
              <a:extLst>
                <a:ext uri="{FF2B5EF4-FFF2-40B4-BE49-F238E27FC236}">
                  <a16:creationId xmlns:a16="http://schemas.microsoft.com/office/drawing/2014/main" id="{49D71358-02AA-40C8-ABBC-49ED202386B3}"/>
                </a:ext>
              </a:extLst>
            </p:cNvPr>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1" name="Freeform 495">
              <a:extLst>
                <a:ext uri="{FF2B5EF4-FFF2-40B4-BE49-F238E27FC236}">
                  <a16:creationId xmlns:a16="http://schemas.microsoft.com/office/drawing/2014/main" id="{3F393EA8-EDAB-0E46-BABD-04B5A637AE59}"/>
                </a:ext>
              </a:extLst>
            </p:cNvPr>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2" name="Freeform 496">
              <a:extLst>
                <a:ext uri="{FF2B5EF4-FFF2-40B4-BE49-F238E27FC236}">
                  <a16:creationId xmlns:a16="http://schemas.microsoft.com/office/drawing/2014/main" id="{5F047E1F-D9FD-C8FB-2246-E4AE86508220}"/>
                </a:ext>
              </a:extLst>
            </p:cNvPr>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3" name="Freeform 497">
              <a:extLst>
                <a:ext uri="{FF2B5EF4-FFF2-40B4-BE49-F238E27FC236}">
                  <a16:creationId xmlns:a16="http://schemas.microsoft.com/office/drawing/2014/main" id="{F9B8F340-EBD2-B93B-5E77-CE8E43D932E9}"/>
                </a:ext>
              </a:extLst>
            </p:cNvPr>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4" name="Freeform 498">
              <a:extLst>
                <a:ext uri="{FF2B5EF4-FFF2-40B4-BE49-F238E27FC236}">
                  <a16:creationId xmlns:a16="http://schemas.microsoft.com/office/drawing/2014/main" id="{716DA5EF-728B-A5D0-84B5-C38D1A3DF8C9}"/>
                </a:ext>
              </a:extLst>
            </p:cNvPr>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5" name="Freeform 499">
              <a:extLst>
                <a:ext uri="{FF2B5EF4-FFF2-40B4-BE49-F238E27FC236}">
                  <a16:creationId xmlns:a16="http://schemas.microsoft.com/office/drawing/2014/main" id="{8F4A8AF1-C4E3-4397-AF62-F741322552AC}"/>
                </a:ext>
              </a:extLst>
            </p:cNvPr>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6" name="Freeform 500">
              <a:extLst>
                <a:ext uri="{FF2B5EF4-FFF2-40B4-BE49-F238E27FC236}">
                  <a16:creationId xmlns:a16="http://schemas.microsoft.com/office/drawing/2014/main" id="{F4B22593-A32F-11D4-9EE1-E633AFE6DAE0}"/>
                </a:ext>
              </a:extLst>
            </p:cNvPr>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7" name="Freeform 501">
              <a:extLst>
                <a:ext uri="{FF2B5EF4-FFF2-40B4-BE49-F238E27FC236}">
                  <a16:creationId xmlns:a16="http://schemas.microsoft.com/office/drawing/2014/main" id="{BC6636DD-81A3-F6D8-57B8-D92D5152F8FB}"/>
                </a:ext>
              </a:extLst>
            </p:cNvPr>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8" name="Freeform 502">
              <a:extLst>
                <a:ext uri="{FF2B5EF4-FFF2-40B4-BE49-F238E27FC236}">
                  <a16:creationId xmlns:a16="http://schemas.microsoft.com/office/drawing/2014/main" id="{207695F5-EDB8-A6DD-56EF-3607883F0279}"/>
                </a:ext>
              </a:extLst>
            </p:cNvPr>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9" name="Freeform 503">
              <a:extLst>
                <a:ext uri="{FF2B5EF4-FFF2-40B4-BE49-F238E27FC236}">
                  <a16:creationId xmlns:a16="http://schemas.microsoft.com/office/drawing/2014/main" id="{A46A9EBF-865F-4894-0197-23B473C97B61}"/>
                </a:ext>
              </a:extLst>
            </p:cNvPr>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0" name="Freeform 504">
              <a:extLst>
                <a:ext uri="{FF2B5EF4-FFF2-40B4-BE49-F238E27FC236}">
                  <a16:creationId xmlns:a16="http://schemas.microsoft.com/office/drawing/2014/main" id="{5E0A5482-DCCA-85D0-A9D3-9B174A3413F8}"/>
                </a:ext>
              </a:extLst>
            </p:cNvPr>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1" name="Freeform 505">
              <a:extLst>
                <a:ext uri="{FF2B5EF4-FFF2-40B4-BE49-F238E27FC236}">
                  <a16:creationId xmlns:a16="http://schemas.microsoft.com/office/drawing/2014/main" id="{A863F859-4456-DF2D-0860-C944E0A4EE49}"/>
                </a:ext>
              </a:extLst>
            </p:cNvPr>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2" name="Freeform 506">
              <a:extLst>
                <a:ext uri="{FF2B5EF4-FFF2-40B4-BE49-F238E27FC236}">
                  <a16:creationId xmlns:a16="http://schemas.microsoft.com/office/drawing/2014/main" id="{C0DA4ACB-A0BF-2A7C-1732-594979B7C013}"/>
                </a:ext>
              </a:extLst>
            </p:cNvPr>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3" name="Freeform 507">
              <a:extLst>
                <a:ext uri="{FF2B5EF4-FFF2-40B4-BE49-F238E27FC236}">
                  <a16:creationId xmlns:a16="http://schemas.microsoft.com/office/drawing/2014/main" id="{0271689B-7B2F-9208-CF01-59BB4A4B5279}"/>
                </a:ext>
              </a:extLst>
            </p:cNvPr>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4" name="Freeform 508">
              <a:extLst>
                <a:ext uri="{FF2B5EF4-FFF2-40B4-BE49-F238E27FC236}">
                  <a16:creationId xmlns:a16="http://schemas.microsoft.com/office/drawing/2014/main" id="{EFD5ABAC-6765-C50D-FB1A-B8D0EEC44402}"/>
                </a:ext>
              </a:extLst>
            </p:cNvPr>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5" name="Freeform 509">
              <a:extLst>
                <a:ext uri="{FF2B5EF4-FFF2-40B4-BE49-F238E27FC236}">
                  <a16:creationId xmlns:a16="http://schemas.microsoft.com/office/drawing/2014/main" id="{3C751F43-7365-3783-810C-B1E39899F837}"/>
                </a:ext>
              </a:extLst>
            </p:cNvPr>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6" name="Freeform 510">
              <a:extLst>
                <a:ext uri="{FF2B5EF4-FFF2-40B4-BE49-F238E27FC236}">
                  <a16:creationId xmlns:a16="http://schemas.microsoft.com/office/drawing/2014/main" id="{F68F24C4-8914-0E90-A1AB-15B33EB8746E}"/>
                </a:ext>
              </a:extLst>
            </p:cNvPr>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7" name="Freeform 511">
              <a:extLst>
                <a:ext uri="{FF2B5EF4-FFF2-40B4-BE49-F238E27FC236}">
                  <a16:creationId xmlns:a16="http://schemas.microsoft.com/office/drawing/2014/main" id="{5A3CCF75-676F-4EA0-BF21-B559735BC13A}"/>
                </a:ext>
              </a:extLst>
            </p:cNvPr>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8" name="Freeform 512">
              <a:extLst>
                <a:ext uri="{FF2B5EF4-FFF2-40B4-BE49-F238E27FC236}">
                  <a16:creationId xmlns:a16="http://schemas.microsoft.com/office/drawing/2014/main" id="{5773F46A-8206-6582-D3B0-5E19CB348C67}"/>
                </a:ext>
              </a:extLst>
            </p:cNvPr>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9" name="Freeform 513">
              <a:extLst>
                <a:ext uri="{FF2B5EF4-FFF2-40B4-BE49-F238E27FC236}">
                  <a16:creationId xmlns:a16="http://schemas.microsoft.com/office/drawing/2014/main" id="{6EA15E23-D19B-7809-0A40-E51C723EEC6C}"/>
                </a:ext>
              </a:extLst>
            </p:cNvPr>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0" name="Freeform 514">
              <a:extLst>
                <a:ext uri="{FF2B5EF4-FFF2-40B4-BE49-F238E27FC236}">
                  <a16:creationId xmlns:a16="http://schemas.microsoft.com/office/drawing/2014/main" id="{0EEBD190-0301-9AD1-1FAA-195761894852}"/>
                </a:ext>
              </a:extLst>
            </p:cNvPr>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1" name="Freeform 515">
              <a:extLst>
                <a:ext uri="{FF2B5EF4-FFF2-40B4-BE49-F238E27FC236}">
                  <a16:creationId xmlns:a16="http://schemas.microsoft.com/office/drawing/2014/main" id="{02DF0FE3-57C3-5D12-3665-88B7A6E85182}"/>
                </a:ext>
              </a:extLst>
            </p:cNvPr>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2" name="Freeform 516">
              <a:extLst>
                <a:ext uri="{FF2B5EF4-FFF2-40B4-BE49-F238E27FC236}">
                  <a16:creationId xmlns:a16="http://schemas.microsoft.com/office/drawing/2014/main" id="{E07A7ED9-CB02-9EA3-49FB-F96F8C89F1C1}"/>
                </a:ext>
              </a:extLst>
            </p:cNvPr>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3" name="Freeform 517">
              <a:extLst>
                <a:ext uri="{FF2B5EF4-FFF2-40B4-BE49-F238E27FC236}">
                  <a16:creationId xmlns:a16="http://schemas.microsoft.com/office/drawing/2014/main" id="{F41FE554-45E1-CA14-1F56-9A40E41EAEFA}"/>
                </a:ext>
              </a:extLst>
            </p:cNvPr>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4" name="Freeform 518">
              <a:extLst>
                <a:ext uri="{FF2B5EF4-FFF2-40B4-BE49-F238E27FC236}">
                  <a16:creationId xmlns:a16="http://schemas.microsoft.com/office/drawing/2014/main" id="{9A87C7D1-DB46-F203-4DF7-CF40FB58D5A6}"/>
                </a:ext>
              </a:extLst>
            </p:cNvPr>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5" name="Freeform 519">
              <a:extLst>
                <a:ext uri="{FF2B5EF4-FFF2-40B4-BE49-F238E27FC236}">
                  <a16:creationId xmlns:a16="http://schemas.microsoft.com/office/drawing/2014/main" id="{3EA97B0F-117B-DFEE-C249-4B207065DD98}"/>
                </a:ext>
              </a:extLst>
            </p:cNvPr>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6" name="Freeform 520">
              <a:extLst>
                <a:ext uri="{FF2B5EF4-FFF2-40B4-BE49-F238E27FC236}">
                  <a16:creationId xmlns:a16="http://schemas.microsoft.com/office/drawing/2014/main" id="{CE574C92-F00F-DD20-E12C-2336396F63AD}"/>
                </a:ext>
              </a:extLst>
            </p:cNvPr>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7" name="Freeform 521">
              <a:extLst>
                <a:ext uri="{FF2B5EF4-FFF2-40B4-BE49-F238E27FC236}">
                  <a16:creationId xmlns:a16="http://schemas.microsoft.com/office/drawing/2014/main" id="{C76AC7AD-188E-B66C-DF05-FE44AD4EA9E0}"/>
                </a:ext>
              </a:extLst>
            </p:cNvPr>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8" name="Freeform 522">
              <a:extLst>
                <a:ext uri="{FF2B5EF4-FFF2-40B4-BE49-F238E27FC236}">
                  <a16:creationId xmlns:a16="http://schemas.microsoft.com/office/drawing/2014/main" id="{9D947E1C-FEDD-A8DA-501A-EC7CD4948076}"/>
                </a:ext>
              </a:extLst>
            </p:cNvPr>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9" name="Freeform 523">
              <a:extLst>
                <a:ext uri="{FF2B5EF4-FFF2-40B4-BE49-F238E27FC236}">
                  <a16:creationId xmlns:a16="http://schemas.microsoft.com/office/drawing/2014/main" id="{368BE4F4-D071-E187-25AA-3E1C0E4E9DC3}"/>
                </a:ext>
              </a:extLst>
            </p:cNvPr>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0" name="Freeform 524">
              <a:extLst>
                <a:ext uri="{FF2B5EF4-FFF2-40B4-BE49-F238E27FC236}">
                  <a16:creationId xmlns:a16="http://schemas.microsoft.com/office/drawing/2014/main" id="{9C692E8E-D7E7-7570-7357-FA1069898344}"/>
                </a:ext>
              </a:extLst>
            </p:cNvPr>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1" name="Freeform 525">
              <a:extLst>
                <a:ext uri="{FF2B5EF4-FFF2-40B4-BE49-F238E27FC236}">
                  <a16:creationId xmlns:a16="http://schemas.microsoft.com/office/drawing/2014/main" id="{2B6855EC-0EAF-EF7D-6ACA-231937E12DDB}"/>
                </a:ext>
              </a:extLst>
            </p:cNvPr>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2" name="Freeform 526">
              <a:extLst>
                <a:ext uri="{FF2B5EF4-FFF2-40B4-BE49-F238E27FC236}">
                  <a16:creationId xmlns:a16="http://schemas.microsoft.com/office/drawing/2014/main" id="{D4D5F851-CF27-D06C-6479-BF0163E97E4A}"/>
                </a:ext>
              </a:extLst>
            </p:cNvPr>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3" name="Freeform 527">
              <a:extLst>
                <a:ext uri="{FF2B5EF4-FFF2-40B4-BE49-F238E27FC236}">
                  <a16:creationId xmlns:a16="http://schemas.microsoft.com/office/drawing/2014/main" id="{7C022B88-81C4-F921-6C13-F23B7E6B5FE3}"/>
                </a:ext>
              </a:extLst>
            </p:cNvPr>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4" name="Freeform 528">
              <a:extLst>
                <a:ext uri="{FF2B5EF4-FFF2-40B4-BE49-F238E27FC236}">
                  <a16:creationId xmlns:a16="http://schemas.microsoft.com/office/drawing/2014/main" id="{99CDAF01-883F-B01C-8605-1BD12DA4589F}"/>
                </a:ext>
              </a:extLst>
            </p:cNvPr>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5" name="Freeform 529">
              <a:extLst>
                <a:ext uri="{FF2B5EF4-FFF2-40B4-BE49-F238E27FC236}">
                  <a16:creationId xmlns:a16="http://schemas.microsoft.com/office/drawing/2014/main" id="{7BDE076A-0B5E-C8D3-0BF9-8DCD4371E0F6}"/>
                </a:ext>
              </a:extLst>
            </p:cNvPr>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6" name="Freeform 530">
              <a:extLst>
                <a:ext uri="{FF2B5EF4-FFF2-40B4-BE49-F238E27FC236}">
                  <a16:creationId xmlns:a16="http://schemas.microsoft.com/office/drawing/2014/main" id="{A0E5DE5F-16C4-147E-2D7A-A693FA786CFD}"/>
                </a:ext>
              </a:extLst>
            </p:cNvPr>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7" name="Freeform 531">
              <a:extLst>
                <a:ext uri="{FF2B5EF4-FFF2-40B4-BE49-F238E27FC236}">
                  <a16:creationId xmlns:a16="http://schemas.microsoft.com/office/drawing/2014/main" id="{46336AFB-F6AE-DE7D-279A-046273C6502F}"/>
                </a:ext>
              </a:extLst>
            </p:cNvPr>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8" name="Freeform 532">
              <a:extLst>
                <a:ext uri="{FF2B5EF4-FFF2-40B4-BE49-F238E27FC236}">
                  <a16:creationId xmlns:a16="http://schemas.microsoft.com/office/drawing/2014/main" id="{5481B2BD-9AED-85A6-3FD6-2008252E63A7}"/>
                </a:ext>
              </a:extLst>
            </p:cNvPr>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9" name="Freeform 533">
              <a:extLst>
                <a:ext uri="{FF2B5EF4-FFF2-40B4-BE49-F238E27FC236}">
                  <a16:creationId xmlns:a16="http://schemas.microsoft.com/office/drawing/2014/main" id="{8392CDB8-778C-6A2B-357A-87EA4255F22C}"/>
                </a:ext>
              </a:extLst>
            </p:cNvPr>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0" name="Freeform 534">
              <a:extLst>
                <a:ext uri="{FF2B5EF4-FFF2-40B4-BE49-F238E27FC236}">
                  <a16:creationId xmlns:a16="http://schemas.microsoft.com/office/drawing/2014/main" id="{AAB8F748-A9D6-34C9-DF34-4A1DC810151D}"/>
                </a:ext>
              </a:extLst>
            </p:cNvPr>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1" name="Freeform 535">
              <a:extLst>
                <a:ext uri="{FF2B5EF4-FFF2-40B4-BE49-F238E27FC236}">
                  <a16:creationId xmlns:a16="http://schemas.microsoft.com/office/drawing/2014/main" id="{BFD71891-C55C-2D4A-CA63-1FE84D80B81B}"/>
                </a:ext>
              </a:extLst>
            </p:cNvPr>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2" name="Freeform 536">
              <a:extLst>
                <a:ext uri="{FF2B5EF4-FFF2-40B4-BE49-F238E27FC236}">
                  <a16:creationId xmlns:a16="http://schemas.microsoft.com/office/drawing/2014/main" id="{EAD2C20A-5C66-6B7D-034A-C49336D93865}"/>
                </a:ext>
              </a:extLst>
            </p:cNvPr>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3" name="Freeform 537">
              <a:extLst>
                <a:ext uri="{FF2B5EF4-FFF2-40B4-BE49-F238E27FC236}">
                  <a16:creationId xmlns:a16="http://schemas.microsoft.com/office/drawing/2014/main" id="{54195C2D-44E9-B98A-3D50-E14BE416D94A}"/>
                </a:ext>
              </a:extLst>
            </p:cNvPr>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4" name="Freeform 538">
              <a:extLst>
                <a:ext uri="{FF2B5EF4-FFF2-40B4-BE49-F238E27FC236}">
                  <a16:creationId xmlns:a16="http://schemas.microsoft.com/office/drawing/2014/main" id="{05B9C10E-8A2B-9ABD-B8B4-62FA2D3665BD}"/>
                </a:ext>
              </a:extLst>
            </p:cNvPr>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5" name="Freeform 539">
              <a:extLst>
                <a:ext uri="{FF2B5EF4-FFF2-40B4-BE49-F238E27FC236}">
                  <a16:creationId xmlns:a16="http://schemas.microsoft.com/office/drawing/2014/main" id="{59B2C12D-8124-EF5C-CCD0-7CA2FE664C0E}"/>
                </a:ext>
              </a:extLst>
            </p:cNvPr>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6" name="Freeform 540">
              <a:extLst>
                <a:ext uri="{FF2B5EF4-FFF2-40B4-BE49-F238E27FC236}">
                  <a16:creationId xmlns:a16="http://schemas.microsoft.com/office/drawing/2014/main" id="{1D76F0A0-7532-E66C-A111-B36BACE6749C}"/>
                </a:ext>
              </a:extLst>
            </p:cNvPr>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7" name="Freeform 541">
              <a:extLst>
                <a:ext uri="{FF2B5EF4-FFF2-40B4-BE49-F238E27FC236}">
                  <a16:creationId xmlns:a16="http://schemas.microsoft.com/office/drawing/2014/main" id="{C9C587BA-A0EA-0FB0-4988-41AA8B6C1E7F}"/>
                </a:ext>
              </a:extLst>
            </p:cNvPr>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8" name="Freeform 542">
              <a:extLst>
                <a:ext uri="{FF2B5EF4-FFF2-40B4-BE49-F238E27FC236}">
                  <a16:creationId xmlns:a16="http://schemas.microsoft.com/office/drawing/2014/main" id="{73FB79CC-E010-1648-9F51-3329DFD26DD3}"/>
                </a:ext>
              </a:extLst>
            </p:cNvPr>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9" name="Freeform 543">
              <a:extLst>
                <a:ext uri="{FF2B5EF4-FFF2-40B4-BE49-F238E27FC236}">
                  <a16:creationId xmlns:a16="http://schemas.microsoft.com/office/drawing/2014/main" id="{42C4BDD4-252C-58A7-CEA9-6C65C3C4D0F1}"/>
                </a:ext>
              </a:extLst>
            </p:cNvPr>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0" name="Freeform 544">
              <a:extLst>
                <a:ext uri="{FF2B5EF4-FFF2-40B4-BE49-F238E27FC236}">
                  <a16:creationId xmlns:a16="http://schemas.microsoft.com/office/drawing/2014/main" id="{F036DE78-67BB-7FE0-A416-40A321E220EA}"/>
                </a:ext>
              </a:extLst>
            </p:cNvPr>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1" name="Freeform 545">
              <a:extLst>
                <a:ext uri="{FF2B5EF4-FFF2-40B4-BE49-F238E27FC236}">
                  <a16:creationId xmlns:a16="http://schemas.microsoft.com/office/drawing/2014/main" id="{E94DAE27-AD2A-3520-B6E4-7054DA884915}"/>
                </a:ext>
              </a:extLst>
            </p:cNvPr>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2" name="Freeform 546">
              <a:extLst>
                <a:ext uri="{FF2B5EF4-FFF2-40B4-BE49-F238E27FC236}">
                  <a16:creationId xmlns:a16="http://schemas.microsoft.com/office/drawing/2014/main" id="{C296E6C4-70F6-4760-CF09-4AFD0BFD9298}"/>
                </a:ext>
              </a:extLst>
            </p:cNvPr>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3" name="Freeform 547">
              <a:extLst>
                <a:ext uri="{FF2B5EF4-FFF2-40B4-BE49-F238E27FC236}">
                  <a16:creationId xmlns:a16="http://schemas.microsoft.com/office/drawing/2014/main" id="{EF7A731B-43A5-1306-437C-10D640730327}"/>
                </a:ext>
              </a:extLst>
            </p:cNvPr>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4" name="Freeform 548">
              <a:extLst>
                <a:ext uri="{FF2B5EF4-FFF2-40B4-BE49-F238E27FC236}">
                  <a16:creationId xmlns:a16="http://schemas.microsoft.com/office/drawing/2014/main" id="{0B0C4626-AB5D-E752-380E-7891BAB67C92}"/>
                </a:ext>
              </a:extLst>
            </p:cNvPr>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5" name="Freeform 549">
              <a:extLst>
                <a:ext uri="{FF2B5EF4-FFF2-40B4-BE49-F238E27FC236}">
                  <a16:creationId xmlns:a16="http://schemas.microsoft.com/office/drawing/2014/main" id="{3D60C6FB-8048-D3DB-15C4-D4342674F520}"/>
                </a:ext>
              </a:extLst>
            </p:cNvPr>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6" name="Freeform 550">
              <a:extLst>
                <a:ext uri="{FF2B5EF4-FFF2-40B4-BE49-F238E27FC236}">
                  <a16:creationId xmlns:a16="http://schemas.microsoft.com/office/drawing/2014/main" id="{EBE1E4B0-102D-4EB4-837B-2D4D43E57B17}"/>
                </a:ext>
              </a:extLst>
            </p:cNvPr>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7" name="Freeform 551">
              <a:extLst>
                <a:ext uri="{FF2B5EF4-FFF2-40B4-BE49-F238E27FC236}">
                  <a16:creationId xmlns:a16="http://schemas.microsoft.com/office/drawing/2014/main" id="{60143CCF-C3D4-AA52-BEE8-614FCED93F34}"/>
                </a:ext>
              </a:extLst>
            </p:cNvPr>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8" name="Freeform 552">
              <a:extLst>
                <a:ext uri="{FF2B5EF4-FFF2-40B4-BE49-F238E27FC236}">
                  <a16:creationId xmlns:a16="http://schemas.microsoft.com/office/drawing/2014/main" id="{0E216E6C-90E4-C556-89C4-35966030B4C7}"/>
                </a:ext>
              </a:extLst>
            </p:cNvPr>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9" name="Freeform 553">
              <a:extLst>
                <a:ext uri="{FF2B5EF4-FFF2-40B4-BE49-F238E27FC236}">
                  <a16:creationId xmlns:a16="http://schemas.microsoft.com/office/drawing/2014/main" id="{DBA1A2DC-999E-81C5-3DB9-1F7EE1469A8D}"/>
                </a:ext>
              </a:extLst>
            </p:cNvPr>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0" name="Freeform 554">
              <a:extLst>
                <a:ext uri="{FF2B5EF4-FFF2-40B4-BE49-F238E27FC236}">
                  <a16:creationId xmlns:a16="http://schemas.microsoft.com/office/drawing/2014/main" id="{58769203-39F5-D5DF-1374-DE76368538EF}"/>
                </a:ext>
              </a:extLst>
            </p:cNvPr>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1" name="Freeform 555">
              <a:extLst>
                <a:ext uri="{FF2B5EF4-FFF2-40B4-BE49-F238E27FC236}">
                  <a16:creationId xmlns:a16="http://schemas.microsoft.com/office/drawing/2014/main" id="{BCF3AACB-2C31-FCEB-09A0-9B020469848E}"/>
                </a:ext>
              </a:extLst>
            </p:cNvPr>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2" name="Freeform 556">
              <a:extLst>
                <a:ext uri="{FF2B5EF4-FFF2-40B4-BE49-F238E27FC236}">
                  <a16:creationId xmlns:a16="http://schemas.microsoft.com/office/drawing/2014/main" id="{14A93222-EA31-35BE-D4F5-15001C4C64AA}"/>
                </a:ext>
              </a:extLst>
            </p:cNvPr>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3" name="Freeform 557">
              <a:extLst>
                <a:ext uri="{FF2B5EF4-FFF2-40B4-BE49-F238E27FC236}">
                  <a16:creationId xmlns:a16="http://schemas.microsoft.com/office/drawing/2014/main" id="{4A891B3F-C7DE-C5C7-D9B8-CA4B3C653789}"/>
                </a:ext>
              </a:extLst>
            </p:cNvPr>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4" name="Freeform 558">
              <a:extLst>
                <a:ext uri="{FF2B5EF4-FFF2-40B4-BE49-F238E27FC236}">
                  <a16:creationId xmlns:a16="http://schemas.microsoft.com/office/drawing/2014/main" id="{F77B211F-997F-B970-00B9-071683FCC853}"/>
                </a:ext>
              </a:extLst>
            </p:cNvPr>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5" name="Freeform 559">
              <a:extLst>
                <a:ext uri="{FF2B5EF4-FFF2-40B4-BE49-F238E27FC236}">
                  <a16:creationId xmlns:a16="http://schemas.microsoft.com/office/drawing/2014/main" id="{BB366803-5392-B029-51FF-00E26F23E55A}"/>
                </a:ext>
              </a:extLst>
            </p:cNvPr>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6" name="Freeform 560">
              <a:extLst>
                <a:ext uri="{FF2B5EF4-FFF2-40B4-BE49-F238E27FC236}">
                  <a16:creationId xmlns:a16="http://schemas.microsoft.com/office/drawing/2014/main" id="{3EF4FC71-0747-1B2B-233B-518283A9F524}"/>
                </a:ext>
              </a:extLst>
            </p:cNvPr>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7" name="Freeform 561">
              <a:extLst>
                <a:ext uri="{FF2B5EF4-FFF2-40B4-BE49-F238E27FC236}">
                  <a16:creationId xmlns:a16="http://schemas.microsoft.com/office/drawing/2014/main" id="{05CD2AAB-0793-14AA-DFE2-B292A474162E}"/>
                </a:ext>
              </a:extLst>
            </p:cNvPr>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8" name="Freeform 562">
              <a:extLst>
                <a:ext uri="{FF2B5EF4-FFF2-40B4-BE49-F238E27FC236}">
                  <a16:creationId xmlns:a16="http://schemas.microsoft.com/office/drawing/2014/main" id="{92C49CBA-9419-4AD4-34FB-68B01BE9FDDF}"/>
                </a:ext>
              </a:extLst>
            </p:cNvPr>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9" name="Freeform 563">
              <a:extLst>
                <a:ext uri="{FF2B5EF4-FFF2-40B4-BE49-F238E27FC236}">
                  <a16:creationId xmlns:a16="http://schemas.microsoft.com/office/drawing/2014/main" id="{7476A8DE-368F-E65A-C45D-05E09CB0EC5F}"/>
                </a:ext>
              </a:extLst>
            </p:cNvPr>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0" name="Freeform 564">
              <a:extLst>
                <a:ext uri="{FF2B5EF4-FFF2-40B4-BE49-F238E27FC236}">
                  <a16:creationId xmlns:a16="http://schemas.microsoft.com/office/drawing/2014/main" id="{8E84FB3D-B102-99C3-0283-FBEB03E21017}"/>
                </a:ext>
              </a:extLst>
            </p:cNvPr>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1" name="Freeform 565">
              <a:extLst>
                <a:ext uri="{FF2B5EF4-FFF2-40B4-BE49-F238E27FC236}">
                  <a16:creationId xmlns:a16="http://schemas.microsoft.com/office/drawing/2014/main" id="{AB5F3D96-1DE1-E15B-2B0B-86AA0214188A}"/>
                </a:ext>
              </a:extLst>
            </p:cNvPr>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2" name="Freeform 566">
              <a:extLst>
                <a:ext uri="{FF2B5EF4-FFF2-40B4-BE49-F238E27FC236}">
                  <a16:creationId xmlns:a16="http://schemas.microsoft.com/office/drawing/2014/main" id="{347C4838-7A11-4E0C-AC70-686D2901B141}"/>
                </a:ext>
              </a:extLst>
            </p:cNvPr>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3" name="Freeform 567">
              <a:extLst>
                <a:ext uri="{FF2B5EF4-FFF2-40B4-BE49-F238E27FC236}">
                  <a16:creationId xmlns:a16="http://schemas.microsoft.com/office/drawing/2014/main" id="{9294396E-FE0D-2A9A-8BA8-172E89AD26AC}"/>
                </a:ext>
              </a:extLst>
            </p:cNvPr>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4" name="Freeform 568">
              <a:extLst>
                <a:ext uri="{FF2B5EF4-FFF2-40B4-BE49-F238E27FC236}">
                  <a16:creationId xmlns:a16="http://schemas.microsoft.com/office/drawing/2014/main" id="{3E0BD451-AA61-EF04-D34B-AE742F36E470}"/>
                </a:ext>
              </a:extLst>
            </p:cNvPr>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5" name="Freeform 569">
              <a:extLst>
                <a:ext uri="{FF2B5EF4-FFF2-40B4-BE49-F238E27FC236}">
                  <a16:creationId xmlns:a16="http://schemas.microsoft.com/office/drawing/2014/main" id="{DC42CF63-E39D-9FF1-5C4F-049A624211F7}"/>
                </a:ext>
              </a:extLst>
            </p:cNvPr>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6" name="Freeform 570">
              <a:extLst>
                <a:ext uri="{FF2B5EF4-FFF2-40B4-BE49-F238E27FC236}">
                  <a16:creationId xmlns:a16="http://schemas.microsoft.com/office/drawing/2014/main" id="{1A34A85C-CD07-A6FC-E0EF-F790730442BC}"/>
                </a:ext>
              </a:extLst>
            </p:cNvPr>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7" name="Freeform 571">
              <a:extLst>
                <a:ext uri="{FF2B5EF4-FFF2-40B4-BE49-F238E27FC236}">
                  <a16:creationId xmlns:a16="http://schemas.microsoft.com/office/drawing/2014/main" id="{8946FFEA-0FB7-DAB8-E69F-684727367916}"/>
                </a:ext>
              </a:extLst>
            </p:cNvPr>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8" name="Freeform 572">
              <a:extLst>
                <a:ext uri="{FF2B5EF4-FFF2-40B4-BE49-F238E27FC236}">
                  <a16:creationId xmlns:a16="http://schemas.microsoft.com/office/drawing/2014/main" id="{C3A5445D-E4A1-33EB-57E4-F88015A0E8C4}"/>
                </a:ext>
              </a:extLst>
            </p:cNvPr>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9" name="Freeform 573">
              <a:extLst>
                <a:ext uri="{FF2B5EF4-FFF2-40B4-BE49-F238E27FC236}">
                  <a16:creationId xmlns:a16="http://schemas.microsoft.com/office/drawing/2014/main" id="{FECBBDCD-6B35-7056-DAE8-25AA2F4E81E9}"/>
                </a:ext>
              </a:extLst>
            </p:cNvPr>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0" name="Freeform 574">
              <a:extLst>
                <a:ext uri="{FF2B5EF4-FFF2-40B4-BE49-F238E27FC236}">
                  <a16:creationId xmlns:a16="http://schemas.microsoft.com/office/drawing/2014/main" id="{171B22C7-A6B2-84A0-EC95-CFC1DBA16A43}"/>
                </a:ext>
              </a:extLst>
            </p:cNvPr>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1" name="Freeform 575">
              <a:extLst>
                <a:ext uri="{FF2B5EF4-FFF2-40B4-BE49-F238E27FC236}">
                  <a16:creationId xmlns:a16="http://schemas.microsoft.com/office/drawing/2014/main" id="{7C92F5DB-00BC-C722-4723-16C236827878}"/>
                </a:ext>
              </a:extLst>
            </p:cNvPr>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2" name="Freeform 576">
              <a:extLst>
                <a:ext uri="{FF2B5EF4-FFF2-40B4-BE49-F238E27FC236}">
                  <a16:creationId xmlns:a16="http://schemas.microsoft.com/office/drawing/2014/main" id="{F02A9690-D06E-A1BD-4CFD-91366D747C18}"/>
                </a:ext>
              </a:extLst>
            </p:cNvPr>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3" name="Freeform 577">
              <a:extLst>
                <a:ext uri="{FF2B5EF4-FFF2-40B4-BE49-F238E27FC236}">
                  <a16:creationId xmlns:a16="http://schemas.microsoft.com/office/drawing/2014/main" id="{D2412948-D49C-E960-B6BB-8AB7FF9BAA0E}"/>
                </a:ext>
              </a:extLst>
            </p:cNvPr>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4" name="Freeform 578">
              <a:extLst>
                <a:ext uri="{FF2B5EF4-FFF2-40B4-BE49-F238E27FC236}">
                  <a16:creationId xmlns:a16="http://schemas.microsoft.com/office/drawing/2014/main" id="{856D3D88-EC7A-45B6-51FC-C2815367E9F4}"/>
                </a:ext>
              </a:extLst>
            </p:cNvPr>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5" name="Freeform 579">
              <a:extLst>
                <a:ext uri="{FF2B5EF4-FFF2-40B4-BE49-F238E27FC236}">
                  <a16:creationId xmlns:a16="http://schemas.microsoft.com/office/drawing/2014/main" id="{49102A37-5D0D-435F-B51B-84D631CD9D1A}"/>
                </a:ext>
              </a:extLst>
            </p:cNvPr>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6" name="Freeform 580">
              <a:extLst>
                <a:ext uri="{FF2B5EF4-FFF2-40B4-BE49-F238E27FC236}">
                  <a16:creationId xmlns:a16="http://schemas.microsoft.com/office/drawing/2014/main" id="{DE1D3021-B1C0-595F-BAFE-FBA429DF3521}"/>
                </a:ext>
              </a:extLst>
            </p:cNvPr>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7" name="Freeform 581">
              <a:extLst>
                <a:ext uri="{FF2B5EF4-FFF2-40B4-BE49-F238E27FC236}">
                  <a16:creationId xmlns:a16="http://schemas.microsoft.com/office/drawing/2014/main" id="{BAFDF1FB-FBF6-D93D-1919-50583EDB2187}"/>
                </a:ext>
              </a:extLst>
            </p:cNvPr>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8" name="Freeform 582">
              <a:extLst>
                <a:ext uri="{FF2B5EF4-FFF2-40B4-BE49-F238E27FC236}">
                  <a16:creationId xmlns:a16="http://schemas.microsoft.com/office/drawing/2014/main" id="{C54A1905-F595-B46B-8681-9C816D735BE4}"/>
                </a:ext>
              </a:extLst>
            </p:cNvPr>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9" name="Freeform 583">
              <a:extLst>
                <a:ext uri="{FF2B5EF4-FFF2-40B4-BE49-F238E27FC236}">
                  <a16:creationId xmlns:a16="http://schemas.microsoft.com/office/drawing/2014/main" id="{526382AA-A2A5-AB50-A1B8-BB5ADAF883D5}"/>
                </a:ext>
              </a:extLst>
            </p:cNvPr>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0" name="Freeform 584">
              <a:extLst>
                <a:ext uri="{FF2B5EF4-FFF2-40B4-BE49-F238E27FC236}">
                  <a16:creationId xmlns:a16="http://schemas.microsoft.com/office/drawing/2014/main" id="{2C61AED1-A5AB-7566-ED7C-A0B8C06F5933}"/>
                </a:ext>
              </a:extLst>
            </p:cNvPr>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1" name="Freeform 585">
              <a:extLst>
                <a:ext uri="{FF2B5EF4-FFF2-40B4-BE49-F238E27FC236}">
                  <a16:creationId xmlns:a16="http://schemas.microsoft.com/office/drawing/2014/main" id="{50C0FD94-E507-B104-DB69-F352BC579C3E}"/>
                </a:ext>
              </a:extLst>
            </p:cNvPr>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2" name="Freeform 586">
              <a:extLst>
                <a:ext uri="{FF2B5EF4-FFF2-40B4-BE49-F238E27FC236}">
                  <a16:creationId xmlns:a16="http://schemas.microsoft.com/office/drawing/2014/main" id="{6FAA1718-49AD-04C4-CD66-55A06972AB3F}"/>
                </a:ext>
              </a:extLst>
            </p:cNvPr>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3" name="Freeform 587">
              <a:extLst>
                <a:ext uri="{FF2B5EF4-FFF2-40B4-BE49-F238E27FC236}">
                  <a16:creationId xmlns:a16="http://schemas.microsoft.com/office/drawing/2014/main" id="{07657ECC-02EF-6AC8-7D8D-A177F8E9CF4F}"/>
                </a:ext>
              </a:extLst>
            </p:cNvPr>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4" name="Freeform 588">
              <a:extLst>
                <a:ext uri="{FF2B5EF4-FFF2-40B4-BE49-F238E27FC236}">
                  <a16:creationId xmlns:a16="http://schemas.microsoft.com/office/drawing/2014/main" id="{8150F5CE-E5B1-6E5A-0101-D4C6C54919DD}"/>
                </a:ext>
              </a:extLst>
            </p:cNvPr>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5" name="Freeform 589">
              <a:extLst>
                <a:ext uri="{FF2B5EF4-FFF2-40B4-BE49-F238E27FC236}">
                  <a16:creationId xmlns:a16="http://schemas.microsoft.com/office/drawing/2014/main" id="{C594CE72-2545-88D9-2FD6-249938156614}"/>
                </a:ext>
              </a:extLst>
            </p:cNvPr>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6" name="Freeform 590">
              <a:extLst>
                <a:ext uri="{FF2B5EF4-FFF2-40B4-BE49-F238E27FC236}">
                  <a16:creationId xmlns:a16="http://schemas.microsoft.com/office/drawing/2014/main" id="{4F8186AE-514C-2D71-E9C4-D53B086D189E}"/>
                </a:ext>
              </a:extLst>
            </p:cNvPr>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7" name="Freeform 591">
              <a:extLst>
                <a:ext uri="{FF2B5EF4-FFF2-40B4-BE49-F238E27FC236}">
                  <a16:creationId xmlns:a16="http://schemas.microsoft.com/office/drawing/2014/main" id="{95E00CE5-7809-54B9-7E4C-4BD225972773}"/>
                </a:ext>
              </a:extLst>
            </p:cNvPr>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8" name="Freeform 592">
              <a:extLst>
                <a:ext uri="{FF2B5EF4-FFF2-40B4-BE49-F238E27FC236}">
                  <a16:creationId xmlns:a16="http://schemas.microsoft.com/office/drawing/2014/main" id="{ABA3A453-A4D0-6C38-53ED-FF80E05C0574}"/>
                </a:ext>
              </a:extLst>
            </p:cNvPr>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9" name="Freeform 593">
              <a:extLst>
                <a:ext uri="{FF2B5EF4-FFF2-40B4-BE49-F238E27FC236}">
                  <a16:creationId xmlns:a16="http://schemas.microsoft.com/office/drawing/2014/main" id="{5B4F1F11-F3B9-C6A8-2D9F-C07435414A37}"/>
                </a:ext>
              </a:extLst>
            </p:cNvPr>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0" name="Freeform 594">
              <a:extLst>
                <a:ext uri="{FF2B5EF4-FFF2-40B4-BE49-F238E27FC236}">
                  <a16:creationId xmlns:a16="http://schemas.microsoft.com/office/drawing/2014/main" id="{F6D491C8-3189-770E-ED9D-D7B3A1CE3CBB}"/>
                </a:ext>
              </a:extLst>
            </p:cNvPr>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1" name="Freeform 595">
              <a:extLst>
                <a:ext uri="{FF2B5EF4-FFF2-40B4-BE49-F238E27FC236}">
                  <a16:creationId xmlns:a16="http://schemas.microsoft.com/office/drawing/2014/main" id="{0FAB6343-8689-87B4-F17A-B3A0336F320D}"/>
                </a:ext>
              </a:extLst>
            </p:cNvPr>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2" name="Freeform 596">
              <a:extLst>
                <a:ext uri="{FF2B5EF4-FFF2-40B4-BE49-F238E27FC236}">
                  <a16:creationId xmlns:a16="http://schemas.microsoft.com/office/drawing/2014/main" id="{44B26320-6EEE-DB59-F46E-B037D6482733}"/>
                </a:ext>
              </a:extLst>
            </p:cNvPr>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3" name="Freeform 597">
              <a:extLst>
                <a:ext uri="{FF2B5EF4-FFF2-40B4-BE49-F238E27FC236}">
                  <a16:creationId xmlns:a16="http://schemas.microsoft.com/office/drawing/2014/main" id="{5530A790-4D36-A429-E006-58F8278A8464}"/>
                </a:ext>
              </a:extLst>
            </p:cNvPr>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4" name="Freeform 598">
              <a:extLst>
                <a:ext uri="{FF2B5EF4-FFF2-40B4-BE49-F238E27FC236}">
                  <a16:creationId xmlns:a16="http://schemas.microsoft.com/office/drawing/2014/main" id="{4C24C698-5568-BD53-2D44-A044868E9D8E}"/>
                </a:ext>
              </a:extLst>
            </p:cNvPr>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5" name="Freeform 599">
              <a:extLst>
                <a:ext uri="{FF2B5EF4-FFF2-40B4-BE49-F238E27FC236}">
                  <a16:creationId xmlns:a16="http://schemas.microsoft.com/office/drawing/2014/main" id="{13665420-5FDA-CB5B-4F45-C8B42E53A1A0}"/>
                </a:ext>
              </a:extLst>
            </p:cNvPr>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6" name="Freeform 600">
              <a:extLst>
                <a:ext uri="{FF2B5EF4-FFF2-40B4-BE49-F238E27FC236}">
                  <a16:creationId xmlns:a16="http://schemas.microsoft.com/office/drawing/2014/main" id="{621C49A7-9EF2-0298-B4F7-FF69B58D333A}"/>
                </a:ext>
              </a:extLst>
            </p:cNvPr>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7" name="Freeform 601">
              <a:extLst>
                <a:ext uri="{FF2B5EF4-FFF2-40B4-BE49-F238E27FC236}">
                  <a16:creationId xmlns:a16="http://schemas.microsoft.com/office/drawing/2014/main" id="{F87EB579-3DA3-10F8-82D0-B056CB531593}"/>
                </a:ext>
              </a:extLst>
            </p:cNvPr>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8" name="Freeform 602">
              <a:extLst>
                <a:ext uri="{FF2B5EF4-FFF2-40B4-BE49-F238E27FC236}">
                  <a16:creationId xmlns:a16="http://schemas.microsoft.com/office/drawing/2014/main" id="{F13A8379-BF2D-FBA4-6510-BCED279BEC04}"/>
                </a:ext>
              </a:extLst>
            </p:cNvPr>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9" name="Freeform 603">
              <a:extLst>
                <a:ext uri="{FF2B5EF4-FFF2-40B4-BE49-F238E27FC236}">
                  <a16:creationId xmlns:a16="http://schemas.microsoft.com/office/drawing/2014/main" id="{D393ADB8-8397-7E82-86DD-E21613634B05}"/>
                </a:ext>
              </a:extLst>
            </p:cNvPr>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0" name="Freeform 604">
              <a:extLst>
                <a:ext uri="{FF2B5EF4-FFF2-40B4-BE49-F238E27FC236}">
                  <a16:creationId xmlns:a16="http://schemas.microsoft.com/office/drawing/2014/main" id="{B98B0A3F-5B94-A228-C437-FBB293A97F42}"/>
                </a:ext>
              </a:extLst>
            </p:cNvPr>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1" name="Freeform 605">
              <a:extLst>
                <a:ext uri="{FF2B5EF4-FFF2-40B4-BE49-F238E27FC236}">
                  <a16:creationId xmlns:a16="http://schemas.microsoft.com/office/drawing/2014/main" id="{4506E7F6-2DB1-8549-FA8A-4F32C26DD444}"/>
                </a:ext>
              </a:extLst>
            </p:cNvPr>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2" name="Freeform 606">
              <a:extLst>
                <a:ext uri="{FF2B5EF4-FFF2-40B4-BE49-F238E27FC236}">
                  <a16:creationId xmlns:a16="http://schemas.microsoft.com/office/drawing/2014/main" id="{0E50E9DA-5B63-C10B-8BDB-5B1731C2992C}"/>
                </a:ext>
              </a:extLst>
            </p:cNvPr>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3" name="Freeform 607">
              <a:extLst>
                <a:ext uri="{FF2B5EF4-FFF2-40B4-BE49-F238E27FC236}">
                  <a16:creationId xmlns:a16="http://schemas.microsoft.com/office/drawing/2014/main" id="{E9845A6B-1642-5461-6391-BC3634570448}"/>
                </a:ext>
              </a:extLst>
            </p:cNvPr>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4" name="Freeform 608">
              <a:extLst>
                <a:ext uri="{FF2B5EF4-FFF2-40B4-BE49-F238E27FC236}">
                  <a16:creationId xmlns:a16="http://schemas.microsoft.com/office/drawing/2014/main" id="{BA6F16E0-3BB0-3738-E9FA-5FD5DE2B4D9C}"/>
                </a:ext>
              </a:extLst>
            </p:cNvPr>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5" name="Freeform 609">
              <a:extLst>
                <a:ext uri="{FF2B5EF4-FFF2-40B4-BE49-F238E27FC236}">
                  <a16:creationId xmlns:a16="http://schemas.microsoft.com/office/drawing/2014/main" id="{57AE1332-9EDC-8D2B-8A4F-A07C0ACB9261}"/>
                </a:ext>
              </a:extLst>
            </p:cNvPr>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6" name="Freeform 610">
              <a:extLst>
                <a:ext uri="{FF2B5EF4-FFF2-40B4-BE49-F238E27FC236}">
                  <a16:creationId xmlns:a16="http://schemas.microsoft.com/office/drawing/2014/main" id="{F8B078E9-ACCE-EA76-D78A-B72526D5D90B}"/>
                </a:ext>
              </a:extLst>
            </p:cNvPr>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7" name="Freeform 611">
              <a:extLst>
                <a:ext uri="{FF2B5EF4-FFF2-40B4-BE49-F238E27FC236}">
                  <a16:creationId xmlns:a16="http://schemas.microsoft.com/office/drawing/2014/main" id="{FEB695FF-7059-C93D-4346-84CA909346B9}"/>
                </a:ext>
              </a:extLst>
            </p:cNvPr>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8" name="Freeform 612">
              <a:extLst>
                <a:ext uri="{FF2B5EF4-FFF2-40B4-BE49-F238E27FC236}">
                  <a16:creationId xmlns:a16="http://schemas.microsoft.com/office/drawing/2014/main" id="{7CF25800-B1A4-A9D8-F381-8A18A40EF1EC}"/>
                </a:ext>
              </a:extLst>
            </p:cNvPr>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9" name="Freeform 613">
              <a:extLst>
                <a:ext uri="{FF2B5EF4-FFF2-40B4-BE49-F238E27FC236}">
                  <a16:creationId xmlns:a16="http://schemas.microsoft.com/office/drawing/2014/main" id="{79B19872-D19D-5BE7-85D0-DB25BDD86D1E}"/>
                </a:ext>
              </a:extLst>
            </p:cNvPr>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0" name="Freeform 614">
              <a:extLst>
                <a:ext uri="{FF2B5EF4-FFF2-40B4-BE49-F238E27FC236}">
                  <a16:creationId xmlns:a16="http://schemas.microsoft.com/office/drawing/2014/main" id="{2AD269EB-106C-0D9D-9E31-45B4736B80F8}"/>
                </a:ext>
              </a:extLst>
            </p:cNvPr>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1" name="Freeform 615">
              <a:extLst>
                <a:ext uri="{FF2B5EF4-FFF2-40B4-BE49-F238E27FC236}">
                  <a16:creationId xmlns:a16="http://schemas.microsoft.com/office/drawing/2014/main" id="{D5588D55-B825-5CC4-D27E-D6D6FFAB4773}"/>
                </a:ext>
              </a:extLst>
            </p:cNvPr>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2" name="Freeform 616">
              <a:extLst>
                <a:ext uri="{FF2B5EF4-FFF2-40B4-BE49-F238E27FC236}">
                  <a16:creationId xmlns:a16="http://schemas.microsoft.com/office/drawing/2014/main" id="{2EBC7D96-453A-E096-39D8-F7FBAD293953}"/>
                </a:ext>
              </a:extLst>
            </p:cNvPr>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3" name="Freeform 617">
              <a:extLst>
                <a:ext uri="{FF2B5EF4-FFF2-40B4-BE49-F238E27FC236}">
                  <a16:creationId xmlns:a16="http://schemas.microsoft.com/office/drawing/2014/main" id="{BC8E0B19-E7E2-0B6F-7F65-63086BECC601}"/>
                </a:ext>
              </a:extLst>
            </p:cNvPr>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4" name="Freeform 618">
              <a:extLst>
                <a:ext uri="{FF2B5EF4-FFF2-40B4-BE49-F238E27FC236}">
                  <a16:creationId xmlns:a16="http://schemas.microsoft.com/office/drawing/2014/main" id="{C262D887-F4A7-49FA-2071-9CCD530C8C01}"/>
                </a:ext>
              </a:extLst>
            </p:cNvPr>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5" name="Freeform 619">
              <a:extLst>
                <a:ext uri="{FF2B5EF4-FFF2-40B4-BE49-F238E27FC236}">
                  <a16:creationId xmlns:a16="http://schemas.microsoft.com/office/drawing/2014/main" id="{00A16DCE-D01B-0AD4-C718-B2F9A9810602}"/>
                </a:ext>
              </a:extLst>
            </p:cNvPr>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6" name="Freeform 620">
              <a:extLst>
                <a:ext uri="{FF2B5EF4-FFF2-40B4-BE49-F238E27FC236}">
                  <a16:creationId xmlns:a16="http://schemas.microsoft.com/office/drawing/2014/main" id="{44826C13-ED33-310F-FCAF-4588BD34D8AF}"/>
                </a:ext>
              </a:extLst>
            </p:cNvPr>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7" name="Freeform 621">
              <a:extLst>
                <a:ext uri="{FF2B5EF4-FFF2-40B4-BE49-F238E27FC236}">
                  <a16:creationId xmlns:a16="http://schemas.microsoft.com/office/drawing/2014/main" id="{23BD2D22-C041-C41F-E3A5-4FF8ACA17E70}"/>
                </a:ext>
              </a:extLst>
            </p:cNvPr>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8" name="Freeform 622">
              <a:extLst>
                <a:ext uri="{FF2B5EF4-FFF2-40B4-BE49-F238E27FC236}">
                  <a16:creationId xmlns:a16="http://schemas.microsoft.com/office/drawing/2014/main" id="{B4D9F095-6C2A-80A4-EBCD-0E7F515B5202}"/>
                </a:ext>
              </a:extLst>
            </p:cNvPr>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9" name="Freeform 623">
              <a:extLst>
                <a:ext uri="{FF2B5EF4-FFF2-40B4-BE49-F238E27FC236}">
                  <a16:creationId xmlns:a16="http://schemas.microsoft.com/office/drawing/2014/main" id="{2558AD74-AB6E-0BE4-E1F6-7B298C1EF24E}"/>
                </a:ext>
              </a:extLst>
            </p:cNvPr>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0" name="Freeform 624">
              <a:extLst>
                <a:ext uri="{FF2B5EF4-FFF2-40B4-BE49-F238E27FC236}">
                  <a16:creationId xmlns:a16="http://schemas.microsoft.com/office/drawing/2014/main" id="{42012CF6-2C51-D48C-5DDB-8F864E899996}"/>
                </a:ext>
              </a:extLst>
            </p:cNvPr>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1" name="Freeform 625">
              <a:extLst>
                <a:ext uri="{FF2B5EF4-FFF2-40B4-BE49-F238E27FC236}">
                  <a16:creationId xmlns:a16="http://schemas.microsoft.com/office/drawing/2014/main" id="{2DC3FB0F-B5DA-E745-A384-D3FF95A53EE7}"/>
                </a:ext>
              </a:extLst>
            </p:cNvPr>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2" name="Freeform 626">
              <a:extLst>
                <a:ext uri="{FF2B5EF4-FFF2-40B4-BE49-F238E27FC236}">
                  <a16:creationId xmlns:a16="http://schemas.microsoft.com/office/drawing/2014/main" id="{6BEB2C23-5B23-7350-15BE-CCF3F79534A4}"/>
                </a:ext>
              </a:extLst>
            </p:cNvPr>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3" name="Freeform 627">
              <a:extLst>
                <a:ext uri="{FF2B5EF4-FFF2-40B4-BE49-F238E27FC236}">
                  <a16:creationId xmlns:a16="http://schemas.microsoft.com/office/drawing/2014/main" id="{2088CE36-0731-363B-03DF-BE88572511D9}"/>
                </a:ext>
              </a:extLst>
            </p:cNvPr>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4" name="Freeform 628">
              <a:extLst>
                <a:ext uri="{FF2B5EF4-FFF2-40B4-BE49-F238E27FC236}">
                  <a16:creationId xmlns:a16="http://schemas.microsoft.com/office/drawing/2014/main" id="{CB2C0DFE-4816-A226-0A39-64B9F3779ACC}"/>
                </a:ext>
              </a:extLst>
            </p:cNvPr>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5" name="Freeform 629">
              <a:extLst>
                <a:ext uri="{FF2B5EF4-FFF2-40B4-BE49-F238E27FC236}">
                  <a16:creationId xmlns:a16="http://schemas.microsoft.com/office/drawing/2014/main" id="{F88FCA8D-53C6-4B9B-D48D-4ECEE3827FFE}"/>
                </a:ext>
              </a:extLst>
            </p:cNvPr>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6" name="Freeform 630">
              <a:extLst>
                <a:ext uri="{FF2B5EF4-FFF2-40B4-BE49-F238E27FC236}">
                  <a16:creationId xmlns:a16="http://schemas.microsoft.com/office/drawing/2014/main" id="{94D80799-51D7-F600-3DEC-0DA9BCD37E6B}"/>
                </a:ext>
              </a:extLst>
            </p:cNvPr>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7" name="Freeform 631">
              <a:extLst>
                <a:ext uri="{FF2B5EF4-FFF2-40B4-BE49-F238E27FC236}">
                  <a16:creationId xmlns:a16="http://schemas.microsoft.com/office/drawing/2014/main" id="{38FD4BDC-3175-70D7-4227-627E287AB79C}"/>
                </a:ext>
              </a:extLst>
            </p:cNvPr>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8" name="Freeform 632">
              <a:extLst>
                <a:ext uri="{FF2B5EF4-FFF2-40B4-BE49-F238E27FC236}">
                  <a16:creationId xmlns:a16="http://schemas.microsoft.com/office/drawing/2014/main" id="{6AE73066-3455-44F2-5566-DF25E150A012}"/>
                </a:ext>
              </a:extLst>
            </p:cNvPr>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9" name="Freeform 633">
              <a:extLst>
                <a:ext uri="{FF2B5EF4-FFF2-40B4-BE49-F238E27FC236}">
                  <a16:creationId xmlns:a16="http://schemas.microsoft.com/office/drawing/2014/main" id="{19719BB9-474D-2707-A121-038BEAD3B037}"/>
                </a:ext>
              </a:extLst>
            </p:cNvPr>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0" name="Freeform 634">
              <a:extLst>
                <a:ext uri="{FF2B5EF4-FFF2-40B4-BE49-F238E27FC236}">
                  <a16:creationId xmlns:a16="http://schemas.microsoft.com/office/drawing/2014/main" id="{A1625796-F0C5-C5FA-D032-33825E09B3CA}"/>
                </a:ext>
              </a:extLst>
            </p:cNvPr>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1" name="Freeform 635">
              <a:extLst>
                <a:ext uri="{FF2B5EF4-FFF2-40B4-BE49-F238E27FC236}">
                  <a16:creationId xmlns:a16="http://schemas.microsoft.com/office/drawing/2014/main" id="{10C80FDE-C890-8662-0478-BC897624E59C}"/>
                </a:ext>
              </a:extLst>
            </p:cNvPr>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2" name="Freeform 636">
              <a:extLst>
                <a:ext uri="{FF2B5EF4-FFF2-40B4-BE49-F238E27FC236}">
                  <a16:creationId xmlns:a16="http://schemas.microsoft.com/office/drawing/2014/main" id="{D4B06619-3123-4395-0F48-107482B6A030}"/>
                </a:ext>
              </a:extLst>
            </p:cNvPr>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3" name="Freeform 637">
              <a:extLst>
                <a:ext uri="{FF2B5EF4-FFF2-40B4-BE49-F238E27FC236}">
                  <a16:creationId xmlns:a16="http://schemas.microsoft.com/office/drawing/2014/main" id="{69B23AC5-C6DA-B400-4169-919C78AA81D6}"/>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4" name="Freeform 638">
              <a:extLst>
                <a:ext uri="{FF2B5EF4-FFF2-40B4-BE49-F238E27FC236}">
                  <a16:creationId xmlns:a16="http://schemas.microsoft.com/office/drawing/2014/main" id="{E904F54E-288E-B029-D57D-63DC2B51662C}"/>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5" name="Freeform 639">
              <a:extLst>
                <a:ext uri="{FF2B5EF4-FFF2-40B4-BE49-F238E27FC236}">
                  <a16:creationId xmlns:a16="http://schemas.microsoft.com/office/drawing/2014/main" id="{549AB046-D051-4BC0-A761-216C4EA2BE3B}"/>
                </a:ext>
              </a:extLst>
            </p:cNvPr>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6" name="Freeform 640">
              <a:extLst>
                <a:ext uri="{FF2B5EF4-FFF2-40B4-BE49-F238E27FC236}">
                  <a16:creationId xmlns:a16="http://schemas.microsoft.com/office/drawing/2014/main" id="{149CC833-CB98-6AFE-EDE6-D64D2FEBE635}"/>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7" name="Freeform 641">
              <a:extLst>
                <a:ext uri="{FF2B5EF4-FFF2-40B4-BE49-F238E27FC236}">
                  <a16:creationId xmlns:a16="http://schemas.microsoft.com/office/drawing/2014/main" id="{9E5960A7-BB54-B6D4-A2C5-FCF5A4666728}"/>
                </a:ext>
              </a:extLst>
            </p:cNvPr>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8" name="Freeform 642">
              <a:extLst>
                <a:ext uri="{FF2B5EF4-FFF2-40B4-BE49-F238E27FC236}">
                  <a16:creationId xmlns:a16="http://schemas.microsoft.com/office/drawing/2014/main" id="{E09CFBF5-6A39-7CC7-9CAC-4215F7E3CE4D}"/>
                </a:ext>
              </a:extLst>
            </p:cNvPr>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9" name="Freeform 643">
              <a:extLst>
                <a:ext uri="{FF2B5EF4-FFF2-40B4-BE49-F238E27FC236}">
                  <a16:creationId xmlns:a16="http://schemas.microsoft.com/office/drawing/2014/main" id="{8D2D76C7-C214-E28F-27AE-48B8B82AECE2}"/>
                </a:ext>
              </a:extLst>
            </p:cNvPr>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0" name="Freeform 644">
              <a:extLst>
                <a:ext uri="{FF2B5EF4-FFF2-40B4-BE49-F238E27FC236}">
                  <a16:creationId xmlns:a16="http://schemas.microsoft.com/office/drawing/2014/main" id="{26DA7CF0-008C-6CE3-1151-15FD6F2C93BC}"/>
                </a:ext>
              </a:extLst>
            </p:cNvPr>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1" name="Freeform 645">
              <a:extLst>
                <a:ext uri="{FF2B5EF4-FFF2-40B4-BE49-F238E27FC236}">
                  <a16:creationId xmlns:a16="http://schemas.microsoft.com/office/drawing/2014/main" id="{1BA4FA7D-7FF0-1758-799C-358C454B0DE0}"/>
                </a:ext>
              </a:extLst>
            </p:cNvPr>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2" name="Freeform 646">
              <a:extLst>
                <a:ext uri="{FF2B5EF4-FFF2-40B4-BE49-F238E27FC236}">
                  <a16:creationId xmlns:a16="http://schemas.microsoft.com/office/drawing/2014/main" id="{25BEE03B-F53A-A451-47A6-35B1A1446331}"/>
                </a:ext>
              </a:extLst>
            </p:cNvPr>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3" name="Freeform 647">
              <a:extLst>
                <a:ext uri="{FF2B5EF4-FFF2-40B4-BE49-F238E27FC236}">
                  <a16:creationId xmlns:a16="http://schemas.microsoft.com/office/drawing/2014/main" id="{098F1F3B-43EB-2814-835D-6E0B781A938A}"/>
                </a:ext>
              </a:extLst>
            </p:cNvPr>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4" name="Freeform 648">
              <a:extLst>
                <a:ext uri="{FF2B5EF4-FFF2-40B4-BE49-F238E27FC236}">
                  <a16:creationId xmlns:a16="http://schemas.microsoft.com/office/drawing/2014/main" id="{57598C5B-5773-1468-0DE8-8DC45D543AE3}"/>
                </a:ext>
              </a:extLst>
            </p:cNvPr>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5" name="Freeform 649">
              <a:extLst>
                <a:ext uri="{FF2B5EF4-FFF2-40B4-BE49-F238E27FC236}">
                  <a16:creationId xmlns:a16="http://schemas.microsoft.com/office/drawing/2014/main" id="{8E0E7F3C-C5F6-805A-DBF0-0F1684A9A78A}"/>
                </a:ext>
              </a:extLst>
            </p:cNvPr>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6" name="Freeform 650">
              <a:extLst>
                <a:ext uri="{FF2B5EF4-FFF2-40B4-BE49-F238E27FC236}">
                  <a16:creationId xmlns:a16="http://schemas.microsoft.com/office/drawing/2014/main" id="{98EE822B-202C-573A-8312-171AD4AC2951}"/>
                </a:ext>
              </a:extLst>
            </p:cNvPr>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7" name="Freeform 651">
              <a:extLst>
                <a:ext uri="{FF2B5EF4-FFF2-40B4-BE49-F238E27FC236}">
                  <a16:creationId xmlns:a16="http://schemas.microsoft.com/office/drawing/2014/main" id="{E7D21913-D77F-9CEA-1E40-93F31600A819}"/>
                </a:ext>
              </a:extLst>
            </p:cNvPr>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8" name="Freeform 652">
              <a:extLst>
                <a:ext uri="{FF2B5EF4-FFF2-40B4-BE49-F238E27FC236}">
                  <a16:creationId xmlns:a16="http://schemas.microsoft.com/office/drawing/2014/main" id="{408D5DBA-352D-434B-8E28-C3DF1253A9BD}"/>
                </a:ext>
              </a:extLst>
            </p:cNvPr>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9" name="Freeform 653">
              <a:extLst>
                <a:ext uri="{FF2B5EF4-FFF2-40B4-BE49-F238E27FC236}">
                  <a16:creationId xmlns:a16="http://schemas.microsoft.com/office/drawing/2014/main" id="{0E9D8EB2-E43E-3412-2813-B2250D2BC3D7}"/>
                </a:ext>
              </a:extLst>
            </p:cNvPr>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0" name="Freeform 654">
              <a:extLst>
                <a:ext uri="{FF2B5EF4-FFF2-40B4-BE49-F238E27FC236}">
                  <a16:creationId xmlns:a16="http://schemas.microsoft.com/office/drawing/2014/main" id="{C1C99093-4BDF-13E9-228E-6B016C00D929}"/>
                </a:ext>
              </a:extLst>
            </p:cNvPr>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1" name="Freeform 655">
              <a:extLst>
                <a:ext uri="{FF2B5EF4-FFF2-40B4-BE49-F238E27FC236}">
                  <a16:creationId xmlns:a16="http://schemas.microsoft.com/office/drawing/2014/main" id="{FC8386D0-912A-C040-6654-64C1BAFAB826}"/>
                </a:ext>
              </a:extLst>
            </p:cNvPr>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2" name="Freeform 656">
              <a:extLst>
                <a:ext uri="{FF2B5EF4-FFF2-40B4-BE49-F238E27FC236}">
                  <a16:creationId xmlns:a16="http://schemas.microsoft.com/office/drawing/2014/main" id="{B61D576D-AA48-2474-6F72-CE16EE06788C}"/>
                </a:ext>
              </a:extLst>
            </p:cNvPr>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3" name="Freeform 657">
              <a:extLst>
                <a:ext uri="{FF2B5EF4-FFF2-40B4-BE49-F238E27FC236}">
                  <a16:creationId xmlns:a16="http://schemas.microsoft.com/office/drawing/2014/main" id="{521F2EB6-B121-77F1-799B-F47F9E4BDA77}"/>
                </a:ext>
              </a:extLst>
            </p:cNvPr>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4" name="Freeform 658">
              <a:extLst>
                <a:ext uri="{FF2B5EF4-FFF2-40B4-BE49-F238E27FC236}">
                  <a16:creationId xmlns:a16="http://schemas.microsoft.com/office/drawing/2014/main" id="{82383CC0-EBA1-D40B-BAA5-51B825A43119}"/>
                </a:ext>
              </a:extLst>
            </p:cNvPr>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5" name="Freeform 659">
              <a:extLst>
                <a:ext uri="{FF2B5EF4-FFF2-40B4-BE49-F238E27FC236}">
                  <a16:creationId xmlns:a16="http://schemas.microsoft.com/office/drawing/2014/main" id="{813F473D-5535-0C45-04C3-103C4E0B5F42}"/>
                </a:ext>
              </a:extLst>
            </p:cNvPr>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6" name="Freeform 660">
              <a:extLst>
                <a:ext uri="{FF2B5EF4-FFF2-40B4-BE49-F238E27FC236}">
                  <a16:creationId xmlns:a16="http://schemas.microsoft.com/office/drawing/2014/main" id="{04AB3305-D2F8-F95D-175D-B2A517E9E467}"/>
                </a:ext>
              </a:extLst>
            </p:cNvPr>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7" name="Freeform 661">
              <a:extLst>
                <a:ext uri="{FF2B5EF4-FFF2-40B4-BE49-F238E27FC236}">
                  <a16:creationId xmlns:a16="http://schemas.microsoft.com/office/drawing/2014/main" id="{7F056CE0-FB05-20F7-F66E-A9C3FCFC5137}"/>
                </a:ext>
              </a:extLst>
            </p:cNvPr>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8" name="Freeform 662">
              <a:extLst>
                <a:ext uri="{FF2B5EF4-FFF2-40B4-BE49-F238E27FC236}">
                  <a16:creationId xmlns:a16="http://schemas.microsoft.com/office/drawing/2014/main" id="{D66D4A31-031B-7994-67FA-1DE3F530AD21}"/>
                </a:ext>
              </a:extLst>
            </p:cNvPr>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9" name="Freeform 663">
              <a:extLst>
                <a:ext uri="{FF2B5EF4-FFF2-40B4-BE49-F238E27FC236}">
                  <a16:creationId xmlns:a16="http://schemas.microsoft.com/office/drawing/2014/main" id="{46AD626D-E28C-3C0C-0068-14E0585BC317}"/>
                </a:ext>
              </a:extLst>
            </p:cNvPr>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0" name="Freeform 664">
              <a:extLst>
                <a:ext uri="{FF2B5EF4-FFF2-40B4-BE49-F238E27FC236}">
                  <a16:creationId xmlns:a16="http://schemas.microsoft.com/office/drawing/2014/main" id="{1183231C-08F5-CD87-620B-4F1DA4782962}"/>
                </a:ext>
              </a:extLst>
            </p:cNvPr>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1" name="Freeform 665">
              <a:extLst>
                <a:ext uri="{FF2B5EF4-FFF2-40B4-BE49-F238E27FC236}">
                  <a16:creationId xmlns:a16="http://schemas.microsoft.com/office/drawing/2014/main" id="{C283BB83-E734-128E-C887-B4E39C8DD99E}"/>
                </a:ext>
              </a:extLst>
            </p:cNvPr>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2" name="Freeform 666">
              <a:extLst>
                <a:ext uri="{FF2B5EF4-FFF2-40B4-BE49-F238E27FC236}">
                  <a16:creationId xmlns:a16="http://schemas.microsoft.com/office/drawing/2014/main" id="{42FC04DA-2EC7-CC57-193A-806A3BC937C7}"/>
                </a:ext>
              </a:extLst>
            </p:cNvPr>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3" name="Freeform 667">
              <a:extLst>
                <a:ext uri="{FF2B5EF4-FFF2-40B4-BE49-F238E27FC236}">
                  <a16:creationId xmlns:a16="http://schemas.microsoft.com/office/drawing/2014/main" id="{D01AA74E-C06F-E79C-14FF-7F01FA4D3F42}"/>
                </a:ext>
              </a:extLst>
            </p:cNvPr>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4" name="Freeform 668">
              <a:extLst>
                <a:ext uri="{FF2B5EF4-FFF2-40B4-BE49-F238E27FC236}">
                  <a16:creationId xmlns:a16="http://schemas.microsoft.com/office/drawing/2014/main" id="{12848C43-C0E8-16F1-41B2-12DB0F4C972E}"/>
                </a:ext>
              </a:extLst>
            </p:cNvPr>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5" name="Freeform 669">
              <a:extLst>
                <a:ext uri="{FF2B5EF4-FFF2-40B4-BE49-F238E27FC236}">
                  <a16:creationId xmlns:a16="http://schemas.microsoft.com/office/drawing/2014/main" id="{C1666CC7-64A1-12EE-EBA3-6AE54AC9B86E}"/>
                </a:ext>
              </a:extLst>
            </p:cNvPr>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6" name="Freeform 670">
              <a:extLst>
                <a:ext uri="{FF2B5EF4-FFF2-40B4-BE49-F238E27FC236}">
                  <a16:creationId xmlns:a16="http://schemas.microsoft.com/office/drawing/2014/main" id="{A6C4615A-B764-0C69-2C54-865243565D16}"/>
                </a:ext>
              </a:extLst>
            </p:cNvPr>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7" name="Freeform 671">
              <a:extLst>
                <a:ext uri="{FF2B5EF4-FFF2-40B4-BE49-F238E27FC236}">
                  <a16:creationId xmlns:a16="http://schemas.microsoft.com/office/drawing/2014/main" id="{1F0E62D5-BC49-C3CD-B53A-4F88FDEF331B}"/>
                </a:ext>
              </a:extLst>
            </p:cNvPr>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8" name="Freeform 672">
              <a:extLst>
                <a:ext uri="{FF2B5EF4-FFF2-40B4-BE49-F238E27FC236}">
                  <a16:creationId xmlns:a16="http://schemas.microsoft.com/office/drawing/2014/main" id="{22535722-32A1-DA5D-E187-487093E53892}"/>
                </a:ext>
              </a:extLst>
            </p:cNvPr>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9" name="Freeform 673">
              <a:extLst>
                <a:ext uri="{FF2B5EF4-FFF2-40B4-BE49-F238E27FC236}">
                  <a16:creationId xmlns:a16="http://schemas.microsoft.com/office/drawing/2014/main" id="{E895214E-4F72-3446-D853-3D99993896D3}"/>
                </a:ext>
              </a:extLst>
            </p:cNvPr>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0" name="Freeform 674">
              <a:extLst>
                <a:ext uri="{FF2B5EF4-FFF2-40B4-BE49-F238E27FC236}">
                  <a16:creationId xmlns:a16="http://schemas.microsoft.com/office/drawing/2014/main" id="{DBC8A2B1-7CFD-ADBE-21EF-5B3D061D9053}"/>
                </a:ext>
              </a:extLst>
            </p:cNvPr>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1" name="Freeform 675">
              <a:extLst>
                <a:ext uri="{FF2B5EF4-FFF2-40B4-BE49-F238E27FC236}">
                  <a16:creationId xmlns:a16="http://schemas.microsoft.com/office/drawing/2014/main" id="{9C658354-133D-425C-AF3F-C8739F1C7DED}"/>
                </a:ext>
              </a:extLst>
            </p:cNvPr>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2" name="Freeform 676">
              <a:extLst>
                <a:ext uri="{FF2B5EF4-FFF2-40B4-BE49-F238E27FC236}">
                  <a16:creationId xmlns:a16="http://schemas.microsoft.com/office/drawing/2014/main" id="{BA09DF49-38BD-E4FB-ABB1-A775D9EDBCBA}"/>
                </a:ext>
              </a:extLst>
            </p:cNvPr>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3" name="Freeform 677">
              <a:extLst>
                <a:ext uri="{FF2B5EF4-FFF2-40B4-BE49-F238E27FC236}">
                  <a16:creationId xmlns:a16="http://schemas.microsoft.com/office/drawing/2014/main" id="{45080C6F-5D93-B5BD-683C-EC0DAC9E50C5}"/>
                </a:ext>
              </a:extLst>
            </p:cNvPr>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4" name="Freeform 678">
              <a:extLst>
                <a:ext uri="{FF2B5EF4-FFF2-40B4-BE49-F238E27FC236}">
                  <a16:creationId xmlns:a16="http://schemas.microsoft.com/office/drawing/2014/main" id="{6A3E808E-E224-2F05-647B-26BCE368FFEF}"/>
                </a:ext>
              </a:extLst>
            </p:cNvPr>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5" name="Freeform 679">
              <a:extLst>
                <a:ext uri="{FF2B5EF4-FFF2-40B4-BE49-F238E27FC236}">
                  <a16:creationId xmlns:a16="http://schemas.microsoft.com/office/drawing/2014/main" id="{B47E4C7F-F3F5-4460-05EE-BB5317D5A3E1}"/>
                </a:ext>
              </a:extLst>
            </p:cNvPr>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6" name="Freeform 680">
              <a:extLst>
                <a:ext uri="{FF2B5EF4-FFF2-40B4-BE49-F238E27FC236}">
                  <a16:creationId xmlns:a16="http://schemas.microsoft.com/office/drawing/2014/main" id="{3D6D9658-729D-F7EB-E514-604666DF5B24}"/>
                </a:ext>
              </a:extLst>
            </p:cNvPr>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7" name="Freeform 681">
              <a:extLst>
                <a:ext uri="{FF2B5EF4-FFF2-40B4-BE49-F238E27FC236}">
                  <a16:creationId xmlns:a16="http://schemas.microsoft.com/office/drawing/2014/main" id="{9CF5AC33-48A3-142B-EEA0-AE514081A960}"/>
                </a:ext>
              </a:extLst>
            </p:cNvPr>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8" name="Freeform 682">
              <a:extLst>
                <a:ext uri="{FF2B5EF4-FFF2-40B4-BE49-F238E27FC236}">
                  <a16:creationId xmlns:a16="http://schemas.microsoft.com/office/drawing/2014/main" id="{AB92F9C3-AB4C-5534-B385-66732CF7B2CA}"/>
                </a:ext>
              </a:extLst>
            </p:cNvPr>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9" name="Freeform 683">
              <a:extLst>
                <a:ext uri="{FF2B5EF4-FFF2-40B4-BE49-F238E27FC236}">
                  <a16:creationId xmlns:a16="http://schemas.microsoft.com/office/drawing/2014/main" id="{6964770C-7E96-DEA0-81AE-89315BF7C18A}"/>
                </a:ext>
              </a:extLst>
            </p:cNvPr>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0" name="Freeform 684">
              <a:extLst>
                <a:ext uri="{FF2B5EF4-FFF2-40B4-BE49-F238E27FC236}">
                  <a16:creationId xmlns:a16="http://schemas.microsoft.com/office/drawing/2014/main" id="{AE0F0086-F49E-6E26-2E81-186D5938988A}"/>
                </a:ext>
              </a:extLst>
            </p:cNvPr>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1" name="Freeform 685">
              <a:extLst>
                <a:ext uri="{FF2B5EF4-FFF2-40B4-BE49-F238E27FC236}">
                  <a16:creationId xmlns:a16="http://schemas.microsoft.com/office/drawing/2014/main" id="{0D886F9F-F743-D120-4249-EDE4FACBC973}"/>
                </a:ext>
              </a:extLst>
            </p:cNvPr>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2" name="Freeform 686">
              <a:extLst>
                <a:ext uri="{FF2B5EF4-FFF2-40B4-BE49-F238E27FC236}">
                  <a16:creationId xmlns:a16="http://schemas.microsoft.com/office/drawing/2014/main" id="{EA7783D1-A7D4-648E-641E-F2102C08AD66}"/>
                </a:ext>
              </a:extLst>
            </p:cNvPr>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3" name="Freeform 687">
              <a:extLst>
                <a:ext uri="{FF2B5EF4-FFF2-40B4-BE49-F238E27FC236}">
                  <a16:creationId xmlns:a16="http://schemas.microsoft.com/office/drawing/2014/main" id="{03B91ACF-A83E-2631-9D24-372EDC3DD11A}"/>
                </a:ext>
              </a:extLst>
            </p:cNvPr>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4" name="Freeform 688">
              <a:extLst>
                <a:ext uri="{FF2B5EF4-FFF2-40B4-BE49-F238E27FC236}">
                  <a16:creationId xmlns:a16="http://schemas.microsoft.com/office/drawing/2014/main" id="{7133B4FD-0806-6E6A-6D61-B1E57A5B73EE}"/>
                </a:ext>
              </a:extLst>
            </p:cNvPr>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5" name="Freeform 689">
              <a:extLst>
                <a:ext uri="{FF2B5EF4-FFF2-40B4-BE49-F238E27FC236}">
                  <a16:creationId xmlns:a16="http://schemas.microsoft.com/office/drawing/2014/main" id="{E29E3EBC-1BF4-501F-24E0-7BE6B53B1D90}"/>
                </a:ext>
              </a:extLst>
            </p:cNvPr>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6" name="Freeform 690">
              <a:extLst>
                <a:ext uri="{FF2B5EF4-FFF2-40B4-BE49-F238E27FC236}">
                  <a16:creationId xmlns:a16="http://schemas.microsoft.com/office/drawing/2014/main" id="{10744D7C-0221-D422-93E5-BA4AFBF1B26C}"/>
                </a:ext>
              </a:extLst>
            </p:cNvPr>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7" name="Freeform 691">
              <a:extLst>
                <a:ext uri="{FF2B5EF4-FFF2-40B4-BE49-F238E27FC236}">
                  <a16:creationId xmlns:a16="http://schemas.microsoft.com/office/drawing/2014/main" id="{3D4DBDB5-3BE2-D731-3771-F7AFC7219C68}"/>
                </a:ext>
              </a:extLst>
            </p:cNvPr>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8" name="Freeform 692">
              <a:extLst>
                <a:ext uri="{FF2B5EF4-FFF2-40B4-BE49-F238E27FC236}">
                  <a16:creationId xmlns:a16="http://schemas.microsoft.com/office/drawing/2014/main" id="{4656417B-B4E6-0AB4-DFE8-9AA9E2CFC41F}"/>
                </a:ext>
              </a:extLst>
            </p:cNvPr>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9" name="Freeform 693">
              <a:extLst>
                <a:ext uri="{FF2B5EF4-FFF2-40B4-BE49-F238E27FC236}">
                  <a16:creationId xmlns:a16="http://schemas.microsoft.com/office/drawing/2014/main" id="{55854E61-C99B-6DDB-AA2C-33FC27A3499B}"/>
                </a:ext>
              </a:extLst>
            </p:cNvPr>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0" name="Freeform 694">
              <a:extLst>
                <a:ext uri="{FF2B5EF4-FFF2-40B4-BE49-F238E27FC236}">
                  <a16:creationId xmlns:a16="http://schemas.microsoft.com/office/drawing/2014/main" id="{301335DB-988B-F7FA-DB9A-B509E98009CB}"/>
                </a:ext>
              </a:extLst>
            </p:cNvPr>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1" name="Freeform 695">
              <a:extLst>
                <a:ext uri="{FF2B5EF4-FFF2-40B4-BE49-F238E27FC236}">
                  <a16:creationId xmlns:a16="http://schemas.microsoft.com/office/drawing/2014/main" id="{59D4466B-B216-A796-B3B1-1FD4ACC6C25E}"/>
                </a:ext>
              </a:extLst>
            </p:cNvPr>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2" name="Freeform 696">
              <a:extLst>
                <a:ext uri="{FF2B5EF4-FFF2-40B4-BE49-F238E27FC236}">
                  <a16:creationId xmlns:a16="http://schemas.microsoft.com/office/drawing/2014/main" id="{0233E5AD-A071-BABC-DD81-AAC642D109AB}"/>
                </a:ext>
              </a:extLst>
            </p:cNvPr>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3" name="Freeform 697">
              <a:extLst>
                <a:ext uri="{FF2B5EF4-FFF2-40B4-BE49-F238E27FC236}">
                  <a16:creationId xmlns:a16="http://schemas.microsoft.com/office/drawing/2014/main" id="{00DD3A0F-7DE3-D6EB-788C-9C910D504A4C}"/>
                </a:ext>
              </a:extLst>
            </p:cNvPr>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4" name="Freeform 698">
              <a:extLst>
                <a:ext uri="{FF2B5EF4-FFF2-40B4-BE49-F238E27FC236}">
                  <a16:creationId xmlns:a16="http://schemas.microsoft.com/office/drawing/2014/main" id="{BC9A4CE7-89D0-7A38-5FA5-DA24FB93307C}"/>
                </a:ext>
              </a:extLst>
            </p:cNvPr>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5" name="Freeform 699">
              <a:extLst>
                <a:ext uri="{FF2B5EF4-FFF2-40B4-BE49-F238E27FC236}">
                  <a16:creationId xmlns:a16="http://schemas.microsoft.com/office/drawing/2014/main" id="{4E338F5D-D272-33AE-65E0-244794F1E8E3}"/>
                </a:ext>
              </a:extLst>
            </p:cNvPr>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6" name="Freeform 700">
              <a:extLst>
                <a:ext uri="{FF2B5EF4-FFF2-40B4-BE49-F238E27FC236}">
                  <a16:creationId xmlns:a16="http://schemas.microsoft.com/office/drawing/2014/main" id="{256BAF41-1621-C145-253A-F2EADF80E594}"/>
                </a:ext>
              </a:extLst>
            </p:cNvPr>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7" name="Freeform 701">
              <a:extLst>
                <a:ext uri="{FF2B5EF4-FFF2-40B4-BE49-F238E27FC236}">
                  <a16:creationId xmlns:a16="http://schemas.microsoft.com/office/drawing/2014/main" id="{8065C32A-BB5A-E8D0-15E3-C1A66E93C88B}"/>
                </a:ext>
              </a:extLst>
            </p:cNvPr>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8" name="Freeform 702">
              <a:extLst>
                <a:ext uri="{FF2B5EF4-FFF2-40B4-BE49-F238E27FC236}">
                  <a16:creationId xmlns:a16="http://schemas.microsoft.com/office/drawing/2014/main" id="{81874D79-B7CE-90DF-48FF-2E0C648C7452}"/>
                </a:ext>
              </a:extLst>
            </p:cNvPr>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9" name="Freeform 703">
              <a:extLst>
                <a:ext uri="{FF2B5EF4-FFF2-40B4-BE49-F238E27FC236}">
                  <a16:creationId xmlns:a16="http://schemas.microsoft.com/office/drawing/2014/main" id="{40466D48-8B7B-A6A9-B80B-3000E1C4C07E}"/>
                </a:ext>
              </a:extLst>
            </p:cNvPr>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0" name="Freeform 704">
              <a:extLst>
                <a:ext uri="{FF2B5EF4-FFF2-40B4-BE49-F238E27FC236}">
                  <a16:creationId xmlns:a16="http://schemas.microsoft.com/office/drawing/2014/main" id="{0B211EAE-D718-B32F-40A8-4F9C7659ECF7}"/>
                </a:ext>
              </a:extLst>
            </p:cNvPr>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1" name="Freeform 705">
              <a:extLst>
                <a:ext uri="{FF2B5EF4-FFF2-40B4-BE49-F238E27FC236}">
                  <a16:creationId xmlns:a16="http://schemas.microsoft.com/office/drawing/2014/main" id="{CB88CCB7-DB97-A831-4338-B2CABC6A7633}"/>
                </a:ext>
              </a:extLst>
            </p:cNvPr>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2" name="Freeform 706">
              <a:extLst>
                <a:ext uri="{FF2B5EF4-FFF2-40B4-BE49-F238E27FC236}">
                  <a16:creationId xmlns:a16="http://schemas.microsoft.com/office/drawing/2014/main" id="{DDD655B0-7907-1729-DFFE-97190DD05C1F}"/>
                </a:ext>
              </a:extLst>
            </p:cNvPr>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3" name="Freeform 707">
              <a:extLst>
                <a:ext uri="{FF2B5EF4-FFF2-40B4-BE49-F238E27FC236}">
                  <a16:creationId xmlns:a16="http://schemas.microsoft.com/office/drawing/2014/main" id="{CD879E1C-E069-21BC-904C-ABB911F4E0D1}"/>
                </a:ext>
              </a:extLst>
            </p:cNvPr>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4" name="Freeform 708">
              <a:extLst>
                <a:ext uri="{FF2B5EF4-FFF2-40B4-BE49-F238E27FC236}">
                  <a16:creationId xmlns:a16="http://schemas.microsoft.com/office/drawing/2014/main" id="{C35813A3-E8E8-3DC0-4216-CA569E85432C}"/>
                </a:ext>
              </a:extLst>
            </p:cNvPr>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5" name="Freeform 709">
              <a:extLst>
                <a:ext uri="{FF2B5EF4-FFF2-40B4-BE49-F238E27FC236}">
                  <a16:creationId xmlns:a16="http://schemas.microsoft.com/office/drawing/2014/main" id="{FCEE8493-AF88-315A-7BC9-7E48BCEC9FDD}"/>
                </a:ext>
              </a:extLst>
            </p:cNvPr>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6" name="Freeform 710">
              <a:extLst>
                <a:ext uri="{FF2B5EF4-FFF2-40B4-BE49-F238E27FC236}">
                  <a16:creationId xmlns:a16="http://schemas.microsoft.com/office/drawing/2014/main" id="{76C7234A-BC7E-4F71-E97A-EF0CB2169CDB}"/>
                </a:ext>
              </a:extLst>
            </p:cNvPr>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7" name="Freeform 711">
              <a:extLst>
                <a:ext uri="{FF2B5EF4-FFF2-40B4-BE49-F238E27FC236}">
                  <a16:creationId xmlns:a16="http://schemas.microsoft.com/office/drawing/2014/main" id="{232BA170-B902-76F7-2487-8805115FF0FB}"/>
                </a:ext>
              </a:extLst>
            </p:cNvPr>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8" name="Freeform 712">
              <a:extLst>
                <a:ext uri="{FF2B5EF4-FFF2-40B4-BE49-F238E27FC236}">
                  <a16:creationId xmlns:a16="http://schemas.microsoft.com/office/drawing/2014/main" id="{AB6248D2-AD9E-7994-F79A-E9014BF5DCF6}"/>
                </a:ext>
              </a:extLst>
            </p:cNvPr>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9" name="Freeform 713">
              <a:extLst>
                <a:ext uri="{FF2B5EF4-FFF2-40B4-BE49-F238E27FC236}">
                  <a16:creationId xmlns:a16="http://schemas.microsoft.com/office/drawing/2014/main" id="{E1F5819F-0703-2F24-ABC1-C44F14639628}"/>
                </a:ext>
              </a:extLst>
            </p:cNvPr>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0" name="Freeform 714">
              <a:extLst>
                <a:ext uri="{FF2B5EF4-FFF2-40B4-BE49-F238E27FC236}">
                  <a16:creationId xmlns:a16="http://schemas.microsoft.com/office/drawing/2014/main" id="{E91848B9-439C-5037-1CBE-26DC3898CAD8}"/>
                </a:ext>
              </a:extLst>
            </p:cNvPr>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1" name="Freeform 715">
              <a:extLst>
                <a:ext uri="{FF2B5EF4-FFF2-40B4-BE49-F238E27FC236}">
                  <a16:creationId xmlns:a16="http://schemas.microsoft.com/office/drawing/2014/main" id="{E69B463B-8325-45D4-F793-24B92930E5CF}"/>
                </a:ext>
              </a:extLst>
            </p:cNvPr>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2" name="Freeform 716">
              <a:extLst>
                <a:ext uri="{FF2B5EF4-FFF2-40B4-BE49-F238E27FC236}">
                  <a16:creationId xmlns:a16="http://schemas.microsoft.com/office/drawing/2014/main" id="{DB4F5C4F-864B-6C7A-E600-BFAC4847DA5F}"/>
                </a:ext>
              </a:extLst>
            </p:cNvPr>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3" name="Freeform 717">
              <a:extLst>
                <a:ext uri="{FF2B5EF4-FFF2-40B4-BE49-F238E27FC236}">
                  <a16:creationId xmlns:a16="http://schemas.microsoft.com/office/drawing/2014/main" id="{F335252D-8769-BB80-278A-68EE7739A0E3}"/>
                </a:ext>
              </a:extLst>
            </p:cNvPr>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4" name="Freeform 718">
              <a:extLst>
                <a:ext uri="{FF2B5EF4-FFF2-40B4-BE49-F238E27FC236}">
                  <a16:creationId xmlns:a16="http://schemas.microsoft.com/office/drawing/2014/main" id="{18C3CC97-7E71-560B-996A-6566A35AF5D1}"/>
                </a:ext>
              </a:extLst>
            </p:cNvPr>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5" name="Freeform 719">
              <a:extLst>
                <a:ext uri="{FF2B5EF4-FFF2-40B4-BE49-F238E27FC236}">
                  <a16:creationId xmlns:a16="http://schemas.microsoft.com/office/drawing/2014/main" id="{DA2B513A-A65D-97A7-18F7-6DF3873F1973}"/>
                </a:ext>
              </a:extLst>
            </p:cNvPr>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6" name="Freeform 720">
              <a:extLst>
                <a:ext uri="{FF2B5EF4-FFF2-40B4-BE49-F238E27FC236}">
                  <a16:creationId xmlns:a16="http://schemas.microsoft.com/office/drawing/2014/main" id="{74C1228A-C87D-4F3A-68D0-E81ADE4FA4A1}"/>
                </a:ext>
              </a:extLst>
            </p:cNvPr>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7" name="Freeform 721">
              <a:extLst>
                <a:ext uri="{FF2B5EF4-FFF2-40B4-BE49-F238E27FC236}">
                  <a16:creationId xmlns:a16="http://schemas.microsoft.com/office/drawing/2014/main" id="{187A0B54-4A50-3278-EF85-92357ED406C1}"/>
                </a:ext>
              </a:extLst>
            </p:cNvPr>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8" name="Freeform 722">
              <a:extLst>
                <a:ext uri="{FF2B5EF4-FFF2-40B4-BE49-F238E27FC236}">
                  <a16:creationId xmlns:a16="http://schemas.microsoft.com/office/drawing/2014/main" id="{1E4EC9DF-3E66-73B0-3257-22E1ACFE61B8}"/>
                </a:ext>
              </a:extLst>
            </p:cNvPr>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9" name="Freeform 723">
              <a:extLst>
                <a:ext uri="{FF2B5EF4-FFF2-40B4-BE49-F238E27FC236}">
                  <a16:creationId xmlns:a16="http://schemas.microsoft.com/office/drawing/2014/main" id="{B1C6540E-2007-7DAE-7B9A-A6B69CA96D78}"/>
                </a:ext>
              </a:extLst>
            </p:cNvPr>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0" name="Freeform 724">
              <a:extLst>
                <a:ext uri="{FF2B5EF4-FFF2-40B4-BE49-F238E27FC236}">
                  <a16:creationId xmlns:a16="http://schemas.microsoft.com/office/drawing/2014/main" id="{77B40BD6-EBCE-7EEA-C854-9A52DCD5541C}"/>
                </a:ext>
              </a:extLst>
            </p:cNvPr>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1" name="Freeform 725">
              <a:extLst>
                <a:ext uri="{FF2B5EF4-FFF2-40B4-BE49-F238E27FC236}">
                  <a16:creationId xmlns:a16="http://schemas.microsoft.com/office/drawing/2014/main" id="{33E22EF1-397E-53DE-6F04-A4910CF7872E}"/>
                </a:ext>
              </a:extLst>
            </p:cNvPr>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2" name="Freeform 726">
              <a:extLst>
                <a:ext uri="{FF2B5EF4-FFF2-40B4-BE49-F238E27FC236}">
                  <a16:creationId xmlns:a16="http://schemas.microsoft.com/office/drawing/2014/main" id="{8D11E9F3-2BB2-A51C-B5C3-E386B2E4AF1E}"/>
                </a:ext>
              </a:extLst>
            </p:cNvPr>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3" name="Freeform 727">
              <a:extLst>
                <a:ext uri="{FF2B5EF4-FFF2-40B4-BE49-F238E27FC236}">
                  <a16:creationId xmlns:a16="http://schemas.microsoft.com/office/drawing/2014/main" id="{25F3D62B-87BA-E924-14AD-982EB8DC9218}"/>
                </a:ext>
              </a:extLst>
            </p:cNvPr>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4" name="Freeform 728">
              <a:extLst>
                <a:ext uri="{FF2B5EF4-FFF2-40B4-BE49-F238E27FC236}">
                  <a16:creationId xmlns:a16="http://schemas.microsoft.com/office/drawing/2014/main" id="{7CAC11C6-17ED-33F0-F63C-7D3B453EA9B7}"/>
                </a:ext>
              </a:extLst>
            </p:cNvPr>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5" name="Freeform 729">
              <a:extLst>
                <a:ext uri="{FF2B5EF4-FFF2-40B4-BE49-F238E27FC236}">
                  <a16:creationId xmlns:a16="http://schemas.microsoft.com/office/drawing/2014/main" id="{E2AC86CB-AF22-466E-4AEC-713B1EBAA953}"/>
                </a:ext>
              </a:extLst>
            </p:cNvPr>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6" name="Freeform 730">
              <a:extLst>
                <a:ext uri="{FF2B5EF4-FFF2-40B4-BE49-F238E27FC236}">
                  <a16:creationId xmlns:a16="http://schemas.microsoft.com/office/drawing/2014/main" id="{9C6C3D03-D4FA-4BF8-9E8D-D424B5569C11}"/>
                </a:ext>
              </a:extLst>
            </p:cNvPr>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7" name="Freeform 731">
              <a:extLst>
                <a:ext uri="{FF2B5EF4-FFF2-40B4-BE49-F238E27FC236}">
                  <a16:creationId xmlns:a16="http://schemas.microsoft.com/office/drawing/2014/main" id="{ED606004-A03C-22A9-4351-622F0ED167E7}"/>
                </a:ext>
              </a:extLst>
            </p:cNvPr>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8" name="Freeform 732">
              <a:extLst>
                <a:ext uri="{FF2B5EF4-FFF2-40B4-BE49-F238E27FC236}">
                  <a16:creationId xmlns:a16="http://schemas.microsoft.com/office/drawing/2014/main" id="{2CD1648C-7598-8FAD-2FBC-4D2D23366C9D}"/>
                </a:ext>
              </a:extLst>
            </p:cNvPr>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9" name="Freeform 733">
              <a:extLst>
                <a:ext uri="{FF2B5EF4-FFF2-40B4-BE49-F238E27FC236}">
                  <a16:creationId xmlns:a16="http://schemas.microsoft.com/office/drawing/2014/main" id="{037FF7A6-381B-329F-C2D9-C3CF93D2883E}"/>
                </a:ext>
              </a:extLst>
            </p:cNvPr>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0" name="Freeform 734">
              <a:extLst>
                <a:ext uri="{FF2B5EF4-FFF2-40B4-BE49-F238E27FC236}">
                  <a16:creationId xmlns:a16="http://schemas.microsoft.com/office/drawing/2014/main" id="{0033B512-9F7F-EC0F-5A80-ED8CA2EC4145}"/>
                </a:ext>
              </a:extLst>
            </p:cNvPr>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1" name="Freeform 735">
              <a:extLst>
                <a:ext uri="{FF2B5EF4-FFF2-40B4-BE49-F238E27FC236}">
                  <a16:creationId xmlns:a16="http://schemas.microsoft.com/office/drawing/2014/main" id="{F5744EB6-F2E8-8CE8-650A-033E83C35B57}"/>
                </a:ext>
              </a:extLst>
            </p:cNvPr>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2" name="Freeform 736">
              <a:extLst>
                <a:ext uri="{FF2B5EF4-FFF2-40B4-BE49-F238E27FC236}">
                  <a16:creationId xmlns:a16="http://schemas.microsoft.com/office/drawing/2014/main" id="{BBD7FDF7-751D-E976-BDC3-6B93C62A77CD}"/>
                </a:ext>
              </a:extLst>
            </p:cNvPr>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3" name="Freeform 737">
              <a:extLst>
                <a:ext uri="{FF2B5EF4-FFF2-40B4-BE49-F238E27FC236}">
                  <a16:creationId xmlns:a16="http://schemas.microsoft.com/office/drawing/2014/main" id="{4714A6AD-2155-8A4C-3225-F70E94CF2B4A}"/>
                </a:ext>
              </a:extLst>
            </p:cNvPr>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4" name="Freeform 738">
              <a:extLst>
                <a:ext uri="{FF2B5EF4-FFF2-40B4-BE49-F238E27FC236}">
                  <a16:creationId xmlns:a16="http://schemas.microsoft.com/office/drawing/2014/main" id="{4CDA851B-EF08-6A9C-1B71-14E328BBFFFD}"/>
                </a:ext>
              </a:extLst>
            </p:cNvPr>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5" name="Freeform 739">
              <a:extLst>
                <a:ext uri="{FF2B5EF4-FFF2-40B4-BE49-F238E27FC236}">
                  <a16:creationId xmlns:a16="http://schemas.microsoft.com/office/drawing/2014/main" id="{90BA1C3A-3498-01C5-4C09-5BF7334D8804}"/>
                </a:ext>
              </a:extLst>
            </p:cNvPr>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6" name="Freeform 740">
              <a:extLst>
                <a:ext uri="{FF2B5EF4-FFF2-40B4-BE49-F238E27FC236}">
                  <a16:creationId xmlns:a16="http://schemas.microsoft.com/office/drawing/2014/main" id="{D30B2C87-22AC-89EE-2D1D-EC56FF5E4024}"/>
                </a:ext>
              </a:extLst>
            </p:cNvPr>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7" name="Freeform 741">
              <a:extLst>
                <a:ext uri="{FF2B5EF4-FFF2-40B4-BE49-F238E27FC236}">
                  <a16:creationId xmlns:a16="http://schemas.microsoft.com/office/drawing/2014/main" id="{67C54A12-8EB9-F952-2492-A443E4FCE639}"/>
                </a:ext>
              </a:extLst>
            </p:cNvPr>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8" name="Freeform 742">
              <a:extLst>
                <a:ext uri="{FF2B5EF4-FFF2-40B4-BE49-F238E27FC236}">
                  <a16:creationId xmlns:a16="http://schemas.microsoft.com/office/drawing/2014/main" id="{9148E9A9-2C0C-2D81-F397-4D6755DF6FCC}"/>
                </a:ext>
              </a:extLst>
            </p:cNvPr>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9" name="Freeform 743">
              <a:extLst>
                <a:ext uri="{FF2B5EF4-FFF2-40B4-BE49-F238E27FC236}">
                  <a16:creationId xmlns:a16="http://schemas.microsoft.com/office/drawing/2014/main" id="{205C9D52-6E06-40CF-FE62-282A320E225D}"/>
                </a:ext>
              </a:extLst>
            </p:cNvPr>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0" name="Freeform 744">
              <a:extLst>
                <a:ext uri="{FF2B5EF4-FFF2-40B4-BE49-F238E27FC236}">
                  <a16:creationId xmlns:a16="http://schemas.microsoft.com/office/drawing/2014/main" id="{890C9918-3A4B-7938-530D-2B440D460849}"/>
                </a:ext>
              </a:extLst>
            </p:cNvPr>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1" name="Freeform 745">
              <a:extLst>
                <a:ext uri="{FF2B5EF4-FFF2-40B4-BE49-F238E27FC236}">
                  <a16:creationId xmlns:a16="http://schemas.microsoft.com/office/drawing/2014/main" id="{32DA9636-5FC0-DEB0-464B-4F99AC80ABBE}"/>
                </a:ext>
              </a:extLst>
            </p:cNvPr>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2" name="Freeform 746">
              <a:extLst>
                <a:ext uri="{FF2B5EF4-FFF2-40B4-BE49-F238E27FC236}">
                  <a16:creationId xmlns:a16="http://schemas.microsoft.com/office/drawing/2014/main" id="{0CDB2678-F5FE-066F-0EA8-46630566B770}"/>
                </a:ext>
              </a:extLst>
            </p:cNvPr>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3" name="Freeform 747">
              <a:extLst>
                <a:ext uri="{FF2B5EF4-FFF2-40B4-BE49-F238E27FC236}">
                  <a16:creationId xmlns:a16="http://schemas.microsoft.com/office/drawing/2014/main" id="{56507976-737E-5DE7-97BD-C8EA836A06AA}"/>
                </a:ext>
              </a:extLst>
            </p:cNvPr>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4" name="Freeform 748">
              <a:extLst>
                <a:ext uri="{FF2B5EF4-FFF2-40B4-BE49-F238E27FC236}">
                  <a16:creationId xmlns:a16="http://schemas.microsoft.com/office/drawing/2014/main" id="{F1720E4B-508B-2A85-1705-1888F587494A}"/>
                </a:ext>
              </a:extLst>
            </p:cNvPr>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5" name="Freeform 749">
              <a:extLst>
                <a:ext uri="{FF2B5EF4-FFF2-40B4-BE49-F238E27FC236}">
                  <a16:creationId xmlns:a16="http://schemas.microsoft.com/office/drawing/2014/main" id="{34438469-2247-51EC-B104-5D7C1EB08D5C}"/>
                </a:ext>
              </a:extLst>
            </p:cNvPr>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6" name="Freeform 750">
              <a:extLst>
                <a:ext uri="{FF2B5EF4-FFF2-40B4-BE49-F238E27FC236}">
                  <a16:creationId xmlns:a16="http://schemas.microsoft.com/office/drawing/2014/main" id="{D0798CD5-4174-2A57-0C31-4CF1DDA1A1AA}"/>
                </a:ext>
              </a:extLst>
            </p:cNvPr>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7" name="Freeform 751">
              <a:extLst>
                <a:ext uri="{FF2B5EF4-FFF2-40B4-BE49-F238E27FC236}">
                  <a16:creationId xmlns:a16="http://schemas.microsoft.com/office/drawing/2014/main" id="{7B17E9A7-D543-C87B-BC18-C0D7467576CF}"/>
                </a:ext>
              </a:extLst>
            </p:cNvPr>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8" name="Freeform 752">
              <a:extLst>
                <a:ext uri="{FF2B5EF4-FFF2-40B4-BE49-F238E27FC236}">
                  <a16:creationId xmlns:a16="http://schemas.microsoft.com/office/drawing/2014/main" id="{434DECDC-C6D3-3DBE-9C3C-95B2B49DFCE0}"/>
                </a:ext>
              </a:extLst>
            </p:cNvPr>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9" name="Freeform 753">
              <a:extLst>
                <a:ext uri="{FF2B5EF4-FFF2-40B4-BE49-F238E27FC236}">
                  <a16:creationId xmlns:a16="http://schemas.microsoft.com/office/drawing/2014/main" id="{D9248A42-67D5-BBC0-8F0C-5D51D7133CF6}"/>
                </a:ext>
              </a:extLst>
            </p:cNvPr>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0" name="Freeform 754">
              <a:extLst>
                <a:ext uri="{FF2B5EF4-FFF2-40B4-BE49-F238E27FC236}">
                  <a16:creationId xmlns:a16="http://schemas.microsoft.com/office/drawing/2014/main" id="{31B104F5-D5E4-40D8-8F48-5C297DC2F500}"/>
                </a:ext>
              </a:extLst>
            </p:cNvPr>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1" name="Freeform 755">
              <a:extLst>
                <a:ext uri="{FF2B5EF4-FFF2-40B4-BE49-F238E27FC236}">
                  <a16:creationId xmlns:a16="http://schemas.microsoft.com/office/drawing/2014/main" id="{D7EB8926-A5A2-2B18-E8D9-BB744E60D1DC}"/>
                </a:ext>
              </a:extLst>
            </p:cNvPr>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2" name="Freeform 756">
              <a:extLst>
                <a:ext uri="{FF2B5EF4-FFF2-40B4-BE49-F238E27FC236}">
                  <a16:creationId xmlns:a16="http://schemas.microsoft.com/office/drawing/2014/main" id="{D0EA15E0-A051-5DE1-C614-3A154A744AB1}"/>
                </a:ext>
              </a:extLst>
            </p:cNvPr>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3" name="Freeform 757">
              <a:extLst>
                <a:ext uri="{FF2B5EF4-FFF2-40B4-BE49-F238E27FC236}">
                  <a16:creationId xmlns:a16="http://schemas.microsoft.com/office/drawing/2014/main" id="{406D4E1D-DA15-4CCD-EF8C-B1856B2C2FBD}"/>
                </a:ext>
              </a:extLst>
            </p:cNvPr>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4" name="Freeform 758">
              <a:extLst>
                <a:ext uri="{FF2B5EF4-FFF2-40B4-BE49-F238E27FC236}">
                  <a16:creationId xmlns:a16="http://schemas.microsoft.com/office/drawing/2014/main" id="{299F8DC0-8EE6-FFD2-BC10-F526E04484EE}"/>
                </a:ext>
              </a:extLst>
            </p:cNvPr>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5" name="Freeform 759">
              <a:extLst>
                <a:ext uri="{FF2B5EF4-FFF2-40B4-BE49-F238E27FC236}">
                  <a16:creationId xmlns:a16="http://schemas.microsoft.com/office/drawing/2014/main" id="{600FCC9D-44EC-13D2-BEF1-36487749E2E9}"/>
                </a:ext>
              </a:extLst>
            </p:cNvPr>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6" name="Freeform 760">
              <a:extLst>
                <a:ext uri="{FF2B5EF4-FFF2-40B4-BE49-F238E27FC236}">
                  <a16:creationId xmlns:a16="http://schemas.microsoft.com/office/drawing/2014/main" id="{BDAF779E-2AED-2D0B-F21D-41F8613EA0A6}"/>
                </a:ext>
              </a:extLst>
            </p:cNvPr>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7" name="Freeform 761">
              <a:extLst>
                <a:ext uri="{FF2B5EF4-FFF2-40B4-BE49-F238E27FC236}">
                  <a16:creationId xmlns:a16="http://schemas.microsoft.com/office/drawing/2014/main" id="{B26B7095-A2A3-3062-4055-C446C2E6BE9A}"/>
                </a:ext>
              </a:extLst>
            </p:cNvPr>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8" name="Freeform 762">
              <a:extLst>
                <a:ext uri="{FF2B5EF4-FFF2-40B4-BE49-F238E27FC236}">
                  <a16:creationId xmlns:a16="http://schemas.microsoft.com/office/drawing/2014/main" id="{A2DB79CF-ADBE-09F6-F8E3-BFC87D2F7B83}"/>
                </a:ext>
              </a:extLst>
            </p:cNvPr>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9" name="Freeform 763">
              <a:extLst>
                <a:ext uri="{FF2B5EF4-FFF2-40B4-BE49-F238E27FC236}">
                  <a16:creationId xmlns:a16="http://schemas.microsoft.com/office/drawing/2014/main" id="{39871BE4-D396-E887-B167-690D3C026F27}"/>
                </a:ext>
              </a:extLst>
            </p:cNvPr>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0" name="Freeform 764">
              <a:extLst>
                <a:ext uri="{FF2B5EF4-FFF2-40B4-BE49-F238E27FC236}">
                  <a16:creationId xmlns:a16="http://schemas.microsoft.com/office/drawing/2014/main" id="{AC7E7B53-F647-C320-7BC9-1050AE10B3EB}"/>
                </a:ext>
              </a:extLst>
            </p:cNvPr>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1" name="Freeform 765">
              <a:extLst>
                <a:ext uri="{FF2B5EF4-FFF2-40B4-BE49-F238E27FC236}">
                  <a16:creationId xmlns:a16="http://schemas.microsoft.com/office/drawing/2014/main" id="{B5632463-2AD6-9611-078B-3DC093980F69}"/>
                </a:ext>
              </a:extLst>
            </p:cNvPr>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2" name="Freeform 766">
              <a:extLst>
                <a:ext uri="{FF2B5EF4-FFF2-40B4-BE49-F238E27FC236}">
                  <a16:creationId xmlns:a16="http://schemas.microsoft.com/office/drawing/2014/main" id="{FD6C9A28-E32F-AD09-9B78-D88FE00DDBC5}"/>
                </a:ext>
              </a:extLst>
            </p:cNvPr>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3" name="Freeform 767">
              <a:extLst>
                <a:ext uri="{FF2B5EF4-FFF2-40B4-BE49-F238E27FC236}">
                  <a16:creationId xmlns:a16="http://schemas.microsoft.com/office/drawing/2014/main" id="{DC688579-648F-1C96-6C60-5E56F57A70CE}"/>
                </a:ext>
              </a:extLst>
            </p:cNvPr>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4" name="Freeform 768">
              <a:extLst>
                <a:ext uri="{FF2B5EF4-FFF2-40B4-BE49-F238E27FC236}">
                  <a16:creationId xmlns:a16="http://schemas.microsoft.com/office/drawing/2014/main" id="{8C2FE7EE-5686-2AFE-232C-B2AA86740978}"/>
                </a:ext>
              </a:extLst>
            </p:cNvPr>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5" name="Freeform 769">
              <a:extLst>
                <a:ext uri="{FF2B5EF4-FFF2-40B4-BE49-F238E27FC236}">
                  <a16:creationId xmlns:a16="http://schemas.microsoft.com/office/drawing/2014/main" id="{B2E99A55-7883-3DB9-08E7-928161735FF1}"/>
                </a:ext>
              </a:extLst>
            </p:cNvPr>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6" name="Freeform 770">
              <a:extLst>
                <a:ext uri="{FF2B5EF4-FFF2-40B4-BE49-F238E27FC236}">
                  <a16:creationId xmlns:a16="http://schemas.microsoft.com/office/drawing/2014/main" id="{1E5A8007-4A6E-C6E9-0647-DAB8779C568F}"/>
                </a:ext>
              </a:extLst>
            </p:cNvPr>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7" name="Freeform 771">
              <a:extLst>
                <a:ext uri="{FF2B5EF4-FFF2-40B4-BE49-F238E27FC236}">
                  <a16:creationId xmlns:a16="http://schemas.microsoft.com/office/drawing/2014/main" id="{0735BEDC-ACCF-DD5C-1858-F91E571645BD}"/>
                </a:ext>
              </a:extLst>
            </p:cNvPr>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8" name="Freeform 772">
              <a:extLst>
                <a:ext uri="{FF2B5EF4-FFF2-40B4-BE49-F238E27FC236}">
                  <a16:creationId xmlns:a16="http://schemas.microsoft.com/office/drawing/2014/main" id="{093214EE-7403-9145-E439-D48436A09EF0}"/>
                </a:ext>
              </a:extLst>
            </p:cNvPr>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9" name="Freeform 773">
              <a:extLst>
                <a:ext uri="{FF2B5EF4-FFF2-40B4-BE49-F238E27FC236}">
                  <a16:creationId xmlns:a16="http://schemas.microsoft.com/office/drawing/2014/main" id="{BA7465C1-A7D2-DC6A-3A12-5B48F2F2F747}"/>
                </a:ext>
              </a:extLst>
            </p:cNvPr>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0" name="Freeform 774">
              <a:extLst>
                <a:ext uri="{FF2B5EF4-FFF2-40B4-BE49-F238E27FC236}">
                  <a16:creationId xmlns:a16="http://schemas.microsoft.com/office/drawing/2014/main" id="{99EAB472-0055-6078-72BB-58F562C36DF4}"/>
                </a:ext>
              </a:extLst>
            </p:cNvPr>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1" name="Freeform 775">
              <a:extLst>
                <a:ext uri="{FF2B5EF4-FFF2-40B4-BE49-F238E27FC236}">
                  <a16:creationId xmlns:a16="http://schemas.microsoft.com/office/drawing/2014/main" id="{1540C809-579B-840F-C3DB-A470B108CAB1}"/>
                </a:ext>
              </a:extLst>
            </p:cNvPr>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2" name="Freeform 776">
              <a:extLst>
                <a:ext uri="{FF2B5EF4-FFF2-40B4-BE49-F238E27FC236}">
                  <a16:creationId xmlns:a16="http://schemas.microsoft.com/office/drawing/2014/main" id="{96C11290-23BB-D0D3-90EA-D582EE58BE1E}"/>
                </a:ext>
              </a:extLst>
            </p:cNvPr>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3" name="Freeform 777">
              <a:extLst>
                <a:ext uri="{FF2B5EF4-FFF2-40B4-BE49-F238E27FC236}">
                  <a16:creationId xmlns:a16="http://schemas.microsoft.com/office/drawing/2014/main" id="{48A0065A-687C-9DFD-A4C3-3E7C414304AE}"/>
                </a:ext>
              </a:extLst>
            </p:cNvPr>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4" name="Freeform 778">
              <a:extLst>
                <a:ext uri="{FF2B5EF4-FFF2-40B4-BE49-F238E27FC236}">
                  <a16:creationId xmlns:a16="http://schemas.microsoft.com/office/drawing/2014/main" id="{AFA1FDF2-9665-6359-787F-332B4EE78B26}"/>
                </a:ext>
              </a:extLst>
            </p:cNvPr>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5" name="Freeform 779">
              <a:extLst>
                <a:ext uri="{FF2B5EF4-FFF2-40B4-BE49-F238E27FC236}">
                  <a16:creationId xmlns:a16="http://schemas.microsoft.com/office/drawing/2014/main" id="{2026EAC8-9752-878F-7321-60CAD19A640E}"/>
                </a:ext>
              </a:extLst>
            </p:cNvPr>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6" name="Freeform 780">
              <a:extLst>
                <a:ext uri="{FF2B5EF4-FFF2-40B4-BE49-F238E27FC236}">
                  <a16:creationId xmlns:a16="http://schemas.microsoft.com/office/drawing/2014/main" id="{0DAB5B0D-8A99-68A7-F308-4192F604AAD4}"/>
                </a:ext>
              </a:extLst>
            </p:cNvPr>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7" name="Freeform 781">
              <a:extLst>
                <a:ext uri="{FF2B5EF4-FFF2-40B4-BE49-F238E27FC236}">
                  <a16:creationId xmlns:a16="http://schemas.microsoft.com/office/drawing/2014/main" id="{F77D9267-DF60-6FC4-2BA7-E4D6C83D0532}"/>
                </a:ext>
              </a:extLst>
            </p:cNvPr>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8" name="Freeform 782">
              <a:extLst>
                <a:ext uri="{FF2B5EF4-FFF2-40B4-BE49-F238E27FC236}">
                  <a16:creationId xmlns:a16="http://schemas.microsoft.com/office/drawing/2014/main" id="{542AD7F3-3DD5-295F-E51E-6677993B121B}"/>
                </a:ext>
              </a:extLst>
            </p:cNvPr>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9" name="Freeform 783">
              <a:extLst>
                <a:ext uri="{FF2B5EF4-FFF2-40B4-BE49-F238E27FC236}">
                  <a16:creationId xmlns:a16="http://schemas.microsoft.com/office/drawing/2014/main" id="{924A1235-EC57-919D-D804-9B2CF105ADCF}"/>
                </a:ext>
              </a:extLst>
            </p:cNvPr>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0" name="Freeform 784">
              <a:extLst>
                <a:ext uri="{FF2B5EF4-FFF2-40B4-BE49-F238E27FC236}">
                  <a16:creationId xmlns:a16="http://schemas.microsoft.com/office/drawing/2014/main" id="{A8DF46D1-69D3-D7C0-36F8-AE534DBFAFF2}"/>
                </a:ext>
              </a:extLst>
            </p:cNvPr>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1" name="Freeform 785">
              <a:extLst>
                <a:ext uri="{FF2B5EF4-FFF2-40B4-BE49-F238E27FC236}">
                  <a16:creationId xmlns:a16="http://schemas.microsoft.com/office/drawing/2014/main" id="{12B285CB-1893-46C2-9B8D-FD18EDDFA021}"/>
                </a:ext>
              </a:extLst>
            </p:cNvPr>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2" name="Freeform 786">
              <a:extLst>
                <a:ext uri="{FF2B5EF4-FFF2-40B4-BE49-F238E27FC236}">
                  <a16:creationId xmlns:a16="http://schemas.microsoft.com/office/drawing/2014/main" id="{C85817F7-589B-42EE-B8D3-1B4A0129D180}"/>
                </a:ext>
              </a:extLst>
            </p:cNvPr>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3" name="Freeform 787">
              <a:extLst>
                <a:ext uri="{FF2B5EF4-FFF2-40B4-BE49-F238E27FC236}">
                  <a16:creationId xmlns:a16="http://schemas.microsoft.com/office/drawing/2014/main" id="{3284F6AD-1832-5E63-B251-121A712BCCE0}"/>
                </a:ext>
              </a:extLst>
            </p:cNvPr>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4" name="Freeform 788">
              <a:extLst>
                <a:ext uri="{FF2B5EF4-FFF2-40B4-BE49-F238E27FC236}">
                  <a16:creationId xmlns:a16="http://schemas.microsoft.com/office/drawing/2014/main" id="{8006A862-6CCF-3D73-B4DA-55D0EE03CD60}"/>
                </a:ext>
              </a:extLst>
            </p:cNvPr>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5" name="Freeform 789">
              <a:extLst>
                <a:ext uri="{FF2B5EF4-FFF2-40B4-BE49-F238E27FC236}">
                  <a16:creationId xmlns:a16="http://schemas.microsoft.com/office/drawing/2014/main" id="{E7A9E44B-B4BD-87A2-C776-A28B2EE73F88}"/>
                </a:ext>
              </a:extLst>
            </p:cNvPr>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6" name="Freeform 790">
              <a:extLst>
                <a:ext uri="{FF2B5EF4-FFF2-40B4-BE49-F238E27FC236}">
                  <a16:creationId xmlns:a16="http://schemas.microsoft.com/office/drawing/2014/main" id="{1E9E3DCF-D323-25C1-6F08-822D657ADFFC}"/>
                </a:ext>
              </a:extLst>
            </p:cNvPr>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7" name="Freeform 791">
              <a:extLst>
                <a:ext uri="{FF2B5EF4-FFF2-40B4-BE49-F238E27FC236}">
                  <a16:creationId xmlns:a16="http://schemas.microsoft.com/office/drawing/2014/main" id="{05DB2181-07DE-58F4-FB7F-0AAFF0735F64}"/>
                </a:ext>
              </a:extLst>
            </p:cNvPr>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8" name="Freeform 792">
              <a:extLst>
                <a:ext uri="{FF2B5EF4-FFF2-40B4-BE49-F238E27FC236}">
                  <a16:creationId xmlns:a16="http://schemas.microsoft.com/office/drawing/2014/main" id="{EC70BFDA-E08C-EE25-FD1E-5BB6808C0089}"/>
                </a:ext>
              </a:extLst>
            </p:cNvPr>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9" name="Freeform 793">
              <a:extLst>
                <a:ext uri="{FF2B5EF4-FFF2-40B4-BE49-F238E27FC236}">
                  <a16:creationId xmlns:a16="http://schemas.microsoft.com/office/drawing/2014/main" id="{5F596690-9513-F29E-40D9-4CAA42EABAB3}"/>
                </a:ext>
              </a:extLst>
            </p:cNvPr>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0" name="Freeform 794">
              <a:extLst>
                <a:ext uri="{FF2B5EF4-FFF2-40B4-BE49-F238E27FC236}">
                  <a16:creationId xmlns:a16="http://schemas.microsoft.com/office/drawing/2014/main" id="{5B02F21D-0DEC-7938-0A43-532B06C5D4A1}"/>
                </a:ext>
              </a:extLst>
            </p:cNvPr>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1" name="Freeform 795">
              <a:extLst>
                <a:ext uri="{FF2B5EF4-FFF2-40B4-BE49-F238E27FC236}">
                  <a16:creationId xmlns:a16="http://schemas.microsoft.com/office/drawing/2014/main" id="{C5B75615-F30B-F5A8-7969-0B964AA09EC4}"/>
                </a:ext>
              </a:extLst>
            </p:cNvPr>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2" name="Freeform 796">
              <a:extLst>
                <a:ext uri="{FF2B5EF4-FFF2-40B4-BE49-F238E27FC236}">
                  <a16:creationId xmlns:a16="http://schemas.microsoft.com/office/drawing/2014/main" id="{9627BC9E-B213-8422-DFBC-CA971715C4B9}"/>
                </a:ext>
              </a:extLst>
            </p:cNvPr>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3" name="Freeform 797">
              <a:extLst>
                <a:ext uri="{FF2B5EF4-FFF2-40B4-BE49-F238E27FC236}">
                  <a16:creationId xmlns:a16="http://schemas.microsoft.com/office/drawing/2014/main" id="{FEFA739B-811A-96C5-81C1-ED20D0C4C560}"/>
                </a:ext>
              </a:extLst>
            </p:cNvPr>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4" name="Freeform 798">
              <a:extLst>
                <a:ext uri="{FF2B5EF4-FFF2-40B4-BE49-F238E27FC236}">
                  <a16:creationId xmlns:a16="http://schemas.microsoft.com/office/drawing/2014/main" id="{A5FF318A-5080-2DF5-47B6-EC043464D571}"/>
                </a:ext>
              </a:extLst>
            </p:cNvPr>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5" name="Freeform 799">
              <a:extLst>
                <a:ext uri="{FF2B5EF4-FFF2-40B4-BE49-F238E27FC236}">
                  <a16:creationId xmlns:a16="http://schemas.microsoft.com/office/drawing/2014/main" id="{32A15271-65E9-B470-4258-34E647809715}"/>
                </a:ext>
              </a:extLst>
            </p:cNvPr>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6" name="Freeform 800">
              <a:extLst>
                <a:ext uri="{FF2B5EF4-FFF2-40B4-BE49-F238E27FC236}">
                  <a16:creationId xmlns:a16="http://schemas.microsoft.com/office/drawing/2014/main" id="{5DEC3BD2-869C-A6B7-01D8-7FF692F6D340}"/>
                </a:ext>
              </a:extLst>
            </p:cNvPr>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7" name="Freeform 801">
              <a:extLst>
                <a:ext uri="{FF2B5EF4-FFF2-40B4-BE49-F238E27FC236}">
                  <a16:creationId xmlns:a16="http://schemas.microsoft.com/office/drawing/2014/main" id="{5B0A6B00-0D18-573D-DE9B-FFBECDC580A0}"/>
                </a:ext>
              </a:extLst>
            </p:cNvPr>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8" name="Freeform 802">
              <a:extLst>
                <a:ext uri="{FF2B5EF4-FFF2-40B4-BE49-F238E27FC236}">
                  <a16:creationId xmlns:a16="http://schemas.microsoft.com/office/drawing/2014/main" id="{8F961E1F-5CC6-184C-2F1B-5F435D36013C}"/>
                </a:ext>
              </a:extLst>
            </p:cNvPr>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9" name="Freeform 803">
              <a:extLst>
                <a:ext uri="{FF2B5EF4-FFF2-40B4-BE49-F238E27FC236}">
                  <a16:creationId xmlns:a16="http://schemas.microsoft.com/office/drawing/2014/main" id="{DD1704D4-4B5C-F21C-8BA2-E9754CFD901C}"/>
                </a:ext>
              </a:extLst>
            </p:cNvPr>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0" name="Freeform 804">
              <a:extLst>
                <a:ext uri="{FF2B5EF4-FFF2-40B4-BE49-F238E27FC236}">
                  <a16:creationId xmlns:a16="http://schemas.microsoft.com/office/drawing/2014/main" id="{E347C8E8-E253-9755-E0EE-30165C90CC2A}"/>
                </a:ext>
              </a:extLst>
            </p:cNvPr>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1" name="Freeform 805">
              <a:extLst>
                <a:ext uri="{FF2B5EF4-FFF2-40B4-BE49-F238E27FC236}">
                  <a16:creationId xmlns:a16="http://schemas.microsoft.com/office/drawing/2014/main" id="{65617E1D-5265-C621-BC85-0B9750BC71D9}"/>
                </a:ext>
              </a:extLst>
            </p:cNvPr>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2" name="Freeform 806">
              <a:extLst>
                <a:ext uri="{FF2B5EF4-FFF2-40B4-BE49-F238E27FC236}">
                  <a16:creationId xmlns:a16="http://schemas.microsoft.com/office/drawing/2014/main" id="{171444DB-723D-E1B5-15B5-B6431E531250}"/>
                </a:ext>
              </a:extLst>
            </p:cNvPr>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3" name="Freeform 807">
              <a:extLst>
                <a:ext uri="{FF2B5EF4-FFF2-40B4-BE49-F238E27FC236}">
                  <a16:creationId xmlns:a16="http://schemas.microsoft.com/office/drawing/2014/main" id="{56448B88-567F-4812-90BF-9F0FEA086324}"/>
                </a:ext>
              </a:extLst>
            </p:cNvPr>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4" name="Freeform 808">
              <a:extLst>
                <a:ext uri="{FF2B5EF4-FFF2-40B4-BE49-F238E27FC236}">
                  <a16:creationId xmlns:a16="http://schemas.microsoft.com/office/drawing/2014/main" id="{29A4FE0B-8CD8-BD39-B1AA-B9F2C7C02F5F}"/>
                </a:ext>
              </a:extLst>
            </p:cNvPr>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5" name="Freeform 809">
              <a:extLst>
                <a:ext uri="{FF2B5EF4-FFF2-40B4-BE49-F238E27FC236}">
                  <a16:creationId xmlns:a16="http://schemas.microsoft.com/office/drawing/2014/main" id="{414A1F53-AE8F-4529-500A-B6482C716915}"/>
                </a:ext>
              </a:extLst>
            </p:cNvPr>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6" name="Freeform 810">
              <a:extLst>
                <a:ext uri="{FF2B5EF4-FFF2-40B4-BE49-F238E27FC236}">
                  <a16:creationId xmlns:a16="http://schemas.microsoft.com/office/drawing/2014/main" id="{9BA3E3D5-7C3E-48EB-D14D-9D7ABC355240}"/>
                </a:ext>
              </a:extLst>
            </p:cNvPr>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7" name="Freeform 811">
              <a:extLst>
                <a:ext uri="{FF2B5EF4-FFF2-40B4-BE49-F238E27FC236}">
                  <a16:creationId xmlns:a16="http://schemas.microsoft.com/office/drawing/2014/main" id="{4B74F1C1-515E-700E-F7EC-751391E82762}"/>
                </a:ext>
              </a:extLst>
            </p:cNvPr>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8" name="Freeform 812">
              <a:extLst>
                <a:ext uri="{FF2B5EF4-FFF2-40B4-BE49-F238E27FC236}">
                  <a16:creationId xmlns:a16="http://schemas.microsoft.com/office/drawing/2014/main" id="{E6B8007E-F8FA-6B27-E918-65EA013408A7}"/>
                </a:ext>
              </a:extLst>
            </p:cNvPr>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9" name="Freeform 813">
              <a:extLst>
                <a:ext uri="{FF2B5EF4-FFF2-40B4-BE49-F238E27FC236}">
                  <a16:creationId xmlns:a16="http://schemas.microsoft.com/office/drawing/2014/main" id="{2F15872C-85BF-B4BF-D513-DAEF89E2948A}"/>
                </a:ext>
              </a:extLst>
            </p:cNvPr>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0" name="Freeform 814">
              <a:extLst>
                <a:ext uri="{FF2B5EF4-FFF2-40B4-BE49-F238E27FC236}">
                  <a16:creationId xmlns:a16="http://schemas.microsoft.com/office/drawing/2014/main" id="{C245CB15-19C1-6ABE-3250-2CC5C213F8BC}"/>
                </a:ext>
              </a:extLst>
            </p:cNvPr>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1" name="Freeform 815">
              <a:extLst>
                <a:ext uri="{FF2B5EF4-FFF2-40B4-BE49-F238E27FC236}">
                  <a16:creationId xmlns:a16="http://schemas.microsoft.com/office/drawing/2014/main" id="{585A589D-C195-3A00-6957-1665E94A208E}"/>
                </a:ext>
              </a:extLst>
            </p:cNvPr>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2" name="Freeform 816">
              <a:extLst>
                <a:ext uri="{FF2B5EF4-FFF2-40B4-BE49-F238E27FC236}">
                  <a16:creationId xmlns:a16="http://schemas.microsoft.com/office/drawing/2014/main" id="{D2FB3DE4-19D7-D066-5BBA-4AEB95513AD7}"/>
                </a:ext>
              </a:extLst>
            </p:cNvPr>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3" name="Freeform 817">
              <a:extLst>
                <a:ext uri="{FF2B5EF4-FFF2-40B4-BE49-F238E27FC236}">
                  <a16:creationId xmlns:a16="http://schemas.microsoft.com/office/drawing/2014/main" id="{157224F7-1B2B-1711-A2FD-0555D7F51C26}"/>
                </a:ext>
              </a:extLst>
            </p:cNvPr>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4" name="Freeform 818">
              <a:extLst>
                <a:ext uri="{FF2B5EF4-FFF2-40B4-BE49-F238E27FC236}">
                  <a16:creationId xmlns:a16="http://schemas.microsoft.com/office/drawing/2014/main" id="{53D9EADC-492B-F58A-660B-53A3CF894CFA}"/>
                </a:ext>
              </a:extLst>
            </p:cNvPr>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5" name="Freeform 819">
              <a:extLst>
                <a:ext uri="{FF2B5EF4-FFF2-40B4-BE49-F238E27FC236}">
                  <a16:creationId xmlns:a16="http://schemas.microsoft.com/office/drawing/2014/main" id="{00BDA0AD-5C45-3F3A-4DE6-ECC498340AD3}"/>
                </a:ext>
              </a:extLst>
            </p:cNvPr>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6" name="Freeform 820">
              <a:extLst>
                <a:ext uri="{FF2B5EF4-FFF2-40B4-BE49-F238E27FC236}">
                  <a16:creationId xmlns:a16="http://schemas.microsoft.com/office/drawing/2014/main" id="{29D0A1D7-63E4-2D4F-9112-7CBBFF9C7AA0}"/>
                </a:ext>
              </a:extLst>
            </p:cNvPr>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7" name="Freeform 821">
              <a:extLst>
                <a:ext uri="{FF2B5EF4-FFF2-40B4-BE49-F238E27FC236}">
                  <a16:creationId xmlns:a16="http://schemas.microsoft.com/office/drawing/2014/main" id="{AAB36A99-8C4E-2A80-D3EB-2EFC46102228}"/>
                </a:ext>
              </a:extLst>
            </p:cNvPr>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8" name="Freeform 822">
              <a:extLst>
                <a:ext uri="{FF2B5EF4-FFF2-40B4-BE49-F238E27FC236}">
                  <a16:creationId xmlns:a16="http://schemas.microsoft.com/office/drawing/2014/main" id="{4A144920-C6ED-7850-37FB-34785ECD1A4F}"/>
                </a:ext>
              </a:extLst>
            </p:cNvPr>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9" name="Freeform 823">
              <a:extLst>
                <a:ext uri="{FF2B5EF4-FFF2-40B4-BE49-F238E27FC236}">
                  <a16:creationId xmlns:a16="http://schemas.microsoft.com/office/drawing/2014/main" id="{57C78B9A-9E7F-2FB6-2E4C-ED3013F71647}"/>
                </a:ext>
              </a:extLst>
            </p:cNvPr>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0" name="Freeform 824">
              <a:extLst>
                <a:ext uri="{FF2B5EF4-FFF2-40B4-BE49-F238E27FC236}">
                  <a16:creationId xmlns:a16="http://schemas.microsoft.com/office/drawing/2014/main" id="{8BE793A0-64A7-D20C-D77B-DB4A0C68C38B}"/>
                </a:ext>
              </a:extLst>
            </p:cNvPr>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1" name="Freeform 825">
              <a:extLst>
                <a:ext uri="{FF2B5EF4-FFF2-40B4-BE49-F238E27FC236}">
                  <a16:creationId xmlns:a16="http://schemas.microsoft.com/office/drawing/2014/main" id="{0D607F32-626E-E01A-1B73-D349FED7B7C9}"/>
                </a:ext>
              </a:extLst>
            </p:cNvPr>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2" name="Freeform 826">
              <a:extLst>
                <a:ext uri="{FF2B5EF4-FFF2-40B4-BE49-F238E27FC236}">
                  <a16:creationId xmlns:a16="http://schemas.microsoft.com/office/drawing/2014/main" id="{5ABC1E33-05FA-44C0-B420-14702340FCC4}"/>
                </a:ext>
              </a:extLst>
            </p:cNvPr>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3" name="Freeform 827">
              <a:extLst>
                <a:ext uri="{FF2B5EF4-FFF2-40B4-BE49-F238E27FC236}">
                  <a16:creationId xmlns:a16="http://schemas.microsoft.com/office/drawing/2014/main" id="{820CF4CF-15B2-F7A4-B946-333AA28F4C0A}"/>
                </a:ext>
              </a:extLst>
            </p:cNvPr>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4" name="Freeform 828">
              <a:extLst>
                <a:ext uri="{FF2B5EF4-FFF2-40B4-BE49-F238E27FC236}">
                  <a16:creationId xmlns:a16="http://schemas.microsoft.com/office/drawing/2014/main" id="{DB9E9D3A-0A28-4FC7-CCD7-954EEE13F121}"/>
                </a:ext>
              </a:extLst>
            </p:cNvPr>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5" name="Freeform 829">
              <a:extLst>
                <a:ext uri="{FF2B5EF4-FFF2-40B4-BE49-F238E27FC236}">
                  <a16:creationId xmlns:a16="http://schemas.microsoft.com/office/drawing/2014/main" id="{057FE9C9-F0C8-8AC8-5E7D-AFBDDBC0EA21}"/>
                </a:ext>
              </a:extLst>
            </p:cNvPr>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6" name="Freeform 830">
              <a:extLst>
                <a:ext uri="{FF2B5EF4-FFF2-40B4-BE49-F238E27FC236}">
                  <a16:creationId xmlns:a16="http://schemas.microsoft.com/office/drawing/2014/main" id="{979B0B2B-65E5-8DC2-CCAC-B36EB765EE7D}"/>
                </a:ext>
              </a:extLst>
            </p:cNvPr>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7" name="Freeform 831">
              <a:extLst>
                <a:ext uri="{FF2B5EF4-FFF2-40B4-BE49-F238E27FC236}">
                  <a16:creationId xmlns:a16="http://schemas.microsoft.com/office/drawing/2014/main" id="{40271684-EC21-9785-AA5B-9D89E465B7B8}"/>
                </a:ext>
              </a:extLst>
            </p:cNvPr>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8" name="Freeform 832">
              <a:extLst>
                <a:ext uri="{FF2B5EF4-FFF2-40B4-BE49-F238E27FC236}">
                  <a16:creationId xmlns:a16="http://schemas.microsoft.com/office/drawing/2014/main" id="{A6BCDF87-8C79-6CD2-9595-5653184697BC}"/>
                </a:ext>
              </a:extLst>
            </p:cNvPr>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9" name="Freeform 833">
              <a:extLst>
                <a:ext uri="{FF2B5EF4-FFF2-40B4-BE49-F238E27FC236}">
                  <a16:creationId xmlns:a16="http://schemas.microsoft.com/office/drawing/2014/main" id="{DD667062-C335-5EAF-D529-9478A9A4D736}"/>
                </a:ext>
              </a:extLst>
            </p:cNvPr>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0" name="Freeform 834">
              <a:extLst>
                <a:ext uri="{FF2B5EF4-FFF2-40B4-BE49-F238E27FC236}">
                  <a16:creationId xmlns:a16="http://schemas.microsoft.com/office/drawing/2014/main" id="{19C0C911-796E-D394-06F6-7C01C5660969}"/>
                </a:ext>
              </a:extLst>
            </p:cNvPr>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1" name="Freeform 835">
              <a:extLst>
                <a:ext uri="{FF2B5EF4-FFF2-40B4-BE49-F238E27FC236}">
                  <a16:creationId xmlns:a16="http://schemas.microsoft.com/office/drawing/2014/main" id="{ED76F4D5-8F09-7BCA-DB91-B0DA83DB558F}"/>
                </a:ext>
              </a:extLst>
            </p:cNvPr>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2" name="Freeform 836">
              <a:extLst>
                <a:ext uri="{FF2B5EF4-FFF2-40B4-BE49-F238E27FC236}">
                  <a16:creationId xmlns:a16="http://schemas.microsoft.com/office/drawing/2014/main" id="{55875F95-39E7-2827-7FBE-53663B30C1F9}"/>
                </a:ext>
              </a:extLst>
            </p:cNvPr>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3" name="Freeform 837">
              <a:extLst>
                <a:ext uri="{FF2B5EF4-FFF2-40B4-BE49-F238E27FC236}">
                  <a16:creationId xmlns:a16="http://schemas.microsoft.com/office/drawing/2014/main" id="{3B5BDD0E-678A-E049-7506-1B09A2454DF4}"/>
                </a:ext>
              </a:extLst>
            </p:cNvPr>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4" name="Freeform 838">
              <a:extLst>
                <a:ext uri="{FF2B5EF4-FFF2-40B4-BE49-F238E27FC236}">
                  <a16:creationId xmlns:a16="http://schemas.microsoft.com/office/drawing/2014/main" id="{9D0C1792-D660-A97E-F929-E196C8D0DC04}"/>
                </a:ext>
              </a:extLst>
            </p:cNvPr>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5" name="Freeform 839">
              <a:extLst>
                <a:ext uri="{FF2B5EF4-FFF2-40B4-BE49-F238E27FC236}">
                  <a16:creationId xmlns:a16="http://schemas.microsoft.com/office/drawing/2014/main" id="{63ED9A25-CB9A-C575-2246-846FF5D7EE85}"/>
                </a:ext>
              </a:extLst>
            </p:cNvPr>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6" name="Freeform 840">
              <a:extLst>
                <a:ext uri="{FF2B5EF4-FFF2-40B4-BE49-F238E27FC236}">
                  <a16:creationId xmlns:a16="http://schemas.microsoft.com/office/drawing/2014/main" id="{EFB49FEF-38A7-49A5-F8A7-41857116B047}"/>
                </a:ext>
              </a:extLst>
            </p:cNvPr>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7" name="Freeform 841">
              <a:extLst>
                <a:ext uri="{FF2B5EF4-FFF2-40B4-BE49-F238E27FC236}">
                  <a16:creationId xmlns:a16="http://schemas.microsoft.com/office/drawing/2014/main" id="{19609435-396B-1A32-7AE9-6A5834129ED2}"/>
                </a:ext>
              </a:extLst>
            </p:cNvPr>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8" name="Freeform 842">
              <a:extLst>
                <a:ext uri="{FF2B5EF4-FFF2-40B4-BE49-F238E27FC236}">
                  <a16:creationId xmlns:a16="http://schemas.microsoft.com/office/drawing/2014/main" id="{2A399648-03BF-7DE4-8979-8E1092282B0C}"/>
                </a:ext>
              </a:extLst>
            </p:cNvPr>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9" name="Freeform 843">
              <a:extLst>
                <a:ext uri="{FF2B5EF4-FFF2-40B4-BE49-F238E27FC236}">
                  <a16:creationId xmlns:a16="http://schemas.microsoft.com/office/drawing/2014/main" id="{2218099C-8F15-FD8D-2375-E5888C8B6AA4}"/>
                </a:ext>
              </a:extLst>
            </p:cNvPr>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0" name="Freeform 844">
              <a:extLst>
                <a:ext uri="{FF2B5EF4-FFF2-40B4-BE49-F238E27FC236}">
                  <a16:creationId xmlns:a16="http://schemas.microsoft.com/office/drawing/2014/main" id="{200A761A-37EC-6202-2FEA-9351B33E8FEE}"/>
                </a:ext>
              </a:extLst>
            </p:cNvPr>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1" name="Freeform 845">
              <a:extLst>
                <a:ext uri="{FF2B5EF4-FFF2-40B4-BE49-F238E27FC236}">
                  <a16:creationId xmlns:a16="http://schemas.microsoft.com/office/drawing/2014/main" id="{FD27EA74-B426-7AC5-49CC-F64AFD55A774}"/>
                </a:ext>
              </a:extLst>
            </p:cNvPr>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2" name="Freeform 846">
              <a:extLst>
                <a:ext uri="{FF2B5EF4-FFF2-40B4-BE49-F238E27FC236}">
                  <a16:creationId xmlns:a16="http://schemas.microsoft.com/office/drawing/2014/main" id="{2B80D182-4CB3-878E-6CE1-B5C746F87BDA}"/>
                </a:ext>
              </a:extLst>
            </p:cNvPr>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3" name="Freeform 847">
              <a:extLst>
                <a:ext uri="{FF2B5EF4-FFF2-40B4-BE49-F238E27FC236}">
                  <a16:creationId xmlns:a16="http://schemas.microsoft.com/office/drawing/2014/main" id="{6E24B7AB-3367-DFCD-D519-71A61D0BD102}"/>
                </a:ext>
              </a:extLst>
            </p:cNvPr>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4" name="Freeform 848">
              <a:extLst>
                <a:ext uri="{FF2B5EF4-FFF2-40B4-BE49-F238E27FC236}">
                  <a16:creationId xmlns:a16="http://schemas.microsoft.com/office/drawing/2014/main" id="{031E4257-546E-7B35-F599-713482D4BBF3}"/>
                </a:ext>
              </a:extLst>
            </p:cNvPr>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5" name="Freeform 849">
              <a:extLst>
                <a:ext uri="{FF2B5EF4-FFF2-40B4-BE49-F238E27FC236}">
                  <a16:creationId xmlns:a16="http://schemas.microsoft.com/office/drawing/2014/main" id="{900703A5-1A1B-D04F-750E-4E11FD12A206}"/>
                </a:ext>
              </a:extLst>
            </p:cNvPr>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6" name="Freeform 850">
              <a:extLst>
                <a:ext uri="{FF2B5EF4-FFF2-40B4-BE49-F238E27FC236}">
                  <a16:creationId xmlns:a16="http://schemas.microsoft.com/office/drawing/2014/main" id="{E6761018-C0C7-0BE6-6989-B000B35296D8}"/>
                </a:ext>
              </a:extLst>
            </p:cNvPr>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7" name="Freeform 851">
              <a:extLst>
                <a:ext uri="{FF2B5EF4-FFF2-40B4-BE49-F238E27FC236}">
                  <a16:creationId xmlns:a16="http://schemas.microsoft.com/office/drawing/2014/main" id="{D4D09A38-378E-F092-9BBD-54A828139B03}"/>
                </a:ext>
              </a:extLst>
            </p:cNvPr>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8" name="Freeform 852">
              <a:extLst>
                <a:ext uri="{FF2B5EF4-FFF2-40B4-BE49-F238E27FC236}">
                  <a16:creationId xmlns:a16="http://schemas.microsoft.com/office/drawing/2014/main" id="{73C20634-0428-DABC-B0BB-670904F66D55}"/>
                </a:ext>
              </a:extLst>
            </p:cNvPr>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9" name="Freeform 853">
              <a:extLst>
                <a:ext uri="{FF2B5EF4-FFF2-40B4-BE49-F238E27FC236}">
                  <a16:creationId xmlns:a16="http://schemas.microsoft.com/office/drawing/2014/main" id="{B02D9B55-732C-C296-824B-8A2623B7F852}"/>
                </a:ext>
              </a:extLst>
            </p:cNvPr>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0" name="Freeform 854">
              <a:extLst>
                <a:ext uri="{FF2B5EF4-FFF2-40B4-BE49-F238E27FC236}">
                  <a16:creationId xmlns:a16="http://schemas.microsoft.com/office/drawing/2014/main" id="{ED52480C-F306-E089-CAE7-3B57FCF24125}"/>
                </a:ext>
              </a:extLst>
            </p:cNvPr>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1" name="Freeform 855">
              <a:extLst>
                <a:ext uri="{FF2B5EF4-FFF2-40B4-BE49-F238E27FC236}">
                  <a16:creationId xmlns:a16="http://schemas.microsoft.com/office/drawing/2014/main" id="{2D3199A1-20FE-FCE5-7FFD-91F56E4BC0E5}"/>
                </a:ext>
              </a:extLst>
            </p:cNvPr>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2" name="Freeform 856">
              <a:extLst>
                <a:ext uri="{FF2B5EF4-FFF2-40B4-BE49-F238E27FC236}">
                  <a16:creationId xmlns:a16="http://schemas.microsoft.com/office/drawing/2014/main" id="{08AAEB05-5C18-8822-3CBF-9A2F8D35B499}"/>
                </a:ext>
              </a:extLst>
            </p:cNvPr>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3" name="Freeform 857">
              <a:extLst>
                <a:ext uri="{FF2B5EF4-FFF2-40B4-BE49-F238E27FC236}">
                  <a16:creationId xmlns:a16="http://schemas.microsoft.com/office/drawing/2014/main" id="{7821A2B5-51FC-C938-4DFE-B3CB18C1361B}"/>
                </a:ext>
              </a:extLst>
            </p:cNvPr>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4" name="Freeform 858">
              <a:extLst>
                <a:ext uri="{FF2B5EF4-FFF2-40B4-BE49-F238E27FC236}">
                  <a16:creationId xmlns:a16="http://schemas.microsoft.com/office/drawing/2014/main" id="{6490737A-36AD-4B81-5540-C49FBCD997D4}"/>
                </a:ext>
              </a:extLst>
            </p:cNvPr>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5" name="Freeform 859">
              <a:extLst>
                <a:ext uri="{FF2B5EF4-FFF2-40B4-BE49-F238E27FC236}">
                  <a16:creationId xmlns:a16="http://schemas.microsoft.com/office/drawing/2014/main" id="{3DA1E06E-3670-D86F-CB6B-2CFE3044FF03}"/>
                </a:ext>
              </a:extLst>
            </p:cNvPr>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6" name="Freeform 860">
              <a:extLst>
                <a:ext uri="{FF2B5EF4-FFF2-40B4-BE49-F238E27FC236}">
                  <a16:creationId xmlns:a16="http://schemas.microsoft.com/office/drawing/2014/main" id="{E23DCB02-C85E-65AB-8085-972668BD5F9B}"/>
                </a:ext>
              </a:extLst>
            </p:cNvPr>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7" name="Freeform 861">
              <a:extLst>
                <a:ext uri="{FF2B5EF4-FFF2-40B4-BE49-F238E27FC236}">
                  <a16:creationId xmlns:a16="http://schemas.microsoft.com/office/drawing/2014/main" id="{1CD49812-4BB3-0FCE-6F04-392B340FD5CB}"/>
                </a:ext>
              </a:extLst>
            </p:cNvPr>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8" name="Freeform 862">
              <a:extLst>
                <a:ext uri="{FF2B5EF4-FFF2-40B4-BE49-F238E27FC236}">
                  <a16:creationId xmlns:a16="http://schemas.microsoft.com/office/drawing/2014/main" id="{81829F1C-877A-B3E5-AACD-0F79E69FC46E}"/>
                </a:ext>
              </a:extLst>
            </p:cNvPr>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9" name="Freeform 863">
              <a:extLst>
                <a:ext uri="{FF2B5EF4-FFF2-40B4-BE49-F238E27FC236}">
                  <a16:creationId xmlns:a16="http://schemas.microsoft.com/office/drawing/2014/main" id="{8A3BD245-EF67-51BD-4B10-2E4AF9B5A39B}"/>
                </a:ext>
              </a:extLst>
            </p:cNvPr>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0" name="Freeform 864">
              <a:extLst>
                <a:ext uri="{FF2B5EF4-FFF2-40B4-BE49-F238E27FC236}">
                  <a16:creationId xmlns:a16="http://schemas.microsoft.com/office/drawing/2014/main" id="{94CFBB5F-C750-83D8-2CB3-6E20547005B2}"/>
                </a:ext>
              </a:extLst>
            </p:cNvPr>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1" name="Freeform 865">
              <a:extLst>
                <a:ext uri="{FF2B5EF4-FFF2-40B4-BE49-F238E27FC236}">
                  <a16:creationId xmlns:a16="http://schemas.microsoft.com/office/drawing/2014/main" id="{045FB2B1-9E4D-34D8-2AD4-CBDBD5E20411}"/>
                </a:ext>
              </a:extLst>
            </p:cNvPr>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2" name="Freeform 866">
              <a:extLst>
                <a:ext uri="{FF2B5EF4-FFF2-40B4-BE49-F238E27FC236}">
                  <a16:creationId xmlns:a16="http://schemas.microsoft.com/office/drawing/2014/main" id="{46A4426B-0BAE-CE29-77BF-B5802FB04851}"/>
                </a:ext>
              </a:extLst>
            </p:cNvPr>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3" name="Freeform 867">
              <a:extLst>
                <a:ext uri="{FF2B5EF4-FFF2-40B4-BE49-F238E27FC236}">
                  <a16:creationId xmlns:a16="http://schemas.microsoft.com/office/drawing/2014/main" id="{B480D047-059D-82ED-B705-470F559147FC}"/>
                </a:ext>
              </a:extLst>
            </p:cNvPr>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4" name="Freeform 868">
              <a:extLst>
                <a:ext uri="{FF2B5EF4-FFF2-40B4-BE49-F238E27FC236}">
                  <a16:creationId xmlns:a16="http://schemas.microsoft.com/office/drawing/2014/main" id="{1AA9BFA0-0DA3-0812-8F53-B135A8DCFDE6}"/>
                </a:ext>
              </a:extLst>
            </p:cNvPr>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5" name="Freeform 869">
              <a:extLst>
                <a:ext uri="{FF2B5EF4-FFF2-40B4-BE49-F238E27FC236}">
                  <a16:creationId xmlns:a16="http://schemas.microsoft.com/office/drawing/2014/main" id="{8EEE01D3-C7FA-44F3-119D-C845A17203C4}"/>
                </a:ext>
              </a:extLst>
            </p:cNvPr>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6" name="Freeform 870">
              <a:extLst>
                <a:ext uri="{FF2B5EF4-FFF2-40B4-BE49-F238E27FC236}">
                  <a16:creationId xmlns:a16="http://schemas.microsoft.com/office/drawing/2014/main" id="{EB28C80D-C5AE-4456-6857-04378EB70FB3}"/>
                </a:ext>
              </a:extLst>
            </p:cNvPr>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7" name="Freeform 871">
              <a:extLst>
                <a:ext uri="{FF2B5EF4-FFF2-40B4-BE49-F238E27FC236}">
                  <a16:creationId xmlns:a16="http://schemas.microsoft.com/office/drawing/2014/main" id="{AAA78848-2E82-1C69-39BF-3C14819FDC9E}"/>
                </a:ext>
              </a:extLst>
            </p:cNvPr>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8" name="Freeform 872">
              <a:extLst>
                <a:ext uri="{FF2B5EF4-FFF2-40B4-BE49-F238E27FC236}">
                  <a16:creationId xmlns:a16="http://schemas.microsoft.com/office/drawing/2014/main" id="{51388BC6-3E1F-678C-E3B3-B18163043B3C}"/>
                </a:ext>
              </a:extLst>
            </p:cNvPr>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9" name="Freeform 873">
              <a:extLst>
                <a:ext uri="{FF2B5EF4-FFF2-40B4-BE49-F238E27FC236}">
                  <a16:creationId xmlns:a16="http://schemas.microsoft.com/office/drawing/2014/main" id="{0D7E6285-2592-C150-CDFD-0A5CFB500588}"/>
                </a:ext>
              </a:extLst>
            </p:cNvPr>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0" name="Freeform 874">
              <a:extLst>
                <a:ext uri="{FF2B5EF4-FFF2-40B4-BE49-F238E27FC236}">
                  <a16:creationId xmlns:a16="http://schemas.microsoft.com/office/drawing/2014/main" id="{21995E83-7CFF-41A9-AB50-D22A82AF469A}"/>
                </a:ext>
              </a:extLst>
            </p:cNvPr>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1" name="Freeform 875">
              <a:extLst>
                <a:ext uri="{FF2B5EF4-FFF2-40B4-BE49-F238E27FC236}">
                  <a16:creationId xmlns:a16="http://schemas.microsoft.com/office/drawing/2014/main" id="{B24815BF-B138-8622-1614-B11CD6478FC0}"/>
                </a:ext>
              </a:extLst>
            </p:cNvPr>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2" name="Freeform 876">
              <a:extLst>
                <a:ext uri="{FF2B5EF4-FFF2-40B4-BE49-F238E27FC236}">
                  <a16:creationId xmlns:a16="http://schemas.microsoft.com/office/drawing/2014/main" id="{F4AFD180-02E8-1689-B666-9EF9F3EF8F56}"/>
                </a:ext>
              </a:extLst>
            </p:cNvPr>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3" name="Freeform 877">
              <a:extLst>
                <a:ext uri="{FF2B5EF4-FFF2-40B4-BE49-F238E27FC236}">
                  <a16:creationId xmlns:a16="http://schemas.microsoft.com/office/drawing/2014/main" id="{6FD7F0E4-1851-E184-88BE-CAA79E5AAFD3}"/>
                </a:ext>
              </a:extLst>
            </p:cNvPr>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4" name="Freeform 878">
              <a:extLst>
                <a:ext uri="{FF2B5EF4-FFF2-40B4-BE49-F238E27FC236}">
                  <a16:creationId xmlns:a16="http://schemas.microsoft.com/office/drawing/2014/main" id="{A03E391F-5E40-DE1D-CBCC-D9506287C57A}"/>
                </a:ext>
              </a:extLst>
            </p:cNvPr>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5" name="Freeform 879">
              <a:extLst>
                <a:ext uri="{FF2B5EF4-FFF2-40B4-BE49-F238E27FC236}">
                  <a16:creationId xmlns:a16="http://schemas.microsoft.com/office/drawing/2014/main" id="{2D01EB9A-E7F9-D6C8-8739-FF3C35907CEF}"/>
                </a:ext>
              </a:extLst>
            </p:cNvPr>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6" name="Freeform 880">
              <a:extLst>
                <a:ext uri="{FF2B5EF4-FFF2-40B4-BE49-F238E27FC236}">
                  <a16:creationId xmlns:a16="http://schemas.microsoft.com/office/drawing/2014/main" id="{1866CF33-2088-CA6E-AFB9-B8AA02E8EB4A}"/>
                </a:ext>
              </a:extLst>
            </p:cNvPr>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7" name="Freeform 881">
              <a:extLst>
                <a:ext uri="{FF2B5EF4-FFF2-40B4-BE49-F238E27FC236}">
                  <a16:creationId xmlns:a16="http://schemas.microsoft.com/office/drawing/2014/main" id="{68E26C90-9614-3CF8-9573-5594B23E4D9F}"/>
                </a:ext>
              </a:extLst>
            </p:cNvPr>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8" name="Freeform 882">
              <a:extLst>
                <a:ext uri="{FF2B5EF4-FFF2-40B4-BE49-F238E27FC236}">
                  <a16:creationId xmlns:a16="http://schemas.microsoft.com/office/drawing/2014/main" id="{0F0F7FA6-3246-F4D2-2CC2-608A2A722B68}"/>
                </a:ext>
              </a:extLst>
            </p:cNvPr>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9" name="Freeform 883">
              <a:extLst>
                <a:ext uri="{FF2B5EF4-FFF2-40B4-BE49-F238E27FC236}">
                  <a16:creationId xmlns:a16="http://schemas.microsoft.com/office/drawing/2014/main" id="{8654D66C-F0E1-6F99-180F-71CA2F0BD5CE}"/>
                </a:ext>
              </a:extLst>
            </p:cNvPr>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0" name="Freeform 884">
              <a:extLst>
                <a:ext uri="{FF2B5EF4-FFF2-40B4-BE49-F238E27FC236}">
                  <a16:creationId xmlns:a16="http://schemas.microsoft.com/office/drawing/2014/main" id="{E446C52D-4E3D-D32A-4CD5-F00A70B33D48}"/>
                </a:ext>
              </a:extLst>
            </p:cNvPr>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1" name="Freeform 885">
              <a:extLst>
                <a:ext uri="{FF2B5EF4-FFF2-40B4-BE49-F238E27FC236}">
                  <a16:creationId xmlns:a16="http://schemas.microsoft.com/office/drawing/2014/main" id="{90C67C4B-DD57-149F-FC77-D97079E8C6FC}"/>
                </a:ext>
              </a:extLst>
            </p:cNvPr>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2" name="Freeform 886">
              <a:extLst>
                <a:ext uri="{FF2B5EF4-FFF2-40B4-BE49-F238E27FC236}">
                  <a16:creationId xmlns:a16="http://schemas.microsoft.com/office/drawing/2014/main" id="{D79D5F92-1CBE-64E4-C5AA-2384E6486520}"/>
                </a:ext>
              </a:extLst>
            </p:cNvPr>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3" name="Freeform 887">
              <a:extLst>
                <a:ext uri="{FF2B5EF4-FFF2-40B4-BE49-F238E27FC236}">
                  <a16:creationId xmlns:a16="http://schemas.microsoft.com/office/drawing/2014/main" id="{E8AEC825-406B-4B4B-DF9B-A55BBF9BE172}"/>
                </a:ext>
              </a:extLst>
            </p:cNvPr>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4" name="Freeform 888">
              <a:extLst>
                <a:ext uri="{FF2B5EF4-FFF2-40B4-BE49-F238E27FC236}">
                  <a16:creationId xmlns:a16="http://schemas.microsoft.com/office/drawing/2014/main" id="{F9B7DE82-8C1B-719F-8869-6290B5627A88}"/>
                </a:ext>
              </a:extLst>
            </p:cNvPr>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5" name="Freeform 889">
              <a:extLst>
                <a:ext uri="{FF2B5EF4-FFF2-40B4-BE49-F238E27FC236}">
                  <a16:creationId xmlns:a16="http://schemas.microsoft.com/office/drawing/2014/main" id="{52A80DA0-C25B-7B4C-72E1-F6E91BF96D4B}"/>
                </a:ext>
              </a:extLst>
            </p:cNvPr>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6" name="Freeform 890">
              <a:extLst>
                <a:ext uri="{FF2B5EF4-FFF2-40B4-BE49-F238E27FC236}">
                  <a16:creationId xmlns:a16="http://schemas.microsoft.com/office/drawing/2014/main" id="{D37BB52F-471B-21A5-8E6B-5DCC1CBA4882}"/>
                </a:ext>
              </a:extLst>
            </p:cNvPr>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7" name="Freeform 891">
              <a:extLst>
                <a:ext uri="{FF2B5EF4-FFF2-40B4-BE49-F238E27FC236}">
                  <a16:creationId xmlns:a16="http://schemas.microsoft.com/office/drawing/2014/main" id="{A9676298-B024-B9EF-A28B-E093BBD4DADA}"/>
                </a:ext>
              </a:extLst>
            </p:cNvPr>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8" name="Freeform 892">
              <a:extLst>
                <a:ext uri="{FF2B5EF4-FFF2-40B4-BE49-F238E27FC236}">
                  <a16:creationId xmlns:a16="http://schemas.microsoft.com/office/drawing/2014/main" id="{4EA34873-EFC1-15A0-CCAA-CD37CD34B832}"/>
                </a:ext>
              </a:extLst>
            </p:cNvPr>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9" name="Freeform 893">
              <a:extLst>
                <a:ext uri="{FF2B5EF4-FFF2-40B4-BE49-F238E27FC236}">
                  <a16:creationId xmlns:a16="http://schemas.microsoft.com/office/drawing/2014/main" id="{B42A7858-B43B-8790-943A-5ED5E6C1892C}"/>
                </a:ext>
              </a:extLst>
            </p:cNvPr>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0" name="Freeform 894">
              <a:extLst>
                <a:ext uri="{FF2B5EF4-FFF2-40B4-BE49-F238E27FC236}">
                  <a16:creationId xmlns:a16="http://schemas.microsoft.com/office/drawing/2014/main" id="{E4B2DC94-6C9B-C410-EC36-E37CDD71CED0}"/>
                </a:ext>
              </a:extLst>
            </p:cNvPr>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1" name="Freeform 895">
              <a:extLst>
                <a:ext uri="{FF2B5EF4-FFF2-40B4-BE49-F238E27FC236}">
                  <a16:creationId xmlns:a16="http://schemas.microsoft.com/office/drawing/2014/main" id="{BC54A0AC-B719-B720-D014-77A0274BD51F}"/>
                </a:ext>
              </a:extLst>
            </p:cNvPr>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2" name="Freeform 896">
              <a:extLst>
                <a:ext uri="{FF2B5EF4-FFF2-40B4-BE49-F238E27FC236}">
                  <a16:creationId xmlns:a16="http://schemas.microsoft.com/office/drawing/2014/main" id="{A2268B4D-E9FB-7521-9477-9F5338F13EDB}"/>
                </a:ext>
              </a:extLst>
            </p:cNvPr>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3" name="Freeform 897">
              <a:extLst>
                <a:ext uri="{FF2B5EF4-FFF2-40B4-BE49-F238E27FC236}">
                  <a16:creationId xmlns:a16="http://schemas.microsoft.com/office/drawing/2014/main" id="{66B60C1C-643D-FB29-25AC-5AB12346E93A}"/>
                </a:ext>
              </a:extLst>
            </p:cNvPr>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4" name="Freeform 898">
              <a:extLst>
                <a:ext uri="{FF2B5EF4-FFF2-40B4-BE49-F238E27FC236}">
                  <a16:creationId xmlns:a16="http://schemas.microsoft.com/office/drawing/2014/main" id="{9A34A6CD-F6D0-81B3-243C-03FEF90CE6C8}"/>
                </a:ext>
              </a:extLst>
            </p:cNvPr>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5" name="Freeform 899">
              <a:extLst>
                <a:ext uri="{FF2B5EF4-FFF2-40B4-BE49-F238E27FC236}">
                  <a16:creationId xmlns:a16="http://schemas.microsoft.com/office/drawing/2014/main" id="{2E95BAB3-4A05-CE58-0439-CCCB19A939F2}"/>
                </a:ext>
              </a:extLst>
            </p:cNvPr>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6" name="Freeform 900">
              <a:extLst>
                <a:ext uri="{FF2B5EF4-FFF2-40B4-BE49-F238E27FC236}">
                  <a16:creationId xmlns:a16="http://schemas.microsoft.com/office/drawing/2014/main" id="{E619AF99-73C2-4AD9-7038-517F2223EADC}"/>
                </a:ext>
              </a:extLst>
            </p:cNvPr>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7" name="Freeform 901">
              <a:extLst>
                <a:ext uri="{FF2B5EF4-FFF2-40B4-BE49-F238E27FC236}">
                  <a16:creationId xmlns:a16="http://schemas.microsoft.com/office/drawing/2014/main" id="{EFD7DCE2-FF91-E7BB-942C-F36BA8828E17}"/>
                </a:ext>
              </a:extLst>
            </p:cNvPr>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8" name="Freeform 902">
              <a:extLst>
                <a:ext uri="{FF2B5EF4-FFF2-40B4-BE49-F238E27FC236}">
                  <a16:creationId xmlns:a16="http://schemas.microsoft.com/office/drawing/2014/main" id="{412B09D1-5609-0A1E-4BE6-1672B7965F9D}"/>
                </a:ext>
              </a:extLst>
            </p:cNvPr>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9" name="Freeform 903">
              <a:extLst>
                <a:ext uri="{FF2B5EF4-FFF2-40B4-BE49-F238E27FC236}">
                  <a16:creationId xmlns:a16="http://schemas.microsoft.com/office/drawing/2014/main" id="{6C42B6B8-F37D-18DB-6AFE-7DABD3E0C051}"/>
                </a:ext>
              </a:extLst>
            </p:cNvPr>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0" name="Freeform 904">
              <a:extLst>
                <a:ext uri="{FF2B5EF4-FFF2-40B4-BE49-F238E27FC236}">
                  <a16:creationId xmlns:a16="http://schemas.microsoft.com/office/drawing/2014/main" id="{8AA74AA0-9DAC-8EBF-D521-015805E181D9}"/>
                </a:ext>
              </a:extLst>
            </p:cNvPr>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1" name="Freeform 905">
              <a:extLst>
                <a:ext uri="{FF2B5EF4-FFF2-40B4-BE49-F238E27FC236}">
                  <a16:creationId xmlns:a16="http://schemas.microsoft.com/office/drawing/2014/main" id="{A58C29E8-FC4C-489A-15F3-F0365A4DAB85}"/>
                </a:ext>
              </a:extLst>
            </p:cNvPr>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2" name="Freeform 906">
              <a:extLst>
                <a:ext uri="{FF2B5EF4-FFF2-40B4-BE49-F238E27FC236}">
                  <a16:creationId xmlns:a16="http://schemas.microsoft.com/office/drawing/2014/main" id="{B2953F26-E31B-8C46-3B91-072FAAE90895}"/>
                </a:ext>
              </a:extLst>
            </p:cNvPr>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3" name="Freeform 907">
              <a:extLst>
                <a:ext uri="{FF2B5EF4-FFF2-40B4-BE49-F238E27FC236}">
                  <a16:creationId xmlns:a16="http://schemas.microsoft.com/office/drawing/2014/main" id="{AA042743-C45E-10CD-E0C9-A0AAE19242DB}"/>
                </a:ext>
              </a:extLst>
            </p:cNvPr>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4" name="Freeform 908">
              <a:extLst>
                <a:ext uri="{FF2B5EF4-FFF2-40B4-BE49-F238E27FC236}">
                  <a16:creationId xmlns:a16="http://schemas.microsoft.com/office/drawing/2014/main" id="{0C149FB1-2CCB-48DC-AAA5-4A96C6F9A1EF}"/>
                </a:ext>
              </a:extLst>
            </p:cNvPr>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5" name="Freeform 909">
              <a:extLst>
                <a:ext uri="{FF2B5EF4-FFF2-40B4-BE49-F238E27FC236}">
                  <a16:creationId xmlns:a16="http://schemas.microsoft.com/office/drawing/2014/main" id="{3A81F9D3-A376-8259-9FF9-A597ABDE7701}"/>
                </a:ext>
              </a:extLst>
            </p:cNvPr>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6" name="Freeform 910">
              <a:extLst>
                <a:ext uri="{FF2B5EF4-FFF2-40B4-BE49-F238E27FC236}">
                  <a16:creationId xmlns:a16="http://schemas.microsoft.com/office/drawing/2014/main" id="{ED5CDB87-C128-E8D9-7300-9AE0A9BF9EE6}"/>
                </a:ext>
              </a:extLst>
            </p:cNvPr>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7" name="Freeform 911">
              <a:extLst>
                <a:ext uri="{FF2B5EF4-FFF2-40B4-BE49-F238E27FC236}">
                  <a16:creationId xmlns:a16="http://schemas.microsoft.com/office/drawing/2014/main" id="{D9F1CF61-F830-0218-9C99-AAC3DC9A463D}"/>
                </a:ext>
              </a:extLst>
            </p:cNvPr>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8" name="Freeform 912">
              <a:extLst>
                <a:ext uri="{FF2B5EF4-FFF2-40B4-BE49-F238E27FC236}">
                  <a16:creationId xmlns:a16="http://schemas.microsoft.com/office/drawing/2014/main" id="{7FF5FF5F-8F64-090B-3062-FE9C2A94FDD3}"/>
                </a:ext>
              </a:extLst>
            </p:cNvPr>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dirty="0"/>
            </a:p>
          </p:txBody>
        </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1871330" y="8291646"/>
            <a:ext cx="5848129" cy="2662237"/>
          </a:xfrm>
        </p:spPr>
        <p:txBody>
          <a:bodyPr/>
          <a:lstStyle>
            <a:lvl1pPr marL="0" indent="0" algn="l">
              <a:buFontTx/>
              <a:buNone/>
              <a:defRPr sz="20000">
                <a:solidFill>
                  <a:schemeClr val="accent3"/>
                </a:solidFill>
              </a:defRPr>
            </a:lvl1pPr>
          </a:lstStyle>
          <a:p>
            <a:pPr lvl="0"/>
            <a:r>
              <a:rPr lang="fr-CA" dirty="0"/>
              <a:t>00%</a:t>
            </a:r>
            <a:endParaRPr lang="en-CA" dirty="0"/>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1871329" y="11014255"/>
            <a:ext cx="20669693" cy="2181046"/>
          </a:xfrm>
        </p:spPr>
        <p:txBody>
          <a:bodyPr/>
          <a:lstStyle>
            <a:lvl1pPr marL="0" indent="0" algn="l">
              <a:buFontTx/>
              <a:buNone/>
              <a:defRPr sz="48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Tree>
    <p:extLst>
      <p:ext uri="{BB962C8B-B14F-4D97-AF65-F5344CB8AC3E}">
        <p14:creationId xmlns:p14="http://schemas.microsoft.com/office/powerpoint/2010/main" val="2709796489"/>
      </p:ext>
    </p:extLst>
  </p:cSld>
  <p:clrMapOvr>
    <a:masterClrMapping/>
  </p:clrMapOvr>
  <p:extLst>
    <p:ext uri="{DCECCB84-F9BA-43D5-87BE-67443E8EF086}">
      <p15:sldGuideLst xmlns:p15="http://schemas.microsoft.com/office/powerpoint/2012/main"/>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World Map">
    <p:bg>
      <p:bgPr>
        <a:solidFill>
          <a:schemeClr val="bg1"/>
        </a:solidFill>
        <a:effectLst/>
      </p:bgPr>
    </p:bg>
    <p:spTree>
      <p:nvGrpSpPr>
        <p:cNvPr id="1" name=""/>
        <p:cNvGrpSpPr/>
        <p:nvPr/>
      </p:nvGrpSpPr>
      <p:grpSpPr>
        <a:xfrm>
          <a:off x="0" y="0"/>
          <a:ext cx="0" cy="0"/>
          <a:chOff x="0" y="0"/>
          <a:chExt cx="0" cy="0"/>
        </a:xfrm>
      </p:grpSpPr>
      <p:grpSp>
        <p:nvGrpSpPr>
          <p:cNvPr id="2" name="Group 267">
            <a:extLst>
              <a:ext uri="{FF2B5EF4-FFF2-40B4-BE49-F238E27FC236}">
                <a16:creationId xmlns:a16="http://schemas.microsoft.com/office/drawing/2014/main" id="{CBD1B66A-E21A-CF9E-FADF-57FBCC1537B5}"/>
              </a:ext>
            </a:extLst>
          </p:cNvPr>
          <p:cNvGrpSpPr>
            <a:grpSpLocks noChangeAspect="1"/>
          </p:cNvGrpSpPr>
          <p:nvPr userDrawn="1"/>
        </p:nvGrpSpPr>
        <p:grpSpPr>
          <a:xfrm>
            <a:off x="890251" y="563230"/>
            <a:ext cx="21303943" cy="11666813"/>
            <a:chOff x="191520" y="1277415"/>
            <a:chExt cx="8504640" cy="4657449"/>
          </a:xfrm>
          <a:solidFill>
            <a:srgbClr val="DFDFE0"/>
          </a:solidFill>
        </p:grpSpPr>
        <p:sp>
          <p:nvSpPr>
            <p:cNvPr id="4" name="Freeform 2">
              <a:extLst>
                <a:ext uri="{FF2B5EF4-FFF2-40B4-BE49-F238E27FC236}">
                  <a16:creationId xmlns:a16="http://schemas.microsoft.com/office/drawing/2014/main" id="{B062928C-37D1-0357-68DD-4DBF8BA97A87}"/>
                </a:ext>
              </a:extLst>
            </p:cNvPr>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 name="Freeform 3">
              <a:extLst>
                <a:ext uri="{FF2B5EF4-FFF2-40B4-BE49-F238E27FC236}">
                  <a16:creationId xmlns:a16="http://schemas.microsoft.com/office/drawing/2014/main" id="{22E003BC-0539-24B8-E91E-914F1DDB1641}"/>
                </a:ext>
              </a:extLst>
            </p:cNvPr>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 name="Freeform 4">
              <a:extLst>
                <a:ext uri="{FF2B5EF4-FFF2-40B4-BE49-F238E27FC236}">
                  <a16:creationId xmlns:a16="http://schemas.microsoft.com/office/drawing/2014/main" id="{D0298DB2-40B4-9B35-6172-A615E41C8C06}"/>
                </a:ext>
              </a:extLst>
            </p:cNvPr>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 name="Freeform 5">
              <a:extLst>
                <a:ext uri="{FF2B5EF4-FFF2-40B4-BE49-F238E27FC236}">
                  <a16:creationId xmlns:a16="http://schemas.microsoft.com/office/drawing/2014/main" id="{20B1A6DE-779F-9C47-741F-51B5D64AF1E3}"/>
                </a:ext>
              </a:extLst>
            </p:cNvPr>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 name="Freeform 6">
              <a:extLst>
                <a:ext uri="{FF2B5EF4-FFF2-40B4-BE49-F238E27FC236}">
                  <a16:creationId xmlns:a16="http://schemas.microsoft.com/office/drawing/2014/main" id="{54ACF415-7B36-4824-5DBB-1B65FF3291EE}"/>
                </a:ext>
              </a:extLst>
            </p:cNvPr>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 name="Freeform 7">
              <a:extLst>
                <a:ext uri="{FF2B5EF4-FFF2-40B4-BE49-F238E27FC236}">
                  <a16:creationId xmlns:a16="http://schemas.microsoft.com/office/drawing/2014/main" id="{BBD9512B-D122-6D25-B3CC-0F2D2EB1D294}"/>
                </a:ext>
              </a:extLst>
            </p:cNvPr>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 name="Freeform 8">
              <a:extLst>
                <a:ext uri="{FF2B5EF4-FFF2-40B4-BE49-F238E27FC236}">
                  <a16:creationId xmlns:a16="http://schemas.microsoft.com/office/drawing/2014/main" id="{B2920D12-9F61-F119-D878-D452757A7D9A}"/>
                </a:ext>
              </a:extLst>
            </p:cNvPr>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 name="Freeform 9">
              <a:extLst>
                <a:ext uri="{FF2B5EF4-FFF2-40B4-BE49-F238E27FC236}">
                  <a16:creationId xmlns:a16="http://schemas.microsoft.com/office/drawing/2014/main" id="{588BCF41-0DC2-F967-76F1-C19255AF3C89}"/>
                </a:ext>
              </a:extLst>
            </p:cNvPr>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 name="Freeform 10">
              <a:extLst>
                <a:ext uri="{FF2B5EF4-FFF2-40B4-BE49-F238E27FC236}">
                  <a16:creationId xmlns:a16="http://schemas.microsoft.com/office/drawing/2014/main" id="{9B604C8C-9D8E-7CE9-6097-C0E2DEFC03B2}"/>
                </a:ext>
              </a:extLst>
            </p:cNvPr>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 name="Freeform 11">
              <a:extLst>
                <a:ext uri="{FF2B5EF4-FFF2-40B4-BE49-F238E27FC236}">
                  <a16:creationId xmlns:a16="http://schemas.microsoft.com/office/drawing/2014/main" id="{EFC17557-4D8A-D752-E155-0F16CED4BE9A}"/>
                </a:ext>
              </a:extLst>
            </p:cNvPr>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 name="Freeform 12">
              <a:extLst>
                <a:ext uri="{FF2B5EF4-FFF2-40B4-BE49-F238E27FC236}">
                  <a16:creationId xmlns:a16="http://schemas.microsoft.com/office/drawing/2014/main" id="{C49A9D7F-4F2B-DCD2-8784-FD5F8DE58351}"/>
                </a:ext>
              </a:extLst>
            </p:cNvPr>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 name="Freeform 13">
              <a:extLst>
                <a:ext uri="{FF2B5EF4-FFF2-40B4-BE49-F238E27FC236}">
                  <a16:creationId xmlns:a16="http://schemas.microsoft.com/office/drawing/2014/main" id="{5AAE9A2F-CE82-6F40-52E7-A034A9917218}"/>
                </a:ext>
              </a:extLst>
            </p:cNvPr>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 name="Freeform 14">
              <a:extLst>
                <a:ext uri="{FF2B5EF4-FFF2-40B4-BE49-F238E27FC236}">
                  <a16:creationId xmlns:a16="http://schemas.microsoft.com/office/drawing/2014/main" id="{1C233D00-6E01-5826-61C1-E8CB3C73B788}"/>
                </a:ext>
              </a:extLst>
            </p:cNvPr>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 name="Freeform 15">
              <a:extLst>
                <a:ext uri="{FF2B5EF4-FFF2-40B4-BE49-F238E27FC236}">
                  <a16:creationId xmlns:a16="http://schemas.microsoft.com/office/drawing/2014/main" id="{FE656B10-AEF5-3981-F472-9D621B6CB699}"/>
                </a:ext>
              </a:extLst>
            </p:cNvPr>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 name="Freeform 16">
              <a:extLst>
                <a:ext uri="{FF2B5EF4-FFF2-40B4-BE49-F238E27FC236}">
                  <a16:creationId xmlns:a16="http://schemas.microsoft.com/office/drawing/2014/main" id="{DDD34FA9-9C2B-840F-8151-A278D2AC7B2F}"/>
                </a:ext>
              </a:extLst>
            </p:cNvPr>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 name="Freeform 17">
              <a:extLst>
                <a:ext uri="{FF2B5EF4-FFF2-40B4-BE49-F238E27FC236}">
                  <a16:creationId xmlns:a16="http://schemas.microsoft.com/office/drawing/2014/main" id="{EDAE7519-CFB3-7A18-05FE-EABD4F71578A}"/>
                </a:ext>
              </a:extLst>
            </p:cNvPr>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 name="Freeform 18">
              <a:extLst>
                <a:ext uri="{FF2B5EF4-FFF2-40B4-BE49-F238E27FC236}">
                  <a16:creationId xmlns:a16="http://schemas.microsoft.com/office/drawing/2014/main" id="{0E4B3FF8-7A99-E69B-CC50-7A51D91F967E}"/>
                </a:ext>
              </a:extLst>
            </p:cNvPr>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 name="Freeform 19">
              <a:extLst>
                <a:ext uri="{FF2B5EF4-FFF2-40B4-BE49-F238E27FC236}">
                  <a16:creationId xmlns:a16="http://schemas.microsoft.com/office/drawing/2014/main" id="{0D68731E-1484-BEE9-1406-06E91EE72C83}"/>
                </a:ext>
              </a:extLst>
            </p:cNvPr>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 name="Freeform 20">
              <a:extLst>
                <a:ext uri="{FF2B5EF4-FFF2-40B4-BE49-F238E27FC236}">
                  <a16:creationId xmlns:a16="http://schemas.microsoft.com/office/drawing/2014/main" id="{0FBE7F91-8536-B971-696B-D824EF9532CB}"/>
                </a:ext>
              </a:extLst>
            </p:cNvPr>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 name="Freeform 21">
              <a:extLst>
                <a:ext uri="{FF2B5EF4-FFF2-40B4-BE49-F238E27FC236}">
                  <a16:creationId xmlns:a16="http://schemas.microsoft.com/office/drawing/2014/main" id="{F1B1712A-66F1-2730-E841-9B0752F1A577}"/>
                </a:ext>
              </a:extLst>
            </p:cNvPr>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 name="Freeform 22">
              <a:extLst>
                <a:ext uri="{FF2B5EF4-FFF2-40B4-BE49-F238E27FC236}">
                  <a16:creationId xmlns:a16="http://schemas.microsoft.com/office/drawing/2014/main" id="{C3479F4A-7D29-FF35-0E59-B0EF390ED926}"/>
                </a:ext>
              </a:extLst>
            </p:cNvPr>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 name="Freeform 23">
              <a:extLst>
                <a:ext uri="{FF2B5EF4-FFF2-40B4-BE49-F238E27FC236}">
                  <a16:creationId xmlns:a16="http://schemas.microsoft.com/office/drawing/2014/main" id="{6B019C38-44B8-9C85-C73B-F1A48662A4BC}"/>
                </a:ext>
              </a:extLst>
            </p:cNvPr>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 name="Freeform 24">
              <a:extLst>
                <a:ext uri="{FF2B5EF4-FFF2-40B4-BE49-F238E27FC236}">
                  <a16:creationId xmlns:a16="http://schemas.microsoft.com/office/drawing/2014/main" id="{7AFA1721-F554-AFEF-1ACF-3EB6E6488514}"/>
                </a:ext>
              </a:extLst>
            </p:cNvPr>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 name="Freeform 25">
              <a:extLst>
                <a:ext uri="{FF2B5EF4-FFF2-40B4-BE49-F238E27FC236}">
                  <a16:creationId xmlns:a16="http://schemas.microsoft.com/office/drawing/2014/main" id="{547C60CB-5057-8FB6-5C27-CD07AB41D19C}"/>
                </a:ext>
              </a:extLst>
            </p:cNvPr>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 name="Freeform 26">
              <a:extLst>
                <a:ext uri="{FF2B5EF4-FFF2-40B4-BE49-F238E27FC236}">
                  <a16:creationId xmlns:a16="http://schemas.microsoft.com/office/drawing/2014/main" id="{2EEA6961-D919-922D-AD45-0EA3AD80E1A6}"/>
                </a:ext>
              </a:extLst>
            </p:cNvPr>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 name="Freeform 27">
              <a:extLst>
                <a:ext uri="{FF2B5EF4-FFF2-40B4-BE49-F238E27FC236}">
                  <a16:creationId xmlns:a16="http://schemas.microsoft.com/office/drawing/2014/main" id="{6FF16F38-1C57-36C4-7539-8C57F2A36807}"/>
                </a:ext>
              </a:extLst>
            </p:cNvPr>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 name="Freeform 28">
              <a:extLst>
                <a:ext uri="{FF2B5EF4-FFF2-40B4-BE49-F238E27FC236}">
                  <a16:creationId xmlns:a16="http://schemas.microsoft.com/office/drawing/2014/main" id="{331579EB-C114-A6ED-8733-1210A3E567E5}"/>
                </a:ext>
              </a:extLst>
            </p:cNvPr>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 name="Freeform 29">
              <a:extLst>
                <a:ext uri="{FF2B5EF4-FFF2-40B4-BE49-F238E27FC236}">
                  <a16:creationId xmlns:a16="http://schemas.microsoft.com/office/drawing/2014/main" id="{3A5CB3EE-D19F-5312-DB6E-51DFCE5B56E1}"/>
                </a:ext>
              </a:extLst>
            </p:cNvPr>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 name="Freeform 30">
              <a:extLst>
                <a:ext uri="{FF2B5EF4-FFF2-40B4-BE49-F238E27FC236}">
                  <a16:creationId xmlns:a16="http://schemas.microsoft.com/office/drawing/2014/main" id="{EA37FBEB-4DAB-C0A3-BE05-EA56BAE0B6A3}"/>
                </a:ext>
              </a:extLst>
            </p:cNvPr>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 name="Freeform 31">
              <a:extLst>
                <a:ext uri="{FF2B5EF4-FFF2-40B4-BE49-F238E27FC236}">
                  <a16:creationId xmlns:a16="http://schemas.microsoft.com/office/drawing/2014/main" id="{C6034400-7CED-BEF9-F7DF-18FD99641152}"/>
                </a:ext>
              </a:extLst>
            </p:cNvPr>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 name="Freeform 32">
              <a:extLst>
                <a:ext uri="{FF2B5EF4-FFF2-40B4-BE49-F238E27FC236}">
                  <a16:creationId xmlns:a16="http://schemas.microsoft.com/office/drawing/2014/main" id="{494E1ED1-CE3D-3466-5A38-028B5FEFCAA5}"/>
                </a:ext>
              </a:extLst>
            </p:cNvPr>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 name="Freeform 33">
              <a:extLst>
                <a:ext uri="{FF2B5EF4-FFF2-40B4-BE49-F238E27FC236}">
                  <a16:creationId xmlns:a16="http://schemas.microsoft.com/office/drawing/2014/main" id="{05D0934D-3F9E-EB91-57B0-B372609D7FF0}"/>
                </a:ext>
              </a:extLst>
            </p:cNvPr>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 name="Freeform 34">
              <a:extLst>
                <a:ext uri="{FF2B5EF4-FFF2-40B4-BE49-F238E27FC236}">
                  <a16:creationId xmlns:a16="http://schemas.microsoft.com/office/drawing/2014/main" id="{C97284EB-BAC3-3339-C7C5-9DB007F8AAAE}"/>
                </a:ext>
              </a:extLst>
            </p:cNvPr>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 name="Freeform 35">
              <a:extLst>
                <a:ext uri="{FF2B5EF4-FFF2-40B4-BE49-F238E27FC236}">
                  <a16:creationId xmlns:a16="http://schemas.microsoft.com/office/drawing/2014/main" id="{91FFE719-C41B-7C66-D928-179AE506DF68}"/>
                </a:ext>
              </a:extLst>
            </p:cNvPr>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 name="Freeform 36">
              <a:extLst>
                <a:ext uri="{FF2B5EF4-FFF2-40B4-BE49-F238E27FC236}">
                  <a16:creationId xmlns:a16="http://schemas.microsoft.com/office/drawing/2014/main" id="{C1E200A6-1189-C3B8-D5DB-F814F90FAACC}"/>
                </a:ext>
              </a:extLst>
            </p:cNvPr>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 name="Freeform 37">
              <a:extLst>
                <a:ext uri="{FF2B5EF4-FFF2-40B4-BE49-F238E27FC236}">
                  <a16:creationId xmlns:a16="http://schemas.microsoft.com/office/drawing/2014/main" id="{AED4CC90-0C01-8B14-00A0-5A67498CA54F}"/>
                </a:ext>
              </a:extLst>
            </p:cNvPr>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 name="Freeform 38">
              <a:extLst>
                <a:ext uri="{FF2B5EF4-FFF2-40B4-BE49-F238E27FC236}">
                  <a16:creationId xmlns:a16="http://schemas.microsoft.com/office/drawing/2014/main" id="{62996C5B-662C-BC9B-8129-3143958B0888}"/>
                </a:ext>
              </a:extLst>
            </p:cNvPr>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 name="Freeform 39">
              <a:extLst>
                <a:ext uri="{FF2B5EF4-FFF2-40B4-BE49-F238E27FC236}">
                  <a16:creationId xmlns:a16="http://schemas.microsoft.com/office/drawing/2014/main" id="{8C880E37-1F57-ED94-4455-C5439313CA04}"/>
                </a:ext>
              </a:extLst>
            </p:cNvPr>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 name="Freeform 40">
              <a:extLst>
                <a:ext uri="{FF2B5EF4-FFF2-40B4-BE49-F238E27FC236}">
                  <a16:creationId xmlns:a16="http://schemas.microsoft.com/office/drawing/2014/main" id="{CCD3EC9A-7F56-5ECB-4D41-9F6E030246C1}"/>
                </a:ext>
              </a:extLst>
            </p:cNvPr>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 name="Freeform 41">
              <a:extLst>
                <a:ext uri="{FF2B5EF4-FFF2-40B4-BE49-F238E27FC236}">
                  <a16:creationId xmlns:a16="http://schemas.microsoft.com/office/drawing/2014/main" id="{2AC75957-051C-094C-439B-2831E2A97B47}"/>
                </a:ext>
              </a:extLst>
            </p:cNvPr>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 name="Freeform 42">
              <a:extLst>
                <a:ext uri="{FF2B5EF4-FFF2-40B4-BE49-F238E27FC236}">
                  <a16:creationId xmlns:a16="http://schemas.microsoft.com/office/drawing/2014/main" id="{693AE0DF-DE97-F6B4-3514-2A50533758B3}"/>
                </a:ext>
              </a:extLst>
            </p:cNvPr>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 name="Freeform 43">
              <a:extLst>
                <a:ext uri="{FF2B5EF4-FFF2-40B4-BE49-F238E27FC236}">
                  <a16:creationId xmlns:a16="http://schemas.microsoft.com/office/drawing/2014/main" id="{E2C3546F-8C3C-E359-59D7-0EED97337EF5}"/>
                </a:ext>
              </a:extLst>
            </p:cNvPr>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 name="Freeform 44">
              <a:extLst>
                <a:ext uri="{FF2B5EF4-FFF2-40B4-BE49-F238E27FC236}">
                  <a16:creationId xmlns:a16="http://schemas.microsoft.com/office/drawing/2014/main" id="{064D91B7-8B46-2C30-7459-3D84B0F4DA8D}"/>
                </a:ext>
              </a:extLst>
            </p:cNvPr>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 name="Freeform 45">
              <a:extLst>
                <a:ext uri="{FF2B5EF4-FFF2-40B4-BE49-F238E27FC236}">
                  <a16:creationId xmlns:a16="http://schemas.microsoft.com/office/drawing/2014/main" id="{4D1AB628-6203-F2A4-84BB-DB6A40E8C000}"/>
                </a:ext>
              </a:extLst>
            </p:cNvPr>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 name="Freeform 46">
              <a:extLst>
                <a:ext uri="{FF2B5EF4-FFF2-40B4-BE49-F238E27FC236}">
                  <a16:creationId xmlns:a16="http://schemas.microsoft.com/office/drawing/2014/main" id="{633DA409-FC03-FCD0-4543-D0ED7932A9D5}"/>
                </a:ext>
              </a:extLst>
            </p:cNvPr>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 name="Freeform 47">
              <a:extLst>
                <a:ext uri="{FF2B5EF4-FFF2-40B4-BE49-F238E27FC236}">
                  <a16:creationId xmlns:a16="http://schemas.microsoft.com/office/drawing/2014/main" id="{C0E5FBC5-E2FE-5764-6D2A-CDD7B5118390}"/>
                </a:ext>
              </a:extLst>
            </p:cNvPr>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 name="Freeform 48">
              <a:extLst>
                <a:ext uri="{FF2B5EF4-FFF2-40B4-BE49-F238E27FC236}">
                  <a16:creationId xmlns:a16="http://schemas.microsoft.com/office/drawing/2014/main" id="{A23DB7BE-B8DC-5C61-AF03-273BD72BA536}"/>
                </a:ext>
              </a:extLst>
            </p:cNvPr>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 name="Freeform 49">
              <a:extLst>
                <a:ext uri="{FF2B5EF4-FFF2-40B4-BE49-F238E27FC236}">
                  <a16:creationId xmlns:a16="http://schemas.microsoft.com/office/drawing/2014/main" id="{5FFDF410-816E-63BB-78EB-A9A39B0B7DB1}"/>
                </a:ext>
              </a:extLst>
            </p:cNvPr>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 name="Freeform 50">
              <a:extLst>
                <a:ext uri="{FF2B5EF4-FFF2-40B4-BE49-F238E27FC236}">
                  <a16:creationId xmlns:a16="http://schemas.microsoft.com/office/drawing/2014/main" id="{C6B22F8C-ACC8-C769-8AC4-AB526369A0CA}"/>
                </a:ext>
              </a:extLst>
            </p:cNvPr>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 name="Freeform 51">
              <a:extLst>
                <a:ext uri="{FF2B5EF4-FFF2-40B4-BE49-F238E27FC236}">
                  <a16:creationId xmlns:a16="http://schemas.microsoft.com/office/drawing/2014/main" id="{2BD3C77C-3010-FB99-34A8-A1977FFCDE25}"/>
                </a:ext>
              </a:extLst>
            </p:cNvPr>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 name="Freeform 52">
              <a:extLst>
                <a:ext uri="{FF2B5EF4-FFF2-40B4-BE49-F238E27FC236}">
                  <a16:creationId xmlns:a16="http://schemas.microsoft.com/office/drawing/2014/main" id="{2E52A86A-878B-0FC7-4A1A-C9E41F59F8B6}"/>
                </a:ext>
              </a:extLst>
            </p:cNvPr>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8" name="Freeform 53">
              <a:extLst>
                <a:ext uri="{FF2B5EF4-FFF2-40B4-BE49-F238E27FC236}">
                  <a16:creationId xmlns:a16="http://schemas.microsoft.com/office/drawing/2014/main" id="{10E917EC-839D-868A-748B-18D92891D5A8}"/>
                </a:ext>
              </a:extLst>
            </p:cNvPr>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9" name="Freeform 54">
              <a:extLst>
                <a:ext uri="{FF2B5EF4-FFF2-40B4-BE49-F238E27FC236}">
                  <a16:creationId xmlns:a16="http://schemas.microsoft.com/office/drawing/2014/main" id="{F22AB254-5AEE-2FD6-7530-4E9AF56B5954}"/>
                </a:ext>
              </a:extLst>
            </p:cNvPr>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0" name="Freeform 55">
              <a:extLst>
                <a:ext uri="{FF2B5EF4-FFF2-40B4-BE49-F238E27FC236}">
                  <a16:creationId xmlns:a16="http://schemas.microsoft.com/office/drawing/2014/main" id="{00E4BE10-CA9E-E0F7-6F4B-985CF51C011E}"/>
                </a:ext>
              </a:extLst>
            </p:cNvPr>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1" name="Freeform 56">
              <a:extLst>
                <a:ext uri="{FF2B5EF4-FFF2-40B4-BE49-F238E27FC236}">
                  <a16:creationId xmlns:a16="http://schemas.microsoft.com/office/drawing/2014/main" id="{E22E18C7-981E-B14E-A13F-AE07D931D439}"/>
                </a:ext>
              </a:extLst>
            </p:cNvPr>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2" name="Freeform 57">
              <a:extLst>
                <a:ext uri="{FF2B5EF4-FFF2-40B4-BE49-F238E27FC236}">
                  <a16:creationId xmlns:a16="http://schemas.microsoft.com/office/drawing/2014/main" id="{BB1D6318-492B-9AD2-CFB5-93F46A47DE01}"/>
                </a:ext>
              </a:extLst>
            </p:cNvPr>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3" name="Freeform 58">
              <a:extLst>
                <a:ext uri="{FF2B5EF4-FFF2-40B4-BE49-F238E27FC236}">
                  <a16:creationId xmlns:a16="http://schemas.microsoft.com/office/drawing/2014/main" id="{509D1727-4180-1BB6-49A0-A9F620D9F3E8}"/>
                </a:ext>
              </a:extLst>
            </p:cNvPr>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4" name="Freeform 59">
              <a:extLst>
                <a:ext uri="{FF2B5EF4-FFF2-40B4-BE49-F238E27FC236}">
                  <a16:creationId xmlns:a16="http://schemas.microsoft.com/office/drawing/2014/main" id="{434B1B73-F5D4-AEA2-F98C-99CC055EA756}"/>
                </a:ext>
              </a:extLst>
            </p:cNvPr>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5" name="Freeform 60">
              <a:extLst>
                <a:ext uri="{FF2B5EF4-FFF2-40B4-BE49-F238E27FC236}">
                  <a16:creationId xmlns:a16="http://schemas.microsoft.com/office/drawing/2014/main" id="{9414ADDB-9E6F-F988-DBCC-8226156A2E4B}"/>
                </a:ext>
              </a:extLst>
            </p:cNvPr>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6" name="Freeform 61">
              <a:extLst>
                <a:ext uri="{FF2B5EF4-FFF2-40B4-BE49-F238E27FC236}">
                  <a16:creationId xmlns:a16="http://schemas.microsoft.com/office/drawing/2014/main" id="{EF20F5C8-4A79-092D-0B29-0DF13E5AECF2}"/>
                </a:ext>
              </a:extLst>
            </p:cNvPr>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7" name="Freeform 62">
              <a:extLst>
                <a:ext uri="{FF2B5EF4-FFF2-40B4-BE49-F238E27FC236}">
                  <a16:creationId xmlns:a16="http://schemas.microsoft.com/office/drawing/2014/main" id="{0C672238-FFAC-7EC5-E272-BDC457F448EC}"/>
                </a:ext>
              </a:extLst>
            </p:cNvPr>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8" name="Freeform 63">
              <a:extLst>
                <a:ext uri="{FF2B5EF4-FFF2-40B4-BE49-F238E27FC236}">
                  <a16:creationId xmlns:a16="http://schemas.microsoft.com/office/drawing/2014/main" id="{1BB994F6-E922-8C12-0142-31C10C64BB2D}"/>
                </a:ext>
              </a:extLst>
            </p:cNvPr>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9" name="Freeform 64">
              <a:extLst>
                <a:ext uri="{FF2B5EF4-FFF2-40B4-BE49-F238E27FC236}">
                  <a16:creationId xmlns:a16="http://schemas.microsoft.com/office/drawing/2014/main" id="{2C3407D9-AA50-1EE8-64E0-7C83D31FDDBC}"/>
                </a:ext>
              </a:extLst>
            </p:cNvPr>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0" name="Freeform 65">
              <a:extLst>
                <a:ext uri="{FF2B5EF4-FFF2-40B4-BE49-F238E27FC236}">
                  <a16:creationId xmlns:a16="http://schemas.microsoft.com/office/drawing/2014/main" id="{F47B66E5-3AEB-8776-0C99-35C70A396769}"/>
                </a:ext>
              </a:extLst>
            </p:cNvPr>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1" name="Freeform 66">
              <a:extLst>
                <a:ext uri="{FF2B5EF4-FFF2-40B4-BE49-F238E27FC236}">
                  <a16:creationId xmlns:a16="http://schemas.microsoft.com/office/drawing/2014/main" id="{BAB20AA4-58D1-37C4-6727-F2D1E584D982}"/>
                </a:ext>
              </a:extLst>
            </p:cNvPr>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2" name="Freeform 67">
              <a:extLst>
                <a:ext uri="{FF2B5EF4-FFF2-40B4-BE49-F238E27FC236}">
                  <a16:creationId xmlns:a16="http://schemas.microsoft.com/office/drawing/2014/main" id="{98C2CF9C-86B2-0A05-E0AD-E80D15DA2D5E}"/>
                </a:ext>
              </a:extLst>
            </p:cNvPr>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3" name="Freeform 68">
              <a:extLst>
                <a:ext uri="{FF2B5EF4-FFF2-40B4-BE49-F238E27FC236}">
                  <a16:creationId xmlns:a16="http://schemas.microsoft.com/office/drawing/2014/main" id="{C4DE081E-A0FD-BA0D-8F09-887BBE8D665E}"/>
                </a:ext>
              </a:extLst>
            </p:cNvPr>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4" name="Freeform 69">
              <a:extLst>
                <a:ext uri="{FF2B5EF4-FFF2-40B4-BE49-F238E27FC236}">
                  <a16:creationId xmlns:a16="http://schemas.microsoft.com/office/drawing/2014/main" id="{036137F7-2813-A017-1E12-6BE33821E920}"/>
                </a:ext>
              </a:extLst>
            </p:cNvPr>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5" name="Freeform 70">
              <a:extLst>
                <a:ext uri="{FF2B5EF4-FFF2-40B4-BE49-F238E27FC236}">
                  <a16:creationId xmlns:a16="http://schemas.microsoft.com/office/drawing/2014/main" id="{07C4CD0D-6078-3626-8662-CB1B4804C2D6}"/>
                </a:ext>
              </a:extLst>
            </p:cNvPr>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6" name="Freeform 71">
              <a:extLst>
                <a:ext uri="{FF2B5EF4-FFF2-40B4-BE49-F238E27FC236}">
                  <a16:creationId xmlns:a16="http://schemas.microsoft.com/office/drawing/2014/main" id="{D6D7B6E6-8255-6215-5115-8A276E4AC6CC}"/>
                </a:ext>
              </a:extLst>
            </p:cNvPr>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7" name="Freeform 72">
              <a:extLst>
                <a:ext uri="{FF2B5EF4-FFF2-40B4-BE49-F238E27FC236}">
                  <a16:creationId xmlns:a16="http://schemas.microsoft.com/office/drawing/2014/main" id="{6D3F6532-9974-95C9-3B20-2FAADABCA9F6}"/>
                </a:ext>
              </a:extLst>
            </p:cNvPr>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8" name="Freeform 73">
              <a:extLst>
                <a:ext uri="{FF2B5EF4-FFF2-40B4-BE49-F238E27FC236}">
                  <a16:creationId xmlns:a16="http://schemas.microsoft.com/office/drawing/2014/main" id="{B1548213-408A-1316-80B8-57E9ED3CB56F}"/>
                </a:ext>
              </a:extLst>
            </p:cNvPr>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9" name="Freeform 74">
              <a:extLst>
                <a:ext uri="{FF2B5EF4-FFF2-40B4-BE49-F238E27FC236}">
                  <a16:creationId xmlns:a16="http://schemas.microsoft.com/office/drawing/2014/main" id="{8F23F810-C551-9F55-8432-0823561A0C5E}"/>
                </a:ext>
              </a:extLst>
            </p:cNvPr>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0" name="Freeform 75">
              <a:extLst>
                <a:ext uri="{FF2B5EF4-FFF2-40B4-BE49-F238E27FC236}">
                  <a16:creationId xmlns:a16="http://schemas.microsoft.com/office/drawing/2014/main" id="{7364959D-587D-2BF6-2D85-EA69C624C708}"/>
                </a:ext>
              </a:extLst>
            </p:cNvPr>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1" name="Freeform 76">
              <a:extLst>
                <a:ext uri="{FF2B5EF4-FFF2-40B4-BE49-F238E27FC236}">
                  <a16:creationId xmlns:a16="http://schemas.microsoft.com/office/drawing/2014/main" id="{69229E6A-99BB-5F30-FC3B-24F38F32BDC6}"/>
                </a:ext>
              </a:extLst>
            </p:cNvPr>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2" name="Freeform 77">
              <a:extLst>
                <a:ext uri="{FF2B5EF4-FFF2-40B4-BE49-F238E27FC236}">
                  <a16:creationId xmlns:a16="http://schemas.microsoft.com/office/drawing/2014/main" id="{51E7CB2C-FA74-D57A-A331-746262CAA91A}"/>
                </a:ext>
              </a:extLst>
            </p:cNvPr>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3" name="Freeform 78">
              <a:extLst>
                <a:ext uri="{FF2B5EF4-FFF2-40B4-BE49-F238E27FC236}">
                  <a16:creationId xmlns:a16="http://schemas.microsoft.com/office/drawing/2014/main" id="{75440174-174F-D38B-CD06-6B074FDEC731}"/>
                </a:ext>
              </a:extLst>
            </p:cNvPr>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4" name="Freeform 79">
              <a:extLst>
                <a:ext uri="{FF2B5EF4-FFF2-40B4-BE49-F238E27FC236}">
                  <a16:creationId xmlns:a16="http://schemas.microsoft.com/office/drawing/2014/main" id="{B3590484-E93F-AFC5-2E54-821CCF14CB80}"/>
                </a:ext>
              </a:extLst>
            </p:cNvPr>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5" name="Freeform 80">
              <a:extLst>
                <a:ext uri="{FF2B5EF4-FFF2-40B4-BE49-F238E27FC236}">
                  <a16:creationId xmlns:a16="http://schemas.microsoft.com/office/drawing/2014/main" id="{D840A110-E2A4-304A-93FD-D2CEF5F327E6}"/>
                </a:ext>
              </a:extLst>
            </p:cNvPr>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6" name="Freeform 81">
              <a:extLst>
                <a:ext uri="{FF2B5EF4-FFF2-40B4-BE49-F238E27FC236}">
                  <a16:creationId xmlns:a16="http://schemas.microsoft.com/office/drawing/2014/main" id="{B04D0F0E-4EAB-52E3-F2BD-ED0FA0116A59}"/>
                </a:ext>
              </a:extLst>
            </p:cNvPr>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7" name="Freeform 82">
              <a:extLst>
                <a:ext uri="{FF2B5EF4-FFF2-40B4-BE49-F238E27FC236}">
                  <a16:creationId xmlns:a16="http://schemas.microsoft.com/office/drawing/2014/main" id="{4117EF9F-5CB4-0E08-DFA1-6C7164E7DDE6}"/>
                </a:ext>
              </a:extLst>
            </p:cNvPr>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8" name="Freeform 83">
              <a:extLst>
                <a:ext uri="{FF2B5EF4-FFF2-40B4-BE49-F238E27FC236}">
                  <a16:creationId xmlns:a16="http://schemas.microsoft.com/office/drawing/2014/main" id="{81F566B0-FC3E-2DF7-F55E-51C07B735DC7}"/>
                </a:ext>
              </a:extLst>
            </p:cNvPr>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9" name="Freeform 84">
              <a:extLst>
                <a:ext uri="{FF2B5EF4-FFF2-40B4-BE49-F238E27FC236}">
                  <a16:creationId xmlns:a16="http://schemas.microsoft.com/office/drawing/2014/main" id="{6487DCD2-09BF-F920-7C4A-839AFCAD98E7}"/>
                </a:ext>
              </a:extLst>
            </p:cNvPr>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0" name="Freeform 85">
              <a:extLst>
                <a:ext uri="{FF2B5EF4-FFF2-40B4-BE49-F238E27FC236}">
                  <a16:creationId xmlns:a16="http://schemas.microsoft.com/office/drawing/2014/main" id="{B6C59265-973A-7F19-4B06-6C2E66518246}"/>
                </a:ext>
              </a:extLst>
            </p:cNvPr>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1" name="Freeform 86">
              <a:extLst>
                <a:ext uri="{FF2B5EF4-FFF2-40B4-BE49-F238E27FC236}">
                  <a16:creationId xmlns:a16="http://schemas.microsoft.com/office/drawing/2014/main" id="{7BB6A4E4-0D3B-BA90-311B-2F57E7235454}"/>
                </a:ext>
              </a:extLst>
            </p:cNvPr>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2" name="Freeform 87">
              <a:extLst>
                <a:ext uri="{FF2B5EF4-FFF2-40B4-BE49-F238E27FC236}">
                  <a16:creationId xmlns:a16="http://schemas.microsoft.com/office/drawing/2014/main" id="{DB11A701-B28E-5A40-CF94-300EAB96F5CB}"/>
                </a:ext>
              </a:extLst>
            </p:cNvPr>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3" name="Freeform 88">
              <a:extLst>
                <a:ext uri="{FF2B5EF4-FFF2-40B4-BE49-F238E27FC236}">
                  <a16:creationId xmlns:a16="http://schemas.microsoft.com/office/drawing/2014/main" id="{FCB2CD67-3964-BD62-B448-D0691ECD8704}"/>
                </a:ext>
              </a:extLst>
            </p:cNvPr>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4" name="Freeform 89">
              <a:extLst>
                <a:ext uri="{FF2B5EF4-FFF2-40B4-BE49-F238E27FC236}">
                  <a16:creationId xmlns:a16="http://schemas.microsoft.com/office/drawing/2014/main" id="{BFDBF000-A808-4A78-9063-421D10029436}"/>
                </a:ext>
              </a:extLst>
            </p:cNvPr>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5" name="Freeform 90">
              <a:extLst>
                <a:ext uri="{FF2B5EF4-FFF2-40B4-BE49-F238E27FC236}">
                  <a16:creationId xmlns:a16="http://schemas.microsoft.com/office/drawing/2014/main" id="{FDEEBC59-9F1B-7016-0717-CCE4ABD621DA}"/>
                </a:ext>
              </a:extLst>
            </p:cNvPr>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6" name="Freeform 91">
              <a:extLst>
                <a:ext uri="{FF2B5EF4-FFF2-40B4-BE49-F238E27FC236}">
                  <a16:creationId xmlns:a16="http://schemas.microsoft.com/office/drawing/2014/main" id="{3E012312-1819-A3B4-D618-9B558868D7BA}"/>
                </a:ext>
              </a:extLst>
            </p:cNvPr>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7" name="Freeform 92">
              <a:extLst>
                <a:ext uri="{FF2B5EF4-FFF2-40B4-BE49-F238E27FC236}">
                  <a16:creationId xmlns:a16="http://schemas.microsoft.com/office/drawing/2014/main" id="{89607C31-6C06-4A69-DC18-DD962F26F439}"/>
                </a:ext>
              </a:extLst>
            </p:cNvPr>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8" name="Freeform 93">
              <a:extLst>
                <a:ext uri="{FF2B5EF4-FFF2-40B4-BE49-F238E27FC236}">
                  <a16:creationId xmlns:a16="http://schemas.microsoft.com/office/drawing/2014/main" id="{E331E1DB-6A37-CE33-DDCC-FF376DE39D3F}"/>
                </a:ext>
              </a:extLst>
            </p:cNvPr>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9" name="Freeform 94">
              <a:extLst>
                <a:ext uri="{FF2B5EF4-FFF2-40B4-BE49-F238E27FC236}">
                  <a16:creationId xmlns:a16="http://schemas.microsoft.com/office/drawing/2014/main" id="{DE2E1857-A794-FD24-0FDE-D6F93CB2D1BC}"/>
                </a:ext>
              </a:extLst>
            </p:cNvPr>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0" name="Freeform 95">
              <a:extLst>
                <a:ext uri="{FF2B5EF4-FFF2-40B4-BE49-F238E27FC236}">
                  <a16:creationId xmlns:a16="http://schemas.microsoft.com/office/drawing/2014/main" id="{2E88A019-AB4A-68E6-793F-CEEEC9ADFE13}"/>
                </a:ext>
              </a:extLst>
            </p:cNvPr>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1" name="Freeform 96">
              <a:extLst>
                <a:ext uri="{FF2B5EF4-FFF2-40B4-BE49-F238E27FC236}">
                  <a16:creationId xmlns:a16="http://schemas.microsoft.com/office/drawing/2014/main" id="{31458216-C8D0-10E0-58F4-EC998160C889}"/>
                </a:ext>
              </a:extLst>
            </p:cNvPr>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2" name="Freeform 97">
              <a:extLst>
                <a:ext uri="{FF2B5EF4-FFF2-40B4-BE49-F238E27FC236}">
                  <a16:creationId xmlns:a16="http://schemas.microsoft.com/office/drawing/2014/main" id="{D82B1EB3-AD49-9359-F050-FCFCB53B7358}"/>
                </a:ext>
              </a:extLst>
            </p:cNvPr>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3" name="Freeform 98">
              <a:extLst>
                <a:ext uri="{FF2B5EF4-FFF2-40B4-BE49-F238E27FC236}">
                  <a16:creationId xmlns:a16="http://schemas.microsoft.com/office/drawing/2014/main" id="{B009F244-CE69-E646-9E99-B9C2B0B09377}"/>
                </a:ext>
              </a:extLst>
            </p:cNvPr>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4" name="Freeform 99">
              <a:extLst>
                <a:ext uri="{FF2B5EF4-FFF2-40B4-BE49-F238E27FC236}">
                  <a16:creationId xmlns:a16="http://schemas.microsoft.com/office/drawing/2014/main" id="{310E19B1-831E-FF3C-32F9-64CEAA5413FF}"/>
                </a:ext>
              </a:extLst>
            </p:cNvPr>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5" name="Freeform 100">
              <a:extLst>
                <a:ext uri="{FF2B5EF4-FFF2-40B4-BE49-F238E27FC236}">
                  <a16:creationId xmlns:a16="http://schemas.microsoft.com/office/drawing/2014/main" id="{1E53596A-8118-D73C-71E2-60039BAFFA6E}"/>
                </a:ext>
              </a:extLst>
            </p:cNvPr>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6" name="Freeform 101">
              <a:extLst>
                <a:ext uri="{FF2B5EF4-FFF2-40B4-BE49-F238E27FC236}">
                  <a16:creationId xmlns:a16="http://schemas.microsoft.com/office/drawing/2014/main" id="{62C4B697-4BEF-2557-A6F3-61F619E87E3D}"/>
                </a:ext>
              </a:extLst>
            </p:cNvPr>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7" name="Freeform 102">
              <a:extLst>
                <a:ext uri="{FF2B5EF4-FFF2-40B4-BE49-F238E27FC236}">
                  <a16:creationId xmlns:a16="http://schemas.microsoft.com/office/drawing/2014/main" id="{D7F5A15B-FA46-471E-1BB2-F15847F6C02B}"/>
                </a:ext>
              </a:extLst>
            </p:cNvPr>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tx1"/>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dirty="0">
                <a:solidFill>
                  <a:srgbClr val="253746"/>
                </a:solidFill>
              </a:endParaRPr>
            </a:p>
          </p:txBody>
        </p:sp>
        <p:sp>
          <p:nvSpPr>
            <p:cNvPr id="108" name="Freeform 103">
              <a:extLst>
                <a:ext uri="{FF2B5EF4-FFF2-40B4-BE49-F238E27FC236}">
                  <a16:creationId xmlns:a16="http://schemas.microsoft.com/office/drawing/2014/main" id="{3783FEEE-F07A-C322-9722-982815735921}"/>
                </a:ext>
              </a:extLst>
            </p:cNvPr>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9" name="Freeform 104">
              <a:extLst>
                <a:ext uri="{FF2B5EF4-FFF2-40B4-BE49-F238E27FC236}">
                  <a16:creationId xmlns:a16="http://schemas.microsoft.com/office/drawing/2014/main" id="{CE22328E-A9E5-E61D-AF5E-88E6E377401E}"/>
                </a:ext>
              </a:extLst>
            </p:cNvPr>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0" name="Freeform 105">
              <a:extLst>
                <a:ext uri="{FF2B5EF4-FFF2-40B4-BE49-F238E27FC236}">
                  <a16:creationId xmlns:a16="http://schemas.microsoft.com/office/drawing/2014/main" id="{4957D502-8BA0-C00B-09EE-0652209CE177}"/>
                </a:ext>
              </a:extLst>
            </p:cNvPr>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1" name="Freeform 106">
              <a:extLst>
                <a:ext uri="{FF2B5EF4-FFF2-40B4-BE49-F238E27FC236}">
                  <a16:creationId xmlns:a16="http://schemas.microsoft.com/office/drawing/2014/main" id="{4CEADC3B-EB5C-DCF2-9EC4-115EA39C2E24}"/>
                </a:ext>
              </a:extLst>
            </p:cNvPr>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2" name="Freeform 107">
              <a:extLst>
                <a:ext uri="{FF2B5EF4-FFF2-40B4-BE49-F238E27FC236}">
                  <a16:creationId xmlns:a16="http://schemas.microsoft.com/office/drawing/2014/main" id="{7D1E5D84-F8CA-45B0-E86B-8FE505C1B568}"/>
                </a:ext>
              </a:extLst>
            </p:cNvPr>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3" name="Freeform 108">
              <a:extLst>
                <a:ext uri="{FF2B5EF4-FFF2-40B4-BE49-F238E27FC236}">
                  <a16:creationId xmlns:a16="http://schemas.microsoft.com/office/drawing/2014/main" id="{A16B79FD-A2E0-92E3-72C5-FA011EEA07D5}"/>
                </a:ext>
              </a:extLst>
            </p:cNvPr>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4" name="Freeform 109">
              <a:extLst>
                <a:ext uri="{FF2B5EF4-FFF2-40B4-BE49-F238E27FC236}">
                  <a16:creationId xmlns:a16="http://schemas.microsoft.com/office/drawing/2014/main" id="{13EE957A-D049-A3C8-FE54-65E743890EF8}"/>
                </a:ext>
              </a:extLst>
            </p:cNvPr>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5" name="Freeform 110">
              <a:extLst>
                <a:ext uri="{FF2B5EF4-FFF2-40B4-BE49-F238E27FC236}">
                  <a16:creationId xmlns:a16="http://schemas.microsoft.com/office/drawing/2014/main" id="{9197F061-449A-D47F-E219-295ACA5CB84E}"/>
                </a:ext>
              </a:extLst>
            </p:cNvPr>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6" name="Freeform 111">
              <a:extLst>
                <a:ext uri="{FF2B5EF4-FFF2-40B4-BE49-F238E27FC236}">
                  <a16:creationId xmlns:a16="http://schemas.microsoft.com/office/drawing/2014/main" id="{52E81B67-F0BC-4B8B-2EB0-2FD4D37D4792}"/>
                </a:ext>
              </a:extLst>
            </p:cNvPr>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7" name="Freeform 112">
              <a:extLst>
                <a:ext uri="{FF2B5EF4-FFF2-40B4-BE49-F238E27FC236}">
                  <a16:creationId xmlns:a16="http://schemas.microsoft.com/office/drawing/2014/main" id="{38409BA0-43E3-81CD-27B4-BF1F53AC065C}"/>
                </a:ext>
              </a:extLst>
            </p:cNvPr>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8" name="Freeform 113">
              <a:extLst>
                <a:ext uri="{FF2B5EF4-FFF2-40B4-BE49-F238E27FC236}">
                  <a16:creationId xmlns:a16="http://schemas.microsoft.com/office/drawing/2014/main" id="{26069113-C220-C22E-422B-DCE3CE43AA86}"/>
                </a:ext>
              </a:extLst>
            </p:cNvPr>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9" name="Freeform 114">
              <a:extLst>
                <a:ext uri="{FF2B5EF4-FFF2-40B4-BE49-F238E27FC236}">
                  <a16:creationId xmlns:a16="http://schemas.microsoft.com/office/drawing/2014/main" id="{7B643078-F223-E08F-048C-264DFD053B60}"/>
                </a:ext>
              </a:extLst>
            </p:cNvPr>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0" name="Freeform 115">
              <a:extLst>
                <a:ext uri="{FF2B5EF4-FFF2-40B4-BE49-F238E27FC236}">
                  <a16:creationId xmlns:a16="http://schemas.microsoft.com/office/drawing/2014/main" id="{51B07F48-AA36-9C0A-9F58-C0F318A1AAEE}"/>
                </a:ext>
              </a:extLst>
            </p:cNvPr>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1" name="Freeform 116">
              <a:extLst>
                <a:ext uri="{FF2B5EF4-FFF2-40B4-BE49-F238E27FC236}">
                  <a16:creationId xmlns:a16="http://schemas.microsoft.com/office/drawing/2014/main" id="{0C83D713-7056-78CE-9985-495D54A6D4DD}"/>
                </a:ext>
              </a:extLst>
            </p:cNvPr>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2" name="Freeform 117">
              <a:extLst>
                <a:ext uri="{FF2B5EF4-FFF2-40B4-BE49-F238E27FC236}">
                  <a16:creationId xmlns:a16="http://schemas.microsoft.com/office/drawing/2014/main" id="{2EBA5E66-37EE-74C5-5BDF-20279C2575B6}"/>
                </a:ext>
              </a:extLst>
            </p:cNvPr>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3" name="Freeform 118">
              <a:extLst>
                <a:ext uri="{FF2B5EF4-FFF2-40B4-BE49-F238E27FC236}">
                  <a16:creationId xmlns:a16="http://schemas.microsoft.com/office/drawing/2014/main" id="{47258BB9-D070-3529-9CF8-F99DC30F6A2F}"/>
                </a:ext>
              </a:extLst>
            </p:cNvPr>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4" name="Freeform 119">
              <a:extLst>
                <a:ext uri="{FF2B5EF4-FFF2-40B4-BE49-F238E27FC236}">
                  <a16:creationId xmlns:a16="http://schemas.microsoft.com/office/drawing/2014/main" id="{5A7D7E2F-0980-133F-28BA-6D3772529424}"/>
                </a:ext>
              </a:extLst>
            </p:cNvPr>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5" name="Freeform 120">
              <a:extLst>
                <a:ext uri="{FF2B5EF4-FFF2-40B4-BE49-F238E27FC236}">
                  <a16:creationId xmlns:a16="http://schemas.microsoft.com/office/drawing/2014/main" id="{601FBBC2-ADB4-4D16-0B20-B0919E12EEFE}"/>
                </a:ext>
              </a:extLst>
            </p:cNvPr>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6" name="Freeform 121">
              <a:extLst>
                <a:ext uri="{FF2B5EF4-FFF2-40B4-BE49-F238E27FC236}">
                  <a16:creationId xmlns:a16="http://schemas.microsoft.com/office/drawing/2014/main" id="{11A524DC-9074-C248-FA3F-0BEBD100D70B}"/>
                </a:ext>
              </a:extLst>
            </p:cNvPr>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7" name="Freeform 122">
              <a:extLst>
                <a:ext uri="{FF2B5EF4-FFF2-40B4-BE49-F238E27FC236}">
                  <a16:creationId xmlns:a16="http://schemas.microsoft.com/office/drawing/2014/main" id="{6998BB78-4EF3-590B-A745-98C12D5454C7}"/>
                </a:ext>
              </a:extLst>
            </p:cNvPr>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8" name="Freeform 123">
              <a:extLst>
                <a:ext uri="{FF2B5EF4-FFF2-40B4-BE49-F238E27FC236}">
                  <a16:creationId xmlns:a16="http://schemas.microsoft.com/office/drawing/2014/main" id="{77FFB3F4-8E1D-6886-5DB9-FD8F0F6C39CF}"/>
                </a:ext>
              </a:extLst>
            </p:cNvPr>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9" name="Freeform 124">
              <a:extLst>
                <a:ext uri="{FF2B5EF4-FFF2-40B4-BE49-F238E27FC236}">
                  <a16:creationId xmlns:a16="http://schemas.microsoft.com/office/drawing/2014/main" id="{B475F1C1-C478-FCE8-71E6-1AA33022430B}"/>
                </a:ext>
              </a:extLst>
            </p:cNvPr>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0" name="Freeform 125">
              <a:extLst>
                <a:ext uri="{FF2B5EF4-FFF2-40B4-BE49-F238E27FC236}">
                  <a16:creationId xmlns:a16="http://schemas.microsoft.com/office/drawing/2014/main" id="{F410F3B0-6D45-CB25-9BB2-D28DBAF8F654}"/>
                </a:ext>
              </a:extLst>
            </p:cNvPr>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1" name="Freeform 126">
              <a:extLst>
                <a:ext uri="{FF2B5EF4-FFF2-40B4-BE49-F238E27FC236}">
                  <a16:creationId xmlns:a16="http://schemas.microsoft.com/office/drawing/2014/main" id="{2749FE45-8CB6-099F-7F6A-25C85F7244C8}"/>
                </a:ext>
              </a:extLst>
            </p:cNvPr>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2" name="Freeform 127">
              <a:extLst>
                <a:ext uri="{FF2B5EF4-FFF2-40B4-BE49-F238E27FC236}">
                  <a16:creationId xmlns:a16="http://schemas.microsoft.com/office/drawing/2014/main" id="{C4B294AF-95E0-6416-E59B-24607D7A7CCB}"/>
                </a:ext>
              </a:extLst>
            </p:cNvPr>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3" name="Freeform 128">
              <a:extLst>
                <a:ext uri="{FF2B5EF4-FFF2-40B4-BE49-F238E27FC236}">
                  <a16:creationId xmlns:a16="http://schemas.microsoft.com/office/drawing/2014/main" id="{B5DEA16B-4DC2-BD24-85C7-0F4B42D6D99F}"/>
                </a:ext>
              </a:extLst>
            </p:cNvPr>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4" name="Freeform 129">
              <a:extLst>
                <a:ext uri="{FF2B5EF4-FFF2-40B4-BE49-F238E27FC236}">
                  <a16:creationId xmlns:a16="http://schemas.microsoft.com/office/drawing/2014/main" id="{5A97B615-5E1E-3C49-2480-2543234AE109}"/>
                </a:ext>
              </a:extLst>
            </p:cNvPr>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5" name="Freeform 130">
              <a:extLst>
                <a:ext uri="{FF2B5EF4-FFF2-40B4-BE49-F238E27FC236}">
                  <a16:creationId xmlns:a16="http://schemas.microsoft.com/office/drawing/2014/main" id="{3F5FDDAD-57E8-1E80-21DC-5662E64762D1}"/>
                </a:ext>
              </a:extLst>
            </p:cNvPr>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6" name="Freeform 131">
              <a:extLst>
                <a:ext uri="{FF2B5EF4-FFF2-40B4-BE49-F238E27FC236}">
                  <a16:creationId xmlns:a16="http://schemas.microsoft.com/office/drawing/2014/main" id="{1A1B2A09-6800-F58C-3D0B-BDD9EE42E819}"/>
                </a:ext>
              </a:extLst>
            </p:cNvPr>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7" name="Freeform 132">
              <a:extLst>
                <a:ext uri="{FF2B5EF4-FFF2-40B4-BE49-F238E27FC236}">
                  <a16:creationId xmlns:a16="http://schemas.microsoft.com/office/drawing/2014/main" id="{53C7CF2E-B693-A8A9-4B5A-ABFCB53DECC6}"/>
                </a:ext>
              </a:extLst>
            </p:cNvPr>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8" name="Freeform 133">
              <a:extLst>
                <a:ext uri="{FF2B5EF4-FFF2-40B4-BE49-F238E27FC236}">
                  <a16:creationId xmlns:a16="http://schemas.microsoft.com/office/drawing/2014/main" id="{673C07BC-3A34-89D0-BD42-64A625E96D43}"/>
                </a:ext>
              </a:extLst>
            </p:cNvPr>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9" name="Freeform 134">
              <a:extLst>
                <a:ext uri="{FF2B5EF4-FFF2-40B4-BE49-F238E27FC236}">
                  <a16:creationId xmlns:a16="http://schemas.microsoft.com/office/drawing/2014/main" id="{D2509B5E-4A94-3379-2F03-827AA68D9604}"/>
                </a:ext>
              </a:extLst>
            </p:cNvPr>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0" name="Freeform 135">
              <a:extLst>
                <a:ext uri="{FF2B5EF4-FFF2-40B4-BE49-F238E27FC236}">
                  <a16:creationId xmlns:a16="http://schemas.microsoft.com/office/drawing/2014/main" id="{1C860B42-9BF8-E00A-A248-F07123308590}"/>
                </a:ext>
              </a:extLst>
            </p:cNvPr>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1" name="Freeform 136">
              <a:extLst>
                <a:ext uri="{FF2B5EF4-FFF2-40B4-BE49-F238E27FC236}">
                  <a16:creationId xmlns:a16="http://schemas.microsoft.com/office/drawing/2014/main" id="{F9561DC9-D0A3-7203-5E98-CB7BF29D76A1}"/>
                </a:ext>
              </a:extLst>
            </p:cNvPr>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2" name="Freeform 137">
              <a:extLst>
                <a:ext uri="{FF2B5EF4-FFF2-40B4-BE49-F238E27FC236}">
                  <a16:creationId xmlns:a16="http://schemas.microsoft.com/office/drawing/2014/main" id="{EF4A238A-967A-2E3C-4793-4D53C3B93D3A}"/>
                </a:ext>
              </a:extLst>
            </p:cNvPr>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3" name="Freeform 138">
              <a:extLst>
                <a:ext uri="{FF2B5EF4-FFF2-40B4-BE49-F238E27FC236}">
                  <a16:creationId xmlns:a16="http://schemas.microsoft.com/office/drawing/2014/main" id="{FBC6D4D1-B024-EF08-EB62-79A865245E99}"/>
                </a:ext>
              </a:extLst>
            </p:cNvPr>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4" name="Freeform 139">
              <a:extLst>
                <a:ext uri="{FF2B5EF4-FFF2-40B4-BE49-F238E27FC236}">
                  <a16:creationId xmlns:a16="http://schemas.microsoft.com/office/drawing/2014/main" id="{A5B50000-00A6-1B5A-61C4-E5C73FEAC47D}"/>
                </a:ext>
              </a:extLst>
            </p:cNvPr>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5" name="Freeform 140">
              <a:extLst>
                <a:ext uri="{FF2B5EF4-FFF2-40B4-BE49-F238E27FC236}">
                  <a16:creationId xmlns:a16="http://schemas.microsoft.com/office/drawing/2014/main" id="{06F23DFC-F600-3825-0489-91417EA90604}"/>
                </a:ext>
              </a:extLst>
            </p:cNvPr>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6" name="Freeform 141">
              <a:extLst>
                <a:ext uri="{FF2B5EF4-FFF2-40B4-BE49-F238E27FC236}">
                  <a16:creationId xmlns:a16="http://schemas.microsoft.com/office/drawing/2014/main" id="{E6F13B32-B7A1-F05D-987E-8C907982FE6C}"/>
                </a:ext>
              </a:extLst>
            </p:cNvPr>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7" name="Freeform 142">
              <a:extLst>
                <a:ext uri="{FF2B5EF4-FFF2-40B4-BE49-F238E27FC236}">
                  <a16:creationId xmlns:a16="http://schemas.microsoft.com/office/drawing/2014/main" id="{83592317-6DBF-1D35-0D32-DE8182DDB6AD}"/>
                </a:ext>
              </a:extLst>
            </p:cNvPr>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8" name="Freeform 143">
              <a:extLst>
                <a:ext uri="{FF2B5EF4-FFF2-40B4-BE49-F238E27FC236}">
                  <a16:creationId xmlns:a16="http://schemas.microsoft.com/office/drawing/2014/main" id="{26F4E920-D5F5-7506-7C33-4AEBC8657D4F}"/>
                </a:ext>
              </a:extLst>
            </p:cNvPr>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9" name="Freeform 144">
              <a:extLst>
                <a:ext uri="{FF2B5EF4-FFF2-40B4-BE49-F238E27FC236}">
                  <a16:creationId xmlns:a16="http://schemas.microsoft.com/office/drawing/2014/main" id="{0E6DCC95-2746-E0E2-206D-31359CF2F45E}"/>
                </a:ext>
              </a:extLst>
            </p:cNvPr>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0" name="Freeform 145">
              <a:extLst>
                <a:ext uri="{FF2B5EF4-FFF2-40B4-BE49-F238E27FC236}">
                  <a16:creationId xmlns:a16="http://schemas.microsoft.com/office/drawing/2014/main" id="{352EC32B-0FD8-8396-FECE-7CF5BE9AC5C9}"/>
                </a:ext>
              </a:extLst>
            </p:cNvPr>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1" name="Freeform 146">
              <a:extLst>
                <a:ext uri="{FF2B5EF4-FFF2-40B4-BE49-F238E27FC236}">
                  <a16:creationId xmlns:a16="http://schemas.microsoft.com/office/drawing/2014/main" id="{F4C3E660-DBD4-4378-8FE5-581558E538A0}"/>
                </a:ext>
              </a:extLst>
            </p:cNvPr>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2" name="Freeform 147">
              <a:extLst>
                <a:ext uri="{FF2B5EF4-FFF2-40B4-BE49-F238E27FC236}">
                  <a16:creationId xmlns:a16="http://schemas.microsoft.com/office/drawing/2014/main" id="{62AEADD8-F9DB-6899-158A-8C38AA69B738}"/>
                </a:ext>
              </a:extLst>
            </p:cNvPr>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3" name="Freeform 148">
              <a:extLst>
                <a:ext uri="{FF2B5EF4-FFF2-40B4-BE49-F238E27FC236}">
                  <a16:creationId xmlns:a16="http://schemas.microsoft.com/office/drawing/2014/main" id="{5C4085B8-7169-8371-A70E-0DC53A2FED97}"/>
                </a:ext>
              </a:extLst>
            </p:cNvPr>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4" name="Freeform 149">
              <a:extLst>
                <a:ext uri="{FF2B5EF4-FFF2-40B4-BE49-F238E27FC236}">
                  <a16:creationId xmlns:a16="http://schemas.microsoft.com/office/drawing/2014/main" id="{6E98EB35-F77F-157C-4435-4A33465C9E18}"/>
                </a:ext>
              </a:extLst>
            </p:cNvPr>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5" name="Freeform 150">
              <a:extLst>
                <a:ext uri="{FF2B5EF4-FFF2-40B4-BE49-F238E27FC236}">
                  <a16:creationId xmlns:a16="http://schemas.microsoft.com/office/drawing/2014/main" id="{62CDCB61-A8F1-A10F-7451-44AFB308B1DF}"/>
                </a:ext>
              </a:extLst>
            </p:cNvPr>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6" name="Freeform 151">
              <a:extLst>
                <a:ext uri="{FF2B5EF4-FFF2-40B4-BE49-F238E27FC236}">
                  <a16:creationId xmlns:a16="http://schemas.microsoft.com/office/drawing/2014/main" id="{ED15EF94-22D1-3524-894D-B0F6C4238751}"/>
                </a:ext>
              </a:extLst>
            </p:cNvPr>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7" name="Freeform 152">
              <a:extLst>
                <a:ext uri="{FF2B5EF4-FFF2-40B4-BE49-F238E27FC236}">
                  <a16:creationId xmlns:a16="http://schemas.microsoft.com/office/drawing/2014/main" id="{1893EB7F-8E7B-999C-D161-0098E4D11EFD}"/>
                </a:ext>
              </a:extLst>
            </p:cNvPr>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8" name="Freeform 153">
              <a:extLst>
                <a:ext uri="{FF2B5EF4-FFF2-40B4-BE49-F238E27FC236}">
                  <a16:creationId xmlns:a16="http://schemas.microsoft.com/office/drawing/2014/main" id="{E7FC21A0-CF28-6998-16BF-23BD647FDB60}"/>
                </a:ext>
              </a:extLst>
            </p:cNvPr>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9" name="Freeform 154">
              <a:extLst>
                <a:ext uri="{FF2B5EF4-FFF2-40B4-BE49-F238E27FC236}">
                  <a16:creationId xmlns:a16="http://schemas.microsoft.com/office/drawing/2014/main" id="{700020E0-E1DF-B299-65FC-9D264420865E}"/>
                </a:ext>
              </a:extLst>
            </p:cNvPr>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0" name="Freeform 155">
              <a:extLst>
                <a:ext uri="{FF2B5EF4-FFF2-40B4-BE49-F238E27FC236}">
                  <a16:creationId xmlns:a16="http://schemas.microsoft.com/office/drawing/2014/main" id="{11F66826-C60A-A5CB-6F05-E6BAEB88E629}"/>
                </a:ext>
              </a:extLst>
            </p:cNvPr>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1" name="Freeform 156">
              <a:extLst>
                <a:ext uri="{FF2B5EF4-FFF2-40B4-BE49-F238E27FC236}">
                  <a16:creationId xmlns:a16="http://schemas.microsoft.com/office/drawing/2014/main" id="{CD5D4A0B-FEA4-8440-ECDE-0335141A126B}"/>
                </a:ext>
              </a:extLst>
            </p:cNvPr>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2" name="Freeform 157">
              <a:extLst>
                <a:ext uri="{FF2B5EF4-FFF2-40B4-BE49-F238E27FC236}">
                  <a16:creationId xmlns:a16="http://schemas.microsoft.com/office/drawing/2014/main" id="{A73A122F-9E2F-36C4-2826-4D47C9EA6CC8}"/>
                </a:ext>
              </a:extLst>
            </p:cNvPr>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3" name="Freeform 158">
              <a:extLst>
                <a:ext uri="{FF2B5EF4-FFF2-40B4-BE49-F238E27FC236}">
                  <a16:creationId xmlns:a16="http://schemas.microsoft.com/office/drawing/2014/main" id="{A5786752-670D-A346-6250-5552C912CE1A}"/>
                </a:ext>
              </a:extLst>
            </p:cNvPr>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2"/>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dirty="0"/>
            </a:p>
          </p:txBody>
        </p:sp>
        <p:sp>
          <p:nvSpPr>
            <p:cNvPr id="164" name="Freeform 159">
              <a:extLst>
                <a:ext uri="{FF2B5EF4-FFF2-40B4-BE49-F238E27FC236}">
                  <a16:creationId xmlns:a16="http://schemas.microsoft.com/office/drawing/2014/main" id="{DAFA8C1F-6E05-2061-15E6-10293A75422E}"/>
                </a:ext>
              </a:extLst>
            </p:cNvPr>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5" name="Freeform 160">
              <a:extLst>
                <a:ext uri="{FF2B5EF4-FFF2-40B4-BE49-F238E27FC236}">
                  <a16:creationId xmlns:a16="http://schemas.microsoft.com/office/drawing/2014/main" id="{B298DD8E-93D3-95EB-5DDE-582E552DA911}"/>
                </a:ext>
              </a:extLst>
            </p:cNvPr>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6" name="Freeform 161">
              <a:extLst>
                <a:ext uri="{FF2B5EF4-FFF2-40B4-BE49-F238E27FC236}">
                  <a16:creationId xmlns:a16="http://schemas.microsoft.com/office/drawing/2014/main" id="{39A0F122-8232-E19B-510F-C0E235B4E8FB}"/>
                </a:ext>
              </a:extLst>
            </p:cNvPr>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7" name="Freeform 162">
              <a:extLst>
                <a:ext uri="{FF2B5EF4-FFF2-40B4-BE49-F238E27FC236}">
                  <a16:creationId xmlns:a16="http://schemas.microsoft.com/office/drawing/2014/main" id="{29A237D0-D9EC-C6EA-FDCA-E2D968E057CD}"/>
                </a:ext>
              </a:extLst>
            </p:cNvPr>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8" name="Freeform 163">
              <a:extLst>
                <a:ext uri="{FF2B5EF4-FFF2-40B4-BE49-F238E27FC236}">
                  <a16:creationId xmlns:a16="http://schemas.microsoft.com/office/drawing/2014/main" id="{F10E1710-1841-7B7F-23E5-D0B699C2791E}"/>
                </a:ext>
              </a:extLst>
            </p:cNvPr>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9" name="Freeform 164">
              <a:extLst>
                <a:ext uri="{FF2B5EF4-FFF2-40B4-BE49-F238E27FC236}">
                  <a16:creationId xmlns:a16="http://schemas.microsoft.com/office/drawing/2014/main" id="{A278A5ED-8446-7FA6-8D26-3E6B283D84BC}"/>
                </a:ext>
              </a:extLst>
            </p:cNvPr>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0" name="Freeform 165">
              <a:extLst>
                <a:ext uri="{FF2B5EF4-FFF2-40B4-BE49-F238E27FC236}">
                  <a16:creationId xmlns:a16="http://schemas.microsoft.com/office/drawing/2014/main" id="{CD51A06C-3787-1072-CEB4-81B5328D7AC5}"/>
                </a:ext>
              </a:extLst>
            </p:cNvPr>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1" name="Freeform 166">
              <a:extLst>
                <a:ext uri="{FF2B5EF4-FFF2-40B4-BE49-F238E27FC236}">
                  <a16:creationId xmlns:a16="http://schemas.microsoft.com/office/drawing/2014/main" id="{E7C7C79F-7A2B-7B6F-6CCA-009C27D08C34}"/>
                </a:ext>
              </a:extLst>
            </p:cNvPr>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2" name="Freeform 167">
              <a:extLst>
                <a:ext uri="{FF2B5EF4-FFF2-40B4-BE49-F238E27FC236}">
                  <a16:creationId xmlns:a16="http://schemas.microsoft.com/office/drawing/2014/main" id="{76A3E524-178D-F338-4856-E81F9F205373}"/>
                </a:ext>
              </a:extLst>
            </p:cNvPr>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3" name="Freeform 168">
              <a:extLst>
                <a:ext uri="{FF2B5EF4-FFF2-40B4-BE49-F238E27FC236}">
                  <a16:creationId xmlns:a16="http://schemas.microsoft.com/office/drawing/2014/main" id="{8EDA5594-BCF3-2780-F8D3-4601AAB9D70A}"/>
                </a:ext>
              </a:extLst>
            </p:cNvPr>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4" name="Freeform 169">
              <a:extLst>
                <a:ext uri="{FF2B5EF4-FFF2-40B4-BE49-F238E27FC236}">
                  <a16:creationId xmlns:a16="http://schemas.microsoft.com/office/drawing/2014/main" id="{77C491C5-5CBC-4434-9508-F569A5636D74}"/>
                </a:ext>
              </a:extLst>
            </p:cNvPr>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5" name="Freeform 170">
              <a:extLst>
                <a:ext uri="{FF2B5EF4-FFF2-40B4-BE49-F238E27FC236}">
                  <a16:creationId xmlns:a16="http://schemas.microsoft.com/office/drawing/2014/main" id="{B1C1E9CF-C968-E740-3076-690E2F7FBD91}"/>
                </a:ext>
              </a:extLst>
            </p:cNvPr>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6" name="Freeform 171">
              <a:extLst>
                <a:ext uri="{FF2B5EF4-FFF2-40B4-BE49-F238E27FC236}">
                  <a16:creationId xmlns:a16="http://schemas.microsoft.com/office/drawing/2014/main" id="{B4D691CF-4827-766C-022A-B7E25F1F876E}"/>
                </a:ext>
              </a:extLst>
            </p:cNvPr>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7" name="Freeform 172">
              <a:extLst>
                <a:ext uri="{FF2B5EF4-FFF2-40B4-BE49-F238E27FC236}">
                  <a16:creationId xmlns:a16="http://schemas.microsoft.com/office/drawing/2014/main" id="{38166AB4-7D7C-7CB9-BAE5-54C0DDE298D8}"/>
                </a:ext>
              </a:extLst>
            </p:cNvPr>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8" name="Freeform 173">
              <a:extLst>
                <a:ext uri="{FF2B5EF4-FFF2-40B4-BE49-F238E27FC236}">
                  <a16:creationId xmlns:a16="http://schemas.microsoft.com/office/drawing/2014/main" id="{3569D59E-403D-B90D-C1A5-60F39F657B70}"/>
                </a:ext>
              </a:extLst>
            </p:cNvPr>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9" name="Freeform 174">
              <a:extLst>
                <a:ext uri="{FF2B5EF4-FFF2-40B4-BE49-F238E27FC236}">
                  <a16:creationId xmlns:a16="http://schemas.microsoft.com/office/drawing/2014/main" id="{2BC05CA9-32BA-556B-4B8F-AC9EE0673C50}"/>
                </a:ext>
              </a:extLst>
            </p:cNvPr>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0" name="Freeform 175">
              <a:extLst>
                <a:ext uri="{FF2B5EF4-FFF2-40B4-BE49-F238E27FC236}">
                  <a16:creationId xmlns:a16="http://schemas.microsoft.com/office/drawing/2014/main" id="{365296BD-9474-2B6E-A158-4642D817F654}"/>
                </a:ext>
              </a:extLst>
            </p:cNvPr>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1" name="Freeform 176">
              <a:extLst>
                <a:ext uri="{FF2B5EF4-FFF2-40B4-BE49-F238E27FC236}">
                  <a16:creationId xmlns:a16="http://schemas.microsoft.com/office/drawing/2014/main" id="{37856D09-FE4D-941A-94A2-E195C6AFBD99}"/>
                </a:ext>
              </a:extLst>
            </p:cNvPr>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2" name="Freeform 177">
              <a:extLst>
                <a:ext uri="{FF2B5EF4-FFF2-40B4-BE49-F238E27FC236}">
                  <a16:creationId xmlns:a16="http://schemas.microsoft.com/office/drawing/2014/main" id="{6798B501-C623-1585-F219-0825E7E3C9EE}"/>
                </a:ext>
              </a:extLst>
            </p:cNvPr>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3" name="Freeform 178">
              <a:extLst>
                <a:ext uri="{FF2B5EF4-FFF2-40B4-BE49-F238E27FC236}">
                  <a16:creationId xmlns:a16="http://schemas.microsoft.com/office/drawing/2014/main" id="{A0B4BA24-31AE-A8C1-03A2-A8C32B2362FA}"/>
                </a:ext>
              </a:extLst>
            </p:cNvPr>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4" name="Freeform 179">
              <a:extLst>
                <a:ext uri="{FF2B5EF4-FFF2-40B4-BE49-F238E27FC236}">
                  <a16:creationId xmlns:a16="http://schemas.microsoft.com/office/drawing/2014/main" id="{8310F5BA-3D2D-E737-C42F-B187A359B0EB}"/>
                </a:ext>
              </a:extLst>
            </p:cNvPr>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5" name="Freeform 180">
              <a:extLst>
                <a:ext uri="{FF2B5EF4-FFF2-40B4-BE49-F238E27FC236}">
                  <a16:creationId xmlns:a16="http://schemas.microsoft.com/office/drawing/2014/main" id="{A5A4EF1E-2486-3BE5-5DDA-B7D5DB3BFAC5}"/>
                </a:ext>
              </a:extLst>
            </p:cNvPr>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6" name="Freeform 181">
              <a:extLst>
                <a:ext uri="{FF2B5EF4-FFF2-40B4-BE49-F238E27FC236}">
                  <a16:creationId xmlns:a16="http://schemas.microsoft.com/office/drawing/2014/main" id="{E8A44CD3-A790-C677-1CCD-575D0518D785}"/>
                </a:ext>
              </a:extLst>
            </p:cNvPr>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7" name="Freeform 182">
              <a:extLst>
                <a:ext uri="{FF2B5EF4-FFF2-40B4-BE49-F238E27FC236}">
                  <a16:creationId xmlns:a16="http://schemas.microsoft.com/office/drawing/2014/main" id="{28B214C4-B0BD-4F79-BDBE-FDB484094231}"/>
                </a:ext>
              </a:extLst>
            </p:cNvPr>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8" name="Freeform 183">
              <a:extLst>
                <a:ext uri="{FF2B5EF4-FFF2-40B4-BE49-F238E27FC236}">
                  <a16:creationId xmlns:a16="http://schemas.microsoft.com/office/drawing/2014/main" id="{DBE116BC-183E-672C-AD83-34BF24239ED0}"/>
                </a:ext>
              </a:extLst>
            </p:cNvPr>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9" name="Freeform 184">
              <a:extLst>
                <a:ext uri="{FF2B5EF4-FFF2-40B4-BE49-F238E27FC236}">
                  <a16:creationId xmlns:a16="http://schemas.microsoft.com/office/drawing/2014/main" id="{100D9E89-0B8A-BCB1-581F-4E5B70287DD2}"/>
                </a:ext>
              </a:extLst>
            </p:cNvPr>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0" name="Freeform 185">
              <a:extLst>
                <a:ext uri="{FF2B5EF4-FFF2-40B4-BE49-F238E27FC236}">
                  <a16:creationId xmlns:a16="http://schemas.microsoft.com/office/drawing/2014/main" id="{4BF773EB-6566-5A3C-69D3-F2DCB9726B4F}"/>
                </a:ext>
              </a:extLst>
            </p:cNvPr>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1" name="Freeform 186">
              <a:extLst>
                <a:ext uri="{FF2B5EF4-FFF2-40B4-BE49-F238E27FC236}">
                  <a16:creationId xmlns:a16="http://schemas.microsoft.com/office/drawing/2014/main" id="{0EEC5F88-D6F9-6418-DDD6-6C4611A4E6EF}"/>
                </a:ext>
              </a:extLst>
            </p:cNvPr>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2" name="Freeform 187">
              <a:extLst>
                <a:ext uri="{FF2B5EF4-FFF2-40B4-BE49-F238E27FC236}">
                  <a16:creationId xmlns:a16="http://schemas.microsoft.com/office/drawing/2014/main" id="{6BD82271-5AE1-A907-9910-D3B0168EDDBE}"/>
                </a:ext>
              </a:extLst>
            </p:cNvPr>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3" name="Freeform 188">
              <a:extLst>
                <a:ext uri="{FF2B5EF4-FFF2-40B4-BE49-F238E27FC236}">
                  <a16:creationId xmlns:a16="http://schemas.microsoft.com/office/drawing/2014/main" id="{087DEAB6-D975-F187-D7CF-59381C33F7FA}"/>
                </a:ext>
              </a:extLst>
            </p:cNvPr>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4" name="Freeform 189">
              <a:extLst>
                <a:ext uri="{FF2B5EF4-FFF2-40B4-BE49-F238E27FC236}">
                  <a16:creationId xmlns:a16="http://schemas.microsoft.com/office/drawing/2014/main" id="{87CB672E-9FE7-97AF-F35D-B2BA956321EA}"/>
                </a:ext>
              </a:extLst>
            </p:cNvPr>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5" name="Freeform 190">
              <a:extLst>
                <a:ext uri="{FF2B5EF4-FFF2-40B4-BE49-F238E27FC236}">
                  <a16:creationId xmlns:a16="http://schemas.microsoft.com/office/drawing/2014/main" id="{FD2F8849-D9E3-7EA7-C4D6-79962ADFD115}"/>
                </a:ext>
              </a:extLst>
            </p:cNvPr>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6" name="Freeform 191">
              <a:extLst>
                <a:ext uri="{FF2B5EF4-FFF2-40B4-BE49-F238E27FC236}">
                  <a16:creationId xmlns:a16="http://schemas.microsoft.com/office/drawing/2014/main" id="{09DC20A5-867F-D31B-6539-B3CA15490094}"/>
                </a:ext>
              </a:extLst>
            </p:cNvPr>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7" name="Freeform 192">
              <a:extLst>
                <a:ext uri="{FF2B5EF4-FFF2-40B4-BE49-F238E27FC236}">
                  <a16:creationId xmlns:a16="http://schemas.microsoft.com/office/drawing/2014/main" id="{2F3509BF-1038-8347-53CE-839C56BFFB67}"/>
                </a:ext>
              </a:extLst>
            </p:cNvPr>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8" name="Freeform 193">
              <a:extLst>
                <a:ext uri="{FF2B5EF4-FFF2-40B4-BE49-F238E27FC236}">
                  <a16:creationId xmlns:a16="http://schemas.microsoft.com/office/drawing/2014/main" id="{55610C5F-6763-DFA8-A077-3D473F863AED}"/>
                </a:ext>
              </a:extLst>
            </p:cNvPr>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9" name="Freeform 194">
              <a:extLst>
                <a:ext uri="{FF2B5EF4-FFF2-40B4-BE49-F238E27FC236}">
                  <a16:creationId xmlns:a16="http://schemas.microsoft.com/office/drawing/2014/main" id="{5E27C52E-B81C-86DD-467B-5760ECCE572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0" name="Freeform 195">
              <a:extLst>
                <a:ext uri="{FF2B5EF4-FFF2-40B4-BE49-F238E27FC236}">
                  <a16:creationId xmlns:a16="http://schemas.microsoft.com/office/drawing/2014/main" id="{0CF640C4-AFFE-1EB5-79C5-25E78E264AB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1" name="Freeform 196">
              <a:extLst>
                <a:ext uri="{FF2B5EF4-FFF2-40B4-BE49-F238E27FC236}">
                  <a16:creationId xmlns:a16="http://schemas.microsoft.com/office/drawing/2014/main" id="{9F084E4A-B85D-A79D-51B9-AE12F9D67AA3}"/>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2" name="Freeform 197">
              <a:extLst>
                <a:ext uri="{FF2B5EF4-FFF2-40B4-BE49-F238E27FC236}">
                  <a16:creationId xmlns:a16="http://schemas.microsoft.com/office/drawing/2014/main" id="{8F9378CC-A7C7-C20E-4217-04D73C13AF4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3" name="Freeform 198">
              <a:extLst>
                <a:ext uri="{FF2B5EF4-FFF2-40B4-BE49-F238E27FC236}">
                  <a16:creationId xmlns:a16="http://schemas.microsoft.com/office/drawing/2014/main" id="{66ED2671-4BCA-8CF0-F046-734C0ACD48D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4" name="Freeform 199">
              <a:extLst>
                <a:ext uri="{FF2B5EF4-FFF2-40B4-BE49-F238E27FC236}">
                  <a16:creationId xmlns:a16="http://schemas.microsoft.com/office/drawing/2014/main" id="{9F22F3C6-8B5D-98AF-36EC-B4801B6747E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5" name="Freeform 200">
              <a:extLst>
                <a:ext uri="{FF2B5EF4-FFF2-40B4-BE49-F238E27FC236}">
                  <a16:creationId xmlns:a16="http://schemas.microsoft.com/office/drawing/2014/main" id="{1EB5E1AF-126C-FAE3-29F3-881C4E30380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6" name="Freeform 201">
              <a:extLst>
                <a:ext uri="{FF2B5EF4-FFF2-40B4-BE49-F238E27FC236}">
                  <a16:creationId xmlns:a16="http://schemas.microsoft.com/office/drawing/2014/main" id="{04CE13EB-2455-8FD3-A3F3-1EB3BF4E493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7" name="Freeform 202">
              <a:extLst>
                <a:ext uri="{FF2B5EF4-FFF2-40B4-BE49-F238E27FC236}">
                  <a16:creationId xmlns:a16="http://schemas.microsoft.com/office/drawing/2014/main" id="{64A6B739-CF99-580E-3BD8-EA0C290EA68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8" name="Freeform 203">
              <a:extLst>
                <a:ext uri="{FF2B5EF4-FFF2-40B4-BE49-F238E27FC236}">
                  <a16:creationId xmlns:a16="http://schemas.microsoft.com/office/drawing/2014/main" id="{EE781376-8141-41E6-6EDB-51565C20CF33}"/>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9" name="Freeform 204">
              <a:extLst>
                <a:ext uri="{FF2B5EF4-FFF2-40B4-BE49-F238E27FC236}">
                  <a16:creationId xmlns:a16="http://schemas.microsoft.com/office/drawing/2014/main" id="{D2695969-AF25-8769-D3BC-9AF53B0649E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0" name="Freeform 205">
              <a:extLst>
                <a:ext uri="{FF2B5EF4-FFF2-40B4-BE49-F238E27FC236}">
                  <a16:creationId xmlns:a16="http://schemas.microsoft.com/office/drawing/2014/main" id="{40F58618-47E9-1D5A-86F7-C6FB257519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1" name="Freeform 206">
              <a:extLst>
                <a:ext uri="{FF2B5EF4-FFF2-40B4-BE49-F238E27FC236}">
                  <a16:creationId xmlns:a16="http://schemas.microsoft.com/office/drawing/2014/main" id="{A9008FC4-1D89-621F-5BA1-380793F4E0B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2" name="Freeform 207">
              <a:extLst>
                <a:ext uri="{FF2B5EF4-FFF2-40B4-BE49-F238E27FC236}">
                  <a16:creationId xmlns:a16="http://schemas.microsoft.com/office/drawing/2014/main" id="{615D0732-EA2F-6482-D534-083FC1950AD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3" name="Freeform 208">
              <a:extLst>
                <a:ext uri="{FF2B5EF4-FFF2-40B4-BE49-F238E27FC236}">
                  <a16:creationId xmlns:a16="http://schemas.microsoft.com/office/drawing/2014/main" id="{DE13F3E3-F5C8-2B6B-E46F-EE9C153BB3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4" name="Freeform 209">
              <a:extLst>
                <a:ext uri="{FF2B5EF4-FFF2-40B4-BE49-F238E27FC236}">
                  <a16:creationId xmlns:a16="http://schemas.microsoft.com/office/drawing/2014/main" id="{7C988008-1127-8DCC-2333-624E55D4657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5" name="Freeform 210">
              <a:extLst>
                <a:ext uri="{FF2B5EF4-FFF2-40B4-BE49-F238E27FC236}">
                  <a16:creationId xmlns:a16="http://schemas.microsoft.com/office/drawing/2014/main" id="{3FBBC00F-51C2-1CDA-5BFF-1AE2FE92CC3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6" name="Freeform 211">
              <a:extLst>
                <a:ext uri="{FF2B5EF4-FFF2-40B4-BE49-F238E27FC236}">
                  <a16:creationId xmlns:a16="http://schemas.microsoft.com/office/drawing/2014/main" id="{B02513DE-C630-4502-BAB3-1EC45073DFE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7" name="Freeform 212">
              <a:extLst>
                <a:ext uri="{FF2B5EF4-FFF2-40B4-BE49-F238E27FC236}">
                  <a16:creationId xmlns:a16="http://schemas.microsoft.com/office/drawing/2014/main" id="{83105299-FC47-BF3B-DE22-3CB14FD4DD5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8" name="Freeform 213">
              <a:extLst>
                <a:ext uri="{FF2B5EF4-FFF2-40B4-BE49-F238E27FC236}">
                  <a16:creationId xmlns:a16="http://schemas.microsoft.com/office/drawing/2014/main" id="{E65E27D3-9DA9-7037-C01F-3F15D21CDB8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9" name="Freeform 214">
              <a:extLst>
                <a:ext uri="{FF2B5EF4-FFF2-40B4-BE49-F238E27FC236}">
                  <a16:creationId xmlns:a16="http://schemas.microsoft.com/office/drawing/2014/main" id="{1D69A02C-1CD9-7CE2-15A0-F152E31E75E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0" name="Freeform 215">
              <a:extLst>
                <a:ext uri="{FF2B5EF4-FFF2-40B4-BE49-F238E27FC236}">
                  <a16:creationId xmlns:a16="http://schemas.microsoft.com/office/drawing/2014/main" id="{E68FCBE5-A49C-1CEF-399D-DD090110F7F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1" name="Freeform 216">
              <a:extLst>
                <a:ext uri="{FF2B5EF4-FFF2-40B4-BE49-F238E27FC236}">
                  <a16:creationId xmlns:a16="http://schemas.microsoft.com/office/drawing/2014/main" id="{A627091E-440C-A32D-C61A-0FC2C74E200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2" name="Freeform 217">
              <a:extLst>
                <a:ext uri="{FF2B5EF4-FFF2-40B4-BE49-F238E27FC236}">
                  <a16:creationId xmlns:a16="http://schemas.microsoft.com/office/drawing/2014/main" id="{D63A33F2-D014-6FC6-4D2C-3B47C670478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3" name="Freeform 218">
              <a:extLst>
                <a:ext uri="{FF2B5EF4-FFF2-40B4-BE49-F238E27FC236}">
                  <a16:creationId xmlns:a16="http://schemas.microsoft.com/office/drawing/2014/main" id="{7211551C-AC29-2D96-52CD-5B3BE89660B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4" name="Freeform 219">
              <a:extLst>
                <a:ext uri="{FF2B5EF4-FFF2-40B4-BE49-F238E27FC236}">
                  <a16:creationId xmlns:a16="http://schemas.microsoft.com/office/drawing/2014/main" id="{07449524-BB47-3A53-6E93-384FA6E5780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5" name="Freeform 220">
              <a:extLst>
                <a:ext uri="{FF2B5EF4-FFF2-40B4-BE49-F238E27FC236}">
                  <a16:creationId xmlns:a16="http://schemas.microsoft.com/office/drawing/2014/main" id="{A45C407F-C795-3F7D-953B-691CDADA6FC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6" name="Freeform 221">
              <a:extLst>
                <a:ext uri="{FF2B5EF4-FFF2-40B4-BE49-F238E27FC236}">
                  <a16:creationId xmlns:a16="http://schemas.microsoft.com/office/drawing/2014/main" id="{481CC09D-ACEE-E7A9-A590-6FDA9BF3EEB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7" name="Freeform 222">
              <a:extLst>
                <a:ext uri="{FF2B5EF4-FFF2-40B4-BE49-F238E27FC236}">
                  <a16:creationId xmlns:a16="http://schemas.microsoft.com/office/drawing/2014/main" id="{E96E96C2-FA46-A716-E92F-89DE24B14CC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8" name="Freeform 223">
              <a:extLst>
                <a:ext uri="{FF2B5EF4-FFF2-40B4-BE49-F238E27FC236}">
                  <a16:creationId xmlns:a16="http://schemas.microsoft.com/office/drawing/2014/main" id="{63AC5FAE-7DA2-5CA7-56D7-CE7B046858D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9" name="Freeform 224">
              <a:extLst>
                <a:ext uri="{FF2B5EF4-FFF2-40B4-BE49-F238E27FC236}">
                  <a16:creationId xmlns:a16="http://schemas.microsoft.com/office/drawing/2014/main" id="{0E9B8F84-F8B9-24D0-8E80-80B7A98EDE88}"/>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0" name="Freeform 225">
              <a:extLst>
                <a:ext uri="{FF2B5EF4-FFF2-40B4-BE49-F238E27FC236}">
                  <a16:creationId xmlns:a16="http://schemas.microsoft.com/office/drawing/2014/main" id="{DBF09FB0-21EB-9A7E-B647-3BFBD4CDE1F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1" name="Freeform 226">
              <a:extLst>
                <a:ext uri="{FF2B5EF4-FFF2-40B4-BE49-F238E27FC236}">
                  <a16:creationId xmlns:a16="http://schemas.microsoft.com/office/drawing/2014/main" id="{55D870D0-38B2-937D-67F6-B6B72E65655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2" name="Freeform 227">
              <a:extLst>
                <a:ext uri="{FF2B5EF4-FFF2-40B4-BE49-F238E27FC236}">
                  <a16:creationId xmlns:a16="http://schemas.microsoft.com/office/drawing/2014/main" id="{384164CD-237F-81ED-BFF6-87A97DF0035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3" name="Freeform 228">
              <a:extLst>
                <a:ext uri="{FF2B5EF4-FFF2-40B4-BE49-F238E27FC236}">
                  <a16:creationId xmlns:a16="http://schemas.microsoft.com/office/drawing/2014/main" id="{01B79054-2185-413C-8E9A-570F560F603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4" name="Freeform 229">
              <a:extLst>
                <a:ext uri="{FF2B5EF4-FFF2-40B4-BE49-F238E27FC236}">
                  <a16:creationId xmlns:a16="http://schemas.microsoft.com/office/drawing/2014/main" id="{9AEFA86D-CD18-83BF-1D53-8879D2F0A32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5" name="Freeform 230">
              <a:extLst>
                <a:ext uri="{FF2B5EF4-FFF2-40B4-BE49-F238E27FC236}">
                  <a16:creationId xmlns:a16="http://schemas.microsoft.com/office/drawing/2014/main" id="{3C70C59B-FEE0-C729-7D2F-7F0472A91D3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6" name="Freeform 231">
              <a:extLst>
                <a:ext uri="{FF2B5EF4-FFF2-40B4-BE49-F238E27FC236}">
                  <a16:creationId xmlns:a16="http://schemas.microsoft.com/office/drawing/2014/main" id="{FEF0AB94-8793-B53A-6EC8-BBA05F2EB607}"/>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7" name="Freeform 232">
              <a:extLst>
                <a:ext uri="{FF2B5EF4-FFF2-40B4-BE49-F238E27FC236}">
                  <a16:creationId xmlns:a16="http://schemas.microsoft.com/office/drawing/2014/main" id="{2B544DD1-0582-A3E5-53A3-0A158B20BB2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8" name="Freeform 233">
              <a:extLst>
                <a:ext uri="{FF2B5EF4-FFF2-40B4-BE49-F238E27FC236}">
                  <a16:creationId xmlns:a16="http://schemas.microsoft.com/office/drawing/2014/main" id="{079AC110-DB63-194E-2F8A-89682AD6204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9" name="Freeform 234">
              <a:extLst>
                <a:ext uri="{FF2B5EF4-FFF2-40B4-BE49-F238E27FC236}">
                  <a16:creationId xmlns:a16="http://schemas.microsoft.com/office/drawing/2014/main" id="{B73D9E7D-9ABA-2683-DCED-8C28B5DCB34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0" name="Freeform 235">
              <a:extLst>
                <a:ext uri="{FF2B5EF4-FFF2-40B4-BE49-F238E27FC236}">
                  <a16:creationId xmlns:a16="http://schemas.microsoft.com/office/drawing/2014/main" id="{D33036FA-3DCA-57A3-EA47-E1BC9C4870E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1" name="Freeform 236">
              <a:extLst>
                <a:ext uri="{FF2B5EF4-FFF2-40B4-BE49-F238E27FC236}">
                  <a16:creationId xmlns:a16="http://schemas.microsoft.com/office/drawing/2014/main" id="{13CA62B5-2861-F01D-F8C8-55D8F70051B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2" name="Freeform 237">
              <a:extLst>
                <a:ext uri="{FF2B5EF4-FFF2-40B4-BE49-F238E27FC236}">
                  <a16:creationId xmlns:a16="http://schemas.microsoft.com/office/drawing/2014/main" id="{02647638-A8CA-3F0D-33E0-B026AD363DE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3" name="Freeform 238">
              <a:extLst>
                <a:ext uri="{FF2B5EF4-FFF2-40B4-BE49-F238E27FC236}">
                  <a16:creationId xmlns:a16="http://schemas.microsoft.com/office/drawing/2014/main" id="{C71CDB6C-87E9-DE6C-10C4-2F3183E894A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4" name="Freeform 239">
              <a:extLst>
                <a:ext uri="{FF2B5EF4-FFF2-40B4-BE49-F238E27FC236}">
                  <a16:creationId xmlns:a16="http://schemas.microsoft.com/office/drawing/2014/main" id="{7C38A342-2DEC-4DC3-8240-91591852B8E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5" name="Freeform 240">
              <a:extLst>
                <a:ext uri="{FF2B5EF4-FFF2-40B4-BE49-F238E27FC236}">
                  <a16:creationId xmlns:a16="http://schemas.microsoft.com/office/drawing/2014/main" id="{5935E7E6-ED3A-408C-0615-DC39786F4AC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6" name="Freeform 241">
              <a:extLst>
                <a:ext uri="{FF2B5EF4-FFF2-40B4-BE49-F238E27FC236}">
                  <a16:creationId xmlns:a16="http://schemas.microsoft.com/office/drawing/2014/main" id="{8E662C73-3FF6-B8D5-5C9F-171A5027D31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7" name="Freeform 242">
              <a:extLst>
                <a:ext uri="{FF2B5EF4-FFF2-40B4-BE49-F238E27FC236}">
                  <a16:creationId xmlns:a16="http://schemas.microsoft.com/office/drawing/2014/main" id="{8B3DA369-F8D3-F9DF-51D6-D91BAFFBF621}"/>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8" name="Freeform 243">
              <a:extLst>
                <a:ext uri="{FF2B5EF4-FFF2-40B4-BE49-F238E27FC236}">
                  <a16:creationId xmlns:a16="http://schemas.microsoft.com/office/drawing/2014/main" id="{86E9B36C-E1A2-AC5A-7075-32A9F2CB86E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9" name="Freeform 244">
              <a:extLst>
                <a:ext uri="{FF2B5EF4-FFF2-40B4-BE49-F238E27FC236}">
                  <a16:creationId xmlns:a16="http://schemas.microsoft.com/office/drawing/2014/main" id="{F82AEAEA-3097-DBAC-BA80-E1D26D28466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0" name="Freeform 245">
              <a:extLst>
                <a:ext uri="{FF2B5EF4-FFF2-40B4-BE49-F238E27FC236}">
                  <a16:creationId xmlns:a16="http://schemas.microsoft.com/office/drawing/2014/main" id="{2911B980-F217-940D-46E0-80BEDBD7B80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1" name="Freeform 246">
              <a:extLst>
                <a:ext uri="{FF2B5EF4-FFF2-40B4-BE49-F238E27FC236}">
                  <a16:creationId xmlns:a16="http://schemas.microsoft.com/office/drawing/2014/main" id="{147D0470-7F77-331C-7918-F9DE6DE2D16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2" name="Freeform 247">
              <a:extLst>
                <a:ext uri="{FF2B5EF4-FFF2-40B4-BE49-F238E27FC236}">
                  <a16:creationId xmlns:a16="http://schemas.microsoft.com/office/drawing/2014/main" id="{1DA23A59-7E95-547D-73A9-8444944C326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3" name="Freeform 248">
              <a:extLst>
                <a:ext uri="{FF2B5EF4-FFF2-40B4-BE49-F238E27FC236}">
                  <a16:creationId xmlns:a16="http://schemas.microsoft.com/office/drawing/2014/main" id="{ACE8EB9C-BF6F-52D8-B18E-6536631C06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4" name="Freeform 249">
              <a:extLst>
                <a:ext uri="{FF2B5EF4-FFF2-40B4-BE49-F238E27FC236}">
                  <a16:creationId xmlns:a16="http://schemas.microsoft.com/office/drawing/2014/main" id="{BAF02812-9D46-E156-5BA4-FCF442381C6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5" name="Freeform 250">
              <a:extLst>
                <a:ext uri="{FF2B5EF4-FFF2-40B4-BE49-F238E27FC236}">
                  <a16:creationId xmlns:a16="http://schemas.microsoft.com/office/drawing/2014/main" id="{151A7561-F90B-B15B-6C00-8FB56D94A03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6" name="Freeform 251">
              <a:extLst>
                <a:ext uri="{FF2B5EF4-FFF2-40B4-BE49-F238E27FC236}">
                  <a16:creationId xmlns:a16="http://schemas.microsoft.com/office/drawing/2014/main" id="{6332D6AD-C420-414F-8ECF-90410BA6F82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7" name="Freeform 252">
              <a:extLst>
                <a:ext uri="{FF2B5EF4-FFF2-40B4-BE49-F238E27FC236}">
                  <a16:creationId xmlns:a16="http://schemas.microsoft.com/office/drawing/2014/main" id="{B4F81E91-33BB-CD46-FDB1-3E7DD010A2A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8" name="Freeform 253">
              <a:extLst>
                <a:ext uri="{FF2B5EF4-FFF2-40B4-BE49-F238E27FC236}">
                  <a16:creationId xmlns:a16="http://schemas.microsoft.com/office/drawing/2014/main" id="{A1F91275-C9B1-E9DB-76C3-E53F4DEC598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9" name="Freeform 254">
              <a:extLst>
                <a:ext uri="{FF2B5EF4-FFF2-40B4-BE49-F238E27FC236}">
                  <a16:creationId xmlns:a16="http://schemas.microsoft.com/office/drawing/2014/main" id="{0851A358-D831-D634-6301-92A92FE196B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0" name="Freeform 255">
              <a:extLst>
                <a:ext uri="{FF2B5EF4-FFF2-40B4-BE49-F238E27FC236}">
                  <a16:creationId xmlns:a16="http://schemas.microsoft.com/office/drawing/2014/main" id="{DC85E4F8-9EFC-3E95-DE88-501460FA3E7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1" name="Freeform 256">
              <a:extLst>
                <a:ext uri="{FF2B5EF4-FFF2-40B4-BE49-F238E27FC236}">
                  <a16:creationId xmlns:a16="http://schemas.microsoft.com/office/drawing/2014/main" id="{0CC9AEC9-B8DF-C4A2-AF0E-A7FBB5B7D79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2" name="Freeform 257">
              <a:extLst>
                <a:ext uri="{FF2B5EF4-FFF2-40B4-BE49-F238E27FC236}">
                  <a16:creationId xmlns:a16="http://schemas.microsoft.com/office/drawing/2014/main" id="{B7D8EE65-493B-B269-AE32-DF1E54EA3F6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3" name="Freeform 258">
              <a:extLst>
                <a:ext uri="{FF2B5EF4-FFF2-40B4-BE49-F238E27FC236}">
                  <a16:creationId xmlns:a16="http://schemas.microsoft.com/office/drawing/2014/main" id="{0A94F9E3-DED7-4868-A74E-146044C0C7A9}"/>
                </a:ext>
              </a:extLst>
            </p:cNvPr>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4" name="Freeform 259">
              <a:extLst>
                <a:ext uri="{FF2B5EF4-FFF2-40B4-BE49-F238E27FC236}">
                  <a16:creationId xmlns:a16="http://schemas.microsoft.com/office/drawing/2014/main" id="{8A3B5432-D5F1-2133-55FC-B140A0E1D4EB}"/>
                </a:ext>
              </a:extLst>
            </p:cNvPr>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546728" y="8291646"/>
            <a:ext cx="7172731" cy="2662237"/>
          </a:xfrm>
        </p:spPr>
        <p:txBody>
          <a:bodyPr/>
          <a:lstStyle>
            <a:lvl1pPr marL="0" indent="0" algn="ctr">
              <a:buFontTx/>
              <a:buNone/>
              <a:defRPr sz="20000">
                <a:solidFill>
                  <a:schemeClr val="accent2"/>
                </a:solidFill>
              </a:defRPr>
            </a:lvl1pPr>
          </a:lstStyle>
          <a:p>
            <a:pPr lvl="0"/>
            <a:r>
              <a:rPr lang="fr-CA" dirty="0"/>
              <a:t>00%</a:t>
            </a:r>
            <a:endParaRPr lang="en-CA" dirty="0"/>
          </a:p>
        </p:txBody>
      </p:sp>
      <p:sp>
        <p:nvSpPr>
          <p:cNvPr id="275" name="Espace réservé du texte 271">
            <a:extLst>
              <a:ext uri="{FF2B5EF4-FFF2-40B4-BE49-F238E27FC236}">
                <a16:creationId xmlns:a16="http://schemas.microsoft.com/office/drawing/2014/main" id="{B1920DF3-6046-A9CF-4A83-55809BB1EB91}"/>
              </a:ext>
            </a:extLst>
          </p:cNvPr>
          <p:cNvSpPr>
            <a:spLocks noGrp="1"/>
          </p:cNvSpPr>
          <p:nvPr>
            <p:ph type="body" sz="quarter" idx="11" hasCustomPrompt="1"/>
          </p:nvPr>
        </p:nvSpPr>
        <p:spPr>
          <a:xfrm>
            <a:off x="16686951" y="8291646"/>
            <a:ext cx="7172731" cy="2662237"/>
          </a:xfrm>
        </p:spPr>
        <p:txBody>
          <a:bodyPr/>
          <a:lstStyle>
            <a:lvl1pPr marL="0" indent="0" algn="ctr">
              <a:buFontTx/>
              <a:buNone/>
              <a:defRPr sz="20000">
                <a:solidFill>
                  <a:schemeClr val="tx1"/>
                </a:solidFill>
              </a:defRPr>
            </a:lvl1pPr>
          </a:lstStyle>
          <a:p>
            <a:pPr lvl="0"/>
            <a:r>
              <a:rPr lang="fr-CA" dirty="0"/>
              <a:t>00%</a:t>
            </a:r>
            <a:endParaRPr lang="en-CA" dirty="0"/>
          </a:p>
        </p:txBody>
      </p:sp>
      <p:sp>
        <p:nvSpPr>
          <p:cNvPr id="276" name="Espace réservé du texte 271">
            <a:extLst>
              <a:ext uri="{FF2B5EF4-FFF2-40B4-BE49-F238E27FC236}">
                <a16:creationId xmlns:a16="http://schemas.microsoft.com/office/drawing/2014/main" id="{FD2551C8-624B-8D6D-DD5F-483E4A132659}"/>
              </a:ext>
            </a:extLst>
          </p:cNvPr>
          <p:cNvSpPr>
            <a:spLocks noGrp="1"/>
          </p:cNvSpPr>
          <p:nvPr>
            <p:ph type="body" sz="quarter" idx="12" hasCustomPrompt="1"/>
          </p:nvPr>
        </p:nvSpPr>
        <p:spPr>
          <a:xfrm>
            <a:off x="8627472" y="8270186"/>
            <a:ext cx="7172731" cy="2662237"/>
          </a:xfrm>
        </p:spPr>
        <p:txBody>
          <a:bodyPr/>
          <a:lstStyle>
            <a:lvl1pPr marL="0" indent="0" algn="ctr">
              <a:buFontTx/>
              <a:buNone/>
              <a:defRPr sz="20000">
                <a:solidFill>
                  <a:schemeClr val="accent3"/>
                </a:solidFill>
              </a:defRPr>
            </a:lvl1pPr>
          </a:lstStyle>
          <a:p>
            <a:pPr lvl="0"/>
            <a:r>
              <a:rPr lang="fr-CA" dirty="0"/>
              <a:t>00%</a:t>
            </a:r>
            <a:endParaRPr lang="en-CA" dirty="0"/>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546728" y="11014255"/>
            <a:ext cx="7172731" cy="2181046"/>
          </a:xfrm>
        </p:spPr>
        <p:txBody>
          <a:bodyPr/>
          <a:lstStyle>
            <a:lvl1pPr marL="0" indent="0" algn="ctr">
              <a:buFontTx/>
              <a:buNone/>
              <a:defRPr sz="44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
        <p:nvSpPr>
          <p:cNvPr id="278" name="Espace réservé du texte 271">
            <a:extLst>
              <a:ext uri="{FF2B5EF4-FFF2-40B4-BE49-F238E27FC236}">
                <a16:creationId xmlns:a16="http://schemas.microsoft.com/office/drawing/2014/main" id="{320B5F82-F380-D85E-5212-7667F7EB8353}"/>
              </a:ext>
            </a:extLst>
          </p:cNvPr>
          <p:cNvSpPr>
            <a:spLocks noGrp="1"/>
          </p:cNvSpPr>
          <p:nvPr>
            <p:ph type="body" sz="quarter" idx="14" hasCustomPrompt="1"/>
          </p:nvPr>
        </p:nvSpPr>
        <p:spPr>
          <a:xfrm>
            <a:off x="8627472" y="11014255"/>
            <a:ext cx="7172731" cy="2181046"/>
          </a:xfrm>
        </p:spPr>
        <p:txBody>
          <a:bodyPr/>
          <a:lstStyle>
            <a:lvl1pPr marL="0" indent="0" algn="ctr">
              <a:buFontTx/>
              <a:buNone/>
              <a:defRPr sz="44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
        <p:nvSpPr>
          <p:cNvPr id="279" name="Espace réservé du texte 271">
            <a:extLst>
              <a:ext uri="{FF2B5EF4-FFF2-40B4-BE49-F238E27FC236}">
                <a16:creationId xmlns:a16="http://schemas.microsoft.com/office/drawing/2014/main" id="{930F20C8-A1A7-98A5-FB47-178E08500806}"/>
              </a:ext>
            </a:extLst>
          </p:cNvPr>
          <p:cNvSpPr>
            <a:spLocks noGrp="1"/>
          </p:cNvSpPr>
          <p:nvPr>
            <p:ph type="body" sz="quarter" idx="15" hasCustomPrompt="1"/>
          </p:nvPr>
        </p:nvSpPr>
        <p:spPr>
          <a:xfrm>
            <a:off x="16686951" y="11014255"/>
            <a:ext cx="7172731" cy="2181046"/>
          </a:xfrm>
        </p:spPr>
        <p:txBody>
          <a:bodyPr/>
          <a:lstStyle>
            <a:lvl1pPr marL="0" indent="0" algn="ctr">
              <a:buFontTx/>
              <a:buNone/>
              <a:defRPr sz="44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Tree>
    <p:extLst>
      <p:ext uri="{BB962C8B-B14F-4D97-AF65-F5344CB8AC3E}">
        <p14:creationId xmlns:p14="http://schemas.microsoft.com/office/powerpoint/2010/main" val="2909584638"/>
      </p:ext>
    </p:extLst>
  </p:cSld>
  <p:clrMapOvr>
    <a:masterClrMapping/>
  </p:clrMapOvr>
  <p:extLst>
    <p:ext uri="{DCECCB84-F9BA-43D5-87BE-67443E8EF086}">
      <p15:sldGuideLst xmlns:p15="http://schemas.microsoft.com/office/powerpoint/2012/main"/>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ext and Image – Half Blue">
    <p:bg>
      <p:bgPr>
        <a:solidFill>
          <a:schemeClr val="tx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8" y="469141"/>
            <a:ext cx="10230503" cy="2793606"/>
          </a:xfrm>
        </p:spPr>
        <p:txBody>
          <a:bodyPr/>
          <a:lstStyle>
            <a:lvl1pPr marL="0" indent="0">
              <a:lnSpc>
                <a:spcPct val="85000"/>
              </a:lnSpc>
              <a:spcBef>
                <a:spcPts val="0"/>
              </a:spcBef>
              <a:buNone/>
              <a:defRPr sz="7200">
                <a:solidFill>
                  <a:schemeClr val="bg1"/>
                </a:solidFill>
              </a:defRPr>
            </a:lvl1pPr>
          </a:lstStyle>
          <a:p>
            <a:pPr lvl="0"/>
            <a:r>
              <a:rPr lang="en-CA" dirty="0"/>
              <a:t>Add slide title here</a:t>
            </a:r>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sp>
        <p:nvSpPr>
          <p:cNvPr id="2" name="Text Placeholder 2">
            <a:extLst>
              <a:ext uri="{FF2B5EF4-FFF2-40B4-BE49-F238E27FC236}">
                <a16:creationId xmlns:a16="http://schemas.microsoft.com/office/drawing/2014/main" id="{B883A174-6A58-E0ED-484E-B5BEDCDA8DDB}"/>
              </a:ext>
            </a:extLst>
          </p:cNvPr>
          <p:cNvSpPr>
            <a:spLocks noGrp="1"/>
          </p:cNvSpPr>
          <p:nvPr>
            <p:ph idx="1" hasCustomPrompt="1"/>
          </p:nvPr>
        </p:nvSpPr>
        <p:spPr>
          <a:xfrm>
            <a:off x="12667998" y="4250164"/>
            <a:ext cx="11188952" cy="8428344"/>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noProof="0" dirty="0"/>
              <a:t>Click to edit Master text style</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3489305855"/>
      </p:ext>
    </p:extLst>
  </p:cSld>
  <p:clrMapOvr>
    <a:masterClrMapping/>
  </p:clrMapOvr>
  <p:extLst>
    <p:ext uri="{DCECCB84-F9BA-43D5-87BE-67443E8EF086}">
      <p15:sldGuideLst xmlns:p15="http://schemas.microsoft.com/office/powerpoint/2012/main"/>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exture and Big Tilte - Texture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FEE739ED-A0D0-6725-6B11-E31992939F5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3297356281"/>
      </p:ext>
    </p:extLst>
  </p:cSld>
  <p:clrMapOvr>
    <a:masterClrMapping/>
  </p:clrMapOvr>
  <p:extLst>
    <p:ext uri="{DCECCB84-F9BA-43D5-87BE-67443E8EF086}">
      <p15:sldGuideLst xmlns:p15="http://schemas.microsoft.com/office/powerpoint/2012/main"/>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exture and Big Tilte - Texture Yellow">
    <p:bg>
      <p:bgPr>
        <a:solidFill>
          <a:schemeClr val="bg1"/>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5ED41523-C0AB-C0B5-6A1D-70303E4342E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tx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3221797910"/>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anada Map">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2D0D348-7371-D7DC-0E09-F71685362AA8}"/>
              </a:ext>
            </a:extLst>
          </p:cNvPr>
          <p:cNvGrpSpPr/>
          <p:nvPr userDrawn="1"/>
        </p:nvGrpSpPr>
        <p:grpSpPr>
          <a:xfrm>
            <a:off x="4353219" y="-3784826"/>
            <a:ext cx="17534711" cy="16980127"/>
            <a:chOff x="574675" y="-1558800"/>
            <a:chExt cx="8280000" cy="8018121"/>
          </a:xfrm>
        </p:grpSpPr>
        <p:grpSp>
          <p:nvGrpSpPr>
            <p:cNvPr id="4" name="Group 119">
              <a:extLst>
                <a:ext uri="{FF2B5EF4-FFF2-40B4-BE49-F238E27FC236}">
                  <a16:creationId xmlns:a16="http://schemas.microsoft.com/office/drawing/2014/main" id="{0A1C6FC9-91AC-A6C3-6D46-49E5A7733CC0}"/>
                </a:ext>
              </a:extLst>
            </p:cNvPr>
            <p:cNvGrpSpPr/>
            <p:nvPr userDrawn="1"/>
          </p:nvGrpSpPr>
          <p:grpSpPr>
            <a:xfrm>
              <a:off x="6907913" y="2974019"/>
              <a:ext cx="1946762" cy="1917880"/>
              <a:chOff x="6907913" y="2874723"/>
              <a:chExt cx="1946762" cy="1917880"/>
            </a:xfrm>
            <a:solidFill>
              <a:srgbClr val="DFDFE0"/>
            </a:solidFill>
          </p:grpSpPr>
          <p:sp>
            <p:nvSpPr>
              <p:cNvPr id="63" name="Freeform 49">
                <a:extLst>
                  <a:ext uri="{FF2B5EF4-FFF2-40B4-BE49-F238E27FC236}">
                    <a16:creationId xmlns:a16="http://schemas.microsoft.com/office/drawing/2014/main" id="{5E0AFA92-E3E5-AE75-F4E0-A76E575A606F}"/>
                  </a:ext>
                </a:extLst>
              </p:cNvPr>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56" name="Freeform 50">
                <a:extLst>
                  <a:ext uri="{FF2B5EF4-FFF2-40B4-BE49-F238E27FC236}">
                    <a16:creationId xmlns:a16="http://schemas.microsoft.com/office/drawing/2014/main" id="{B171C007-12E4-E338-90A3-7539566A214C}"/>
                  </a:ext>
                </a:extLst>
              </p:cNvPr>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5" name="Group 122">
              <a:extLst>
                <a:ext uri="{FF2B5EF4-FFF2-40B4-BE49-F238E27FC236}">
                  <a16:creationId xmlns:a16="http://schemas.microsoft.com/office/drawing/2014/main" id="{3F9099BB-87F4-1AF5-9C29-70E3848DAD57}"/>
                </a:ext>
              </a:extLst>
            </p:cNvPr>
            <p:cNvGrpSpPr/>
            <p:nvPr userDrawn="1"/>
          </p:nvGrpSpPr>
          <p:grpSpPr>
            <a:xfrm>
              <a:off x="1545168" y="-1558800"/>
              <a:ext cx="5254912" cy="6833889"/>
              <a:chOff x="1545168" y="-1658096"/>
              <a:chExt cx="5254912" cy="6833889"/>
            </a:xfrm>
            <a:solidFill>
              <a:srgbClr val="DFDFE0"/>
            </a:solidFill>
          </p:grpSpPr>
          <p:sp>
            <p:nvSpPr>
              <p:cNvPr id="24" name="Freeform 6">
                <a:extLst>
                  <a:ext uri="{FF2B5EF4-FFF2-40B4-BE49-F238E27FC236}">
                    <a16:creationId xmlns:a16="http://schemas.microsoft.com/office/drawing/2014/main" id="{C5A6D945-F82E-88D5-D01D-94863C14D4AF}"/>
                  </a:ext>
                </a:extLst>
              </p:cNvPr>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5" name="Freeform 16">
                <a:extLst>
                  <a:ext uri="{FF2B5EF4-FFF2-40B4-BE49-F238E27FC236}">
                    <a16:creationId xmlns:a16="http://schemas.microsoft.com/office/drawing/2014/main" id="{31437301-2106-58BD-B52C-F8F32AD058B6}"/>
                  </a:ext>
                </a:extLst>
              </p:cNvPr>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6" name="Freeform 43">
                <a:extLst>
                  <a:ext uri="{FF2B5EF4-FFF2-40B4-BE49-F238E27FC236}">
                    <a16:creationId xmlns:a16="http://schemas.microsoft.com/office/drawing/2014/main" id="{DB385414-5E0A-676D-54E8-F06436D8E471}"/>
                  </a:ext>
                </a:extLst>
              </p:cNvPr>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7" name="Freeform 47">
                <a:extLst>
                  <a:ext uri="{FF2B5EF4-FFF2-40B4-BE49-F238E27FC236}">
                    <a16:creationId xmlns:a16="http://schemas.microsoft.com/office/drawing/2014/main" id="{E27C8E03-418E-2494-9AA9-C45999B76325}"/>
                  </a:ext>
                </a:extLst>
              </p:cNvPr>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8" name="Freeform 57">
                <a:extLst>
                  <a:ext uri="{FF2B5EF4-FFF2-40B4-BE49-F238E27FC236}">
                    <a16:creationId xmlns:a16="http://schemas.microsoft.com/office/drawing/2014/main" id="{E0DB0580-E66D-3549-2A24-C4352B21A9B4}"/>
                  </a:ext>
                </a:extLst>
              </p:cNvPr>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9" name="Freeform 7">
                <a:extLst>
                  <a:ext uri="{FF2B5EF4-FFF2-40B4-BE49-F238E27FC236}">
                    <a16:creationId xmlns:a16="http://schemas.microsoft.com/office/drawing/2014/main" id="{2D9BA2E2-C8C2-7617-BA76-D6C4B9E0BB5A}"/>
                  </a:ext>
                </a:extLst>
              </p:cNvPr>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0" name="Freeform 8">
                <a:extLst>
                  <a:ext uri="{FF2B5EF4-FFF2-40B4-BE49-F238E27FC236}">
                    <a16:creationId xmlns:a16="http://schemas.microsoft.com/office/drawing/2014/main" id="{8BD4AD15-DEA0-FD65-F304-601B20F62920}"/>
                  </a:ext>
                </a:extLst>
              </p:cNvPr>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1" name="Freeform 9">
                <a:extLst>
                  <a:ext uri="{FF2B5EF4-FFF2-40B4-BE49-F238E27FC236}">
                    <a16:creationId xmlns:a16="http://schemas.microsoft.com/office/drawing/2014/main" id="{1D3F9B5D-C2A8-325F-A271-F9AF287BB01F}"/>
                  </a:ext>
                </a:extLst>
              </p:cNvPr>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2" name="Freeform 10">
                <a:extLst>
                  <a:ext uri="{FF2B5EF4-FFF2-40B4-BE49-F238E27FC236}">
                    <a16:creationId xmlns:a16="http://schemas.microsoft.com/office/drawing/2014/main" id="{7F293BAB-DEC6-4E9B-638D-C9C1542E41A0}"/>
                  </a:ext>
                </a:extLst>
              </p:cNvPr>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3" name="Freeform 11">
                <a:extLst>
                  <a:ext uri="{FF2B5EF4-FFF2-40B4-BE49-F238E27FC236}">
                    <a16:creationId xmlns:a16="http://schemas.microsoft.com/office/drawing/2014/main" id="{A345733F-026E-784B-F055-49860C6D9A58}"/>
                  </a:ext>
                </a:extLst>
              </p:cNvPr>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4" name="Freeform 12">
                <a:extLst>
                  <a:ext uri="{FF2B5EF4-FFF2-40B4-BE49-F238E27FC236}">
                    <a16:creationId xmlns:a16="http://schemas.microsoft.com/office/drawing/2014/main" id="{ABDE6851-E4D1-8E0C-2878-894315608B5F}"/>
                  </a:ext>
                </a:extLst>
              </p:cNvPr>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5" name="Freeform 13">
                <a:extLst>
                  <a:ext uri="{FF2B5EF4-FFF2-40B4-BE49-F238E27FC236}">
                    <a16:creationId xmlns:a16="http://schemas.microsoft.com/office/drawing/2014/main" id="{7495BF7D-0D1A-92B1-5351-F0D176DDBE51}"/>
                  </a:ext>
                </a:extLst>
              </p:cNvPr>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6" name="Freeform 14">
                <a:extLst>
                  <a:ext uri="{FF2B5EF4-FFF2-40B4-BE49-F238E27FC236}">
                    <a16:creationId xmlns:a16="http://schemas.microsoft.com/office/drawing/2014/main" id="{B738C017-0264-752E-9264-B81871774C54}"/>
                  </a:ext>
                </a:extLst>
              </p:cNvPr>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7" name="Freeform 17">
                <a:extLst>
                  <a:ext uri="{FF2B5EF4-FFF2-40B4-BE49-F238E27FC236}">
                    <a16:creationId xmlns:a16="http://schemas.microsoft.com/office/drawing/2014/main" id="{7764704F-A7B0-5BF3-817F-26F9C49C16B4}"/>
                  </a:ext>
                </a:extLst>
              </p:cNvPr>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8" name="Freeform 18">
                <a:extLst>
                  <a:ext uri="{FF2B5EF4-FFF2-40B4-BE49-F238E27FC236}">
                    <a16:creationId xmlns:a16="http://schemas.microsoft.com/office/drawing/2014/main" id="{CC2E13AB-C19F-E0DF-337C-341F49CE0527}"/>
                  </a:ext>
                </a:extLst>
              </p:cNvPr>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9" name="Freeform 19">
                <a:extLst>
                  <a:ext uri="{FF2B5EF4-FFF2-40B4-BE49-F238E27FC236}">
                    <a16:creationId xmlns:a16="http://schemas.microsoft.com/office/drawing/2014/main" id="{CA249EEF-10AA-DAC7-731E-08CF8FDA914A}"/>
                  </a:ext>
                </a:extLst>
              </p:cNvPr>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0" name="Freeform 20">
                <a:extLst>
                  <a:ext uri="{FF2B5EF4-FFF2-40B4-BE49-F238E27FC236}">
                    <a16:creationId xmlns:a16="http://schemas.microsoft.com/office/drawing/2014/main" id="{9E41C46C-F5AE-820B-3561-D699731C8987}"/>
                  </a:ext>
                </a:extLst>
              </p:cNvPr>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1" name="Freeform 21">
                <a:extLst>
                  <a:ext uri="{FF2B5EF4-FFF2-40B4-BE49-F238E27FC236}">
                    <a16:creationId xmlns:a16="http://schemas.microsoft.com/office/drawing/2014/main" id="{73B28461-E2B4-4FD4-D7DD-83A16A3B82F3}"/>
                  </a:ext>
                </a:extLst>
              </p:cNvPr>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2" name="Freeform 22">
                <a:extLst>
                  <a:ext uri="{FF2B5EF4-FFF2-40B4-BE49-F238E27FC236}">
                    <a16:creationId xmlns:a16="http://schemas.microsoft.com/office/drawing/2014/main" id="{D41AFB04-5C0E-FDA5-5532-B93B9C760002}"/>
                  </a:ext>
                </a:extLst>
              </p:cNvPr>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3" name="Freeform 23">
                <a:extLst>
                  <a:ext uri="{FF2B5EF4-FFF2-40B4-BE49-F238E27FC236}">
                    <a16:creationId xmlns:a16="http://schemas.microsoft.com/office/drawing/2014/main" id="{39F1D3FC-FF76-41DF-1D9A-8088AA4E11BF}"/>
                  </a:ext>
                </a:extLst>
              </p:cNvPr>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4" name="Freeform 24">
                <a:extLst>
                  <a:ext uri="{FF2B5EF4-FFF2-40B4-BE49-F238E27FC236}">
                    <a16:creationId xmlns:a16="http://schemas.microsoft.com/office/drawing/2014/main" id="{07F05812-0E14-584D-F29B-6E5A66378971}"/>
                  </a:ext>
                </a:extLst>
              </p:cNvPr>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5" name="Freeform 25">
                <a:extLst>
                  <a:ext uri="{FF2B5EF4-FFF2-40B4-BE49-F238E27FC236}">
                    <a16:creationId xmlns:a16="http://schemas.microsoft.com/office/drawing/2014/main" id="{95A05E44-E20F-8F20-2E49-5930C86FFA00}"/>
                  </a:ext>
                </a:extLst>
              </p:cNvPr>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6" name="Freeform 26">
                <a:extLst>
                  <a:ext uri="{FF2B5EF4-FFF2-40B4-BE49-F238E27FC236}">
                    <a16:creationId xmlns:a16="http://schemas.microsoft.com/office/drawing/2014/main" id="{6734B2BD-B37D-93CE-4AD1-81CC22999844}"/>
                  </a:ext>
                </a:extLst>
              </p:cNvPr>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7" name="Freeform 27">
                <a:extLst>
                  <a:ext uri="{FF2B5EF4-FFF2-40B4-BE49-F238E27FC236}">
                    <a16:creationId xmlns:a16="http://schemas.microsoft.com/office/drawing/2014/main" id="{2014C0D5-7985-889F-EBBD-87AFFBBD9EBF}"/>
                  </a:ext>
                </a:extLst>
              </p:cNvPr>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8" name="Freeform 28">
                <a:extLst>
                  <a:ext uri="{FF2B5EF4-FFF2-40B4-BE49-F238E27FC236}">
                    <a16:creationId xmlns:a16="http://schemas.microsoft.com/office/drawing/2014/main" id="{1851E3F1-19DB-CA95-A15D-9C6A68BC3CE0}"/>
                  </a:ext>
                </a:extLst>
              </p:cNvPr>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9" name="Freeform 29">
                <a:extLst>
                  <a:ext uri="{FF2B5EF4-FFF2-40B4-BE49-F238E27FC236}">
                    <a16:creationId xmlns:a16="http://schemas.microsoft.com/office/drawing/2014/main" id="{A7836075-040E-778F-2110-F2B33AC67CF7}"/>
                  </a:ext>
                </a:extLst>
              </p:cNvPr>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0" name="Freeform 30">
                <a:extLst>
                  <a:ext uri="{FF2B5EF4-FFF2-40B4-BE49-F238E27FC236}">
                    <a16:creationId xmlns:a16="http://schemas.microsoft.com/office/drawing/2014/main" id="{5143FAB8-9590-743F-69DA-FAAD2BB68202}"/>
                  </a:ext>
                </a:extLst>
              </p:cNvPr>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1" name="Freeform 31">
                <a:extLst>
                  <a:ext uri="{FF2B5EF4-FFF2-40B4-BE49-F238E27FC236}">
                    <a16:creationId xmlns:a16="http://schemas.microsoft.com/office/drawing/2014/main" id="{46666436-1005-D394-599C-012A9650D20B}"/>
                  </a:ext>
                </a:extLst>
              </p:cNvPr>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2" name="Freeform 32">
                <a:extLst>
                  <a:ext uri="{FF2B5EF4-FFF2-40B4-BE49-F238E27FC236}">
                    <a16:creationId xmlns:a16="http://schemas.microsoft.com/office/drawing/2014/main" id="{81A90659-6AEC-F701-D548-01439C521C7B}"/>
                  </a:ext>
                </a:extLst>
              </p:cNvPr>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3" name="Freeform 33">
                <a:extLst>
                  <a:ext uri="{FF2B5EF4-FFF2-40B4-BE49-F238E27FC236}">
                    <a16:creationId xmlns:a16="http://schemas.microsoft.com/office/drawing/2014/main" id="{7BDFD889-CB23-BF4D-71BD-347FB12CE26A}"/>
                  </a:ext>
                </a:extLst>
              </p:cNvPr>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4" name="Freeform 34">
                <a:extLst>
                  <a:ext uri="{FF2B5EF4-FFF2-40B4-BE49-F238E27FC236}">
                    <a16:creationId xmlns:a16="http://schemas.microsoft.com/office/drawing/2014/main" id="{1A39DF9E-344E-4211-316B-4DED190C451D}"/>
                  </a:ext>
                </a:extLst>
              </p:cNvPr>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5" name="Freeform 35">
                <a:extLst>
                  <a:ext uri="{FF2B5EF4-FFF2-40B4-BE49-F238E27FC236}">
                    <a16:creationId xmlns:a16="http://schemas.microsoft.com/office/drawing/2014/main" id="{3552D5E1-BEFA-96C0-267E-20111723D4A7}"/>
                  </a:ext>
                </a:extLst>
              </p:cNvPr>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6" name="Freeform 36">
                <a:extLst>
                  <a:ext uri="{FF2B5EF4-FFF2-40B4-BE49-F238E27FC236}">
                    <a16:creationId xmlns:a16="http://schemas.microsoft.com/office/drawing/2014/main" id="{206882B5-6BA2-C410-D282-A6E99314D06C}"/>
                  </a:ext>
                </a:extLst>
              </p:cNvPr>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7" name="Freeform 37">
                <a:extLst>
                  <a:ext uri="{FF2B5EF4-FFF2-40B4-BE49-F238E27FC236}">
                    <a16:creationId xmlns:a16="http://schemas.microsoft.com/office/drawing/2014/main" id="{10436AA1-AEC6-15EC-77E8-FE1D9DC89B67}"/>
                  </a:ext>
                </a:extLst>
              </p:cNvPr>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8" name="Freeform 38">
                <a:extLst>
                  <a:ext uri="{FF2B5EF4-FFF2-40B4-BE49-F238E27FC236}">
                    <a16:creationId xmlns:a16="http://schemas.microsoft.com/office/drawing/2014/main" id="{DD52F3DD-1908-0E2B-569B-E1B10EC4102B}"/>
                  </a:ext>
                </a:extLst>
              </p:cNvPr>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9" name="Freeform 39">
                <a:extLst>
                  <a:ext uri="{FF2B5EF4-FFF2-40B4-BE49-F238E27FC236}">
                    <a16:creationId xmlns:a16="http://schemas.microsoft.com/office/drawing/2014/main" id="{7D16714F-07F9-48E3-136D-29450A75AA59}"/>
                  </a:ext>
                </a:extLst>
              </p:cNvPr>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60" name="Freeform 40">
                <a:extLst>
                  <a:ext uri="{FF2B5EF4-FFF2-40B4-BE49-F238E27FC236}">
                    <a16:creationId xmlns:a16="http://schemas.microsoft.com/office/drawing/2014/main" id="{5F26C8B1-7974-5993-1E62-29F6795041AC}"/>
                  </a:ext>
                </a:extLst>
              </p:cNvPr>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61" name="Freeform 41">
                <a:extLst>
                  <a:ext uri="{FF2B5EF4-FFF2-40B4-BE49-F238E27FC236}">
                    <a16:creationId xmlns:a16="http://schemas.microsoft.com/office/drawing/2014/main" id="{36083683-6456-B8BC-9432-6C1A6342A281}"/>
                  </a:ext>
                </a:extLst>
              </p:cNvPr>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62" name="Freeform 42">
                <a:extLst>
                  <a:ext uri="{FF2B5EF4-FFF2-40B4-BE49-F238E27FC236}">
                    <a16:creationId xmlns:a16="http://schemas.microsoft.com/office/drawing/2014/main" id="{4A249242-9EF8-2ACF-14D2-F0ED32360DB9}"/>
                  </a:ext>
                </a:extLst>
              </p:cNvPr>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grpSp>
        <p:grpSp>
          <p:nvGrpSpPr>
            <p:cNvPr id="6" name="Group 162">
              <a:extLst>
                <a:ext uri="{FF2B5EF4-FFF2-40B4-BE49-F238E27FC236}">
                  <a16:creationId xmlns:a16="http://schemas.microsoft.com/office/drawing/2014/main" id="{5A7FDF19-15C1-179E-BBCF-B2F1D4F86EC5}"/>
                </a:ext>
              </a:extLst>
            </p:cNvPr>
            <p:cNvGrpSpPr/>
            <p:nvPr userDrawn="1"/>
          </p:nvGrpSpPr>
          <p:grpSpPr>
            <a:xfrm>
              <a:off x="5696722" y="2791089"/>
              <a:ext cx="2478223" cy="3011610"/>
              <a:chOff x="5696722" y="2691793"/>
              <a:chExt cx="2478223" cy="3011610"/>
            </a:xfrm>
            <a:solidFill>
              <a:srgbClr val="DFDFE0"/>
            </a:solidFill>
          </p:grpSpPr>
          <p:sp>
            <p:nvSpPr>
              <p:cNvPr id="16" name="Freeform 55">
                <a:extLst>
                  <a:ext uri="{FF2B5EF4-FFF2-40B4-BE49-F238E27FC236}">
                    <a16:creationId xmlns:a16="http://schemas.microsoft.com/office/drawing/2014/main" id="{BB611473-D6A9-ACC7-50FE-F14D9144203A}"/>
                  </a:ext>
                </a:extLst>
              </p:cNvPr>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 name="Freeform 48">
                <a:extLst>
                  <a:ext uri="{FF2B5EF4-FFF2-40B4-BE49-F238E27FC236}">
                    <a16:creationId xmlns:a16="http://schemas.microsoft.com/office/drawing/2014/main" id="{5AE8A538-CB36-5153-D765-7D963BD5CF95}"/>
                  </a:ext>
                </a:extLst>
              </p:cNvPr>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8" name="Freeform 165">
                <a:extLst>
                  <a:ext uri="{FF2B5EF4-FFF2-40B4-BE49-F238E27FC236}">
                    <a16:creationId xmlns:a16="http://schemas.microsoft.com/office/drawing/2014/main" id="{661C3D3A-D11D-6480-D588-925D69A6F81B}"/>
                  </a:ext>
                </a:extLst>
              </p:cNvPr>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9" name="Freeform 166">
                <a:extLst>
                  <a:ext uri="{FF2B5EF4-FFF2-40B4-BE49-F238E27FC236}">
                    <a16:creationId xmlns:a16="http://schemas.microsoft.com/office/drawing/2014/main" id="{22BA9DF4-F0C7-CA03-F9F9-3FC46833DB42}"/>
                  </a:ext>
                </a:extLst>
              </p:cNvPr>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0" name="Freeform 167">
                <a:extLst>
                  <a:ext uri="{FF2B5EF4-FFF2-40B4-BE49-F238E27FC236}">
                    <a16:creationId xmlns:a16="http://schemas.microsoft.com/office/drawing/2014/main" id="{688C2966-6463-E97A-93BB-5AE130954643}"/>
                  </a:ext>
                </a:extLst>
              </p:cNvPr>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3" name="Freeform 56">
                <a:extLst>
                  <a:ext uri="{FF2B5EF4-FFF2-40B4-BE49-F238E27FC236}">
                    <a16:creationId xmlns:a16="http://schemas.microsoft.com/office/drawing/2014/main" id="{1E324C64-3039-CBAB-5D2E-65294CD4BA30}"/>
                  </a:ext>
                </a:extLst>
              </p:cNvPr>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7" name="Group 169">
              <a:extLst>
                <a:ext uri="{FF2B5EF4-FFF2-40B4-BE49-F238E27FC236}">
                  <a16:creationId xmlns:a16="http://schemas.microsoft.com/office/drawing/2014/main" id="{7C3D145E-A0EA-EA42-7DF7-05F3DA23D518}"/>
                </a:ext>
              </a:extLst>
            </p:cNvPr>
            <p:cNvGrpSpPr/>
            <p:nvPr userDrawn="1"/>
          </p:nvGrpSpPr>
          <p:grpSpPr>
            <a:xfrm>
              <a:off x="4179363" y="3948363"/>
              <a:ext cx="2360763" cy="2510958"/>
              <a:chOff x="4179363" y="3849067"/>
              <a:chExt cx="2360763" cy="2510958"/>
            </a:xfrm>
            <a:solidFill>
              <a:schemeClr val="accent6"/>
            </a:solidFill>
          </p:grpSpPr>
          <p:sp>
            <p:nvSpPr>
              <p:cNvPr id="14" name="Freeform 53">
                <a:extLst>
                  <a:ext uri="{FF2B5EF4-FFF2-40B4-BE49-F238E27FC236}">
                    <a16:creationId xmlns:a16="http://schemas.microsoft.com/office/drawing/2014/main" id="{401D58F4-0821-F12A-1F3C-F50607A45951}"/>
                  </a:ext>
                </a:extLst>
              </p:cNvPr>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5" name="Freeform 15">
                <a:extLst>
                  <a:ext uri="{FF2B5EF4-FFF2-40B4-BE49-F238E27FC236}">
                    <a16:creationId xmlns:a16="http://schemas.microsoft.com/office/drawing/2014/main" id="{FD445658-FBF7-C44F-D887-D228A6EB21E5}"/>
                  </a:ext>
                </a:extLst>
              </p:cNvPr>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8" name="Group 172">
              <a:extLst>
                <a:ext uri="{FF2B5EF4-FFF2-40B4-BE49-F238E27FC236}">
                  <a16:creationId xmlns:a16="http://schemas.microsoft.com/office/drawing/2014/main" id="{1CBD2787-E4DC-B095-0BD0-6001ABE5B4A5}"/>
                </a:ext>
              </a:extLst>
            </p:cNvPr>
            <p:cNvGrpSpPr/>
            <p:nvPr userDrawn="1"/>
          </p:nvGrpSpPr>
          <p:grpSpPr>
            <a:xfrm>
              <a:off x="574675" y="568968"/>
              <a:ext cx="1559721" cy="4355665"/>
              <a:chOff x="574675" y="469672"/>
              <a:chExt cx="1559721" cy="4355665"/>
            </a:xfrm>
            <a:solidFill>
              <a:srgbClr val="DFDFE0"/>
            </a:solidFill>
          </p:grpSpPr>
          <p:sp>
            <p:nvSpPr>
              <p:cNvPr id="9" name="Freeform 5">
                <a:extLst>
                  <a:ext uri="{FF2B5EF4-FFF2-40B4-BE49-F238E27FC236}">
                    <a16:creationId xmlns:a16="http://schemas.microsoft.com/office/drawing/2014/main" id="{298CCD10-F25B-CB51-4AF1-AB37A3B9A40B}"/>
                  </a:ext>
                </a:extLst>
              </p:cNvPr>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0" name="Freeform 45">
                <a:extLst>
                  <a:ext uri="{FF2B5EF4-FFF2-40B4-BE49-F238E27FC236}">
                    <a16:creationId xmlns:a16="http://schemas.microsoft.com/office/drawing/2014/main" id="{D0DFFF5D-CC39-F66C-FA9E-AF290DA33928}"/>
                  </a:ext>
                </a:extLst>
              </p:cNvPr>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 name="Freeform 44">
                <a:extLst>
                  <a:ext uri="{FF2B5EF4-FFF2-40B4-BE49-F238E27FC236}">
                    <a16:creationId xmlns:a16="http://schemas.microsoft.com/office/drawing/2014/main" id="{BA829544-7E3F-57CF-AFE7-99643157B706}"/>
                  </a:ext>
                </a:extLst>
              </p:cNvPr>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3" name="Freeform 46">
                <a:extLst>
                  <a:ext uri="{FF2B5EF4-FFF2-40B4-BE49-F238E27FC236}">
                    <a16:creationId xmlns:a16="http://schemas.microsoft.com/office/drawing/2014/main" id="{CD530151-050A-7D86-14DB-DF5FC4E62FDC}"/>
                  </a:ext>
                </a:extLst>
              </p:cNvPr>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1871330" y="8291646"/>
            <a:ext cx="5848129" cy="2662237"/>
          </a:xfrm>
        </p:spPr>
        <p:txBody>
          <a:bodyPr/>
          <a:lstStyle>
            <a:lvl1pPr marL="0" indent="0" algn="l">
              <a:buFontTx/>
              <a:buNone/>
              <a:defRPr sz="20000">
                <a:solidFill>
                  <a:schemeClr val="accent3"/>
                </a:solidFill>
              </a:defRPr>
            </a:lvl1pPr>
          </a:lstStyle>
          <a:p>
            <a:pPr lvl="0"/>
            <a:r>
              <a:rPr lang="fr-CA"/>
              <a:t>00%</a:t>
            </a:r>
            <a:endParaRPr lang="en-CA"/>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1871329" y="11014255"/>
            <a:ext cx="20669693" cy="2181046"/>
          </a:xfrm>
        </p:spPr>
        <p:txBody>
          <a:bodyPr/>
          <a:lstStyle>
            <a:lvl1pPr marL="0" indent="0" algn="l">
              <a:buFontTx/>
              <a:buNone/>
              <a:defRPr sz="4800">
                <a:solidFill>
                  <a:schemeClr val="tx1"/>
                </a:solidFill>
              </a:defRPr>
            </a:lvl1pPr>
          </a:lstStyle>
          <a:p>
            <a:pPr lvl="0"/>
            <a:r>
              <a:rPr lang="fr-CA" err="1"/>
              <a:t>Add</a:t>
            </a:r>
            <a:r>
              <a:rPr lang="fr-CA"/>
              <a:t> </a:t>
            </a:r>
            <a:r>
              <a:rPr lang="fr-CA" err="1"/>
              <a:t>details</a:t>
            </a:r>
            <a:r>
              <a:rPr lang="fr-CA"/>
              <a:t> </a:t>
            </a:r>
            <a:r>
              <a:rPr lang="fr-CA" err="1"/>
              <a:t>here</a:t>
            </a:r>
            <a:endParaRPr lang="fr-CA"/>
          </a:p>
        </p:txBody>
      </p:sp>
    </p:spTree>
    <p:extLst>
      <p:ext uri="{BB962C8B-B14F-4D97-AF65-F5344CB8AC3E}">
        <p14:creationId xmlns:p14="http://schemas.microsoft.com/office/powerpoint/2010/main" val="2012000508"/>
      </p:ext>
    </p:extLst>
  </p:cSld>
  <p:clrMapOvr>
    <a:masterClrMapping/>
  </p:clrMapOvr>
  <p:extLst>
    <p:ext uri="{DCECCB84-F9BA-43D5-87BE-67443E8EF086}">
      <p15:sldGuideLst xmlns:p15="http://schemas.microsoft.com/office/powerpoint/2012/main"/>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Texture and Big Tilte - Texture Blue">
    <p:bg>
      <p:bgPr>
        <a:solidFill>
          <a:schemeClr val="bg1"/>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D524A1B-6952-A25A-D128-C6C148F9CF1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4262374145"/>
      </p:ext>
    </p:extLst>
  </p:cSld>
  <p:clrMapOvr>
    <a:masterClrMapping/>
  </p:clrMapOvr>
  <p:extLst>
    <p:ext uri="{DCECCB84-F9BA-43D5-87BE-67443E8EF086}">
      <p15:sldGuideLst xmlns:p15="http://schemas.microsoft.com/office/powerpoint/2012/main"/>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Texture and Big Tilte - Texture Green">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4FF16118-A03C-F217-0D41-EBAB42FCA33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3911825738"/>
      </p:ext>
    </p:extLst>
  </p:cSld>
  <p:clrMapOvr>
    <a:masterClrMapping/>
  </p:clrMapOvr>
  <p:extLst>
    <p:ext uri="{DCECCB84-F9BA-43D5-87BE-67443E8EF086}">
      <p15:sldGuideLst xmlns:p15="http://schemas.microsoft.com/office/powerpoint/2012/main"/>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ext and Big Tilte - Half Blu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0"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Espace réservé du texte 10">
            <a:extLst>
              <a:ext uri="{FF2B5EF4-FFF2-40B4-BE49-F238E27FC236}">
                <a16:creationId xmlns:a16="http://schemas.microsoft.com/office/drawing/2014/main" id="{C61479E5-EA6E-B2E7-88E2-906543B9D0C4}"/>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4" name="Text Placeholder 2">
            <a:extLst>
              <a:ext uri="{FF2B5EF4-FFF2-40B4-BE49-F238E27FC236}">
                <a16:creationId xmlns:a16="http://schemas.microsoft.com/office/drawing/2014/main" id="{C5405FEA-4707-9179-34E0-21D483F657A2}"/>
              </a:ext>
            </a:extLst>
          </p:cNvPr>
          <p:cNvSpPr>
            <a:spLocks noGrp="1"/>
          </p:cNvSpPr>
          <p:nvPr>
            <p:ph idx="1"/>
          </p:nvPr>
        </p:nvSpPr>
        <p:spPr>
          <a:xfrm>
            <a:off x="12667998" y="4250164"/>
            <a:ext cx="11188952" cy="842834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3277406326"/>
      </p:ext>
    </p:extLst>
  </p:cSld>
  <p:clrMapOvr>
    <a:masterClrMapping/>
  </p:clrMapOvr>
  <p:extLst>
    <p:ext uri="{DCECCB84-F9BA-43D5-87BE-67443E8EF086}">
      <p15:sldGuideLst xmlns:p15="http://schemas.microsoft.com/office/powerpoint/2012/main"/>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Text and Big Tilte - Whit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12191207"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tx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Espace réservé du texte 10">
            <a:extLst>
              <a:ext uri="{FF2B5EF4-FFF2-40B4-BE49-F238E27FC236}">
                <a16:creationId xmlns:a16="http://schemas.microsoft.com/office/drawing/2014/main" id="{E6708335-2827-1367-B60C-6CFEBF3FDF89}"/>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bg1"/>
                </a:solidFill>
              </a:defRPr>
            </a:lvl1pPr>
          </a:lstStyle>
          <a:p>
            <a:pPr lvl="0"/>
            <a:r>
              <a:rPr lang="en-CA" dirty="0"/>
              <a:t>Add slide title here</a:t>
            </a:r>
          </a:p>
        </p:txBody>
      </p:sp>
      <p:sp>
        <p:nvSpPr>
          <p:cNvPr id="5" name="Text Placeholder 2">
            <a:extLst>
              <a:ext uri="{FF2B5EF4-FFF2-40B4-BE49-F238E27FC236}">
                <a16:creationId xmlns:a16="http://schemas.microsoft.com/office/drawing/2014/main" id="{539FBB46-1344-A241-825B-29FE52D04D1A}"/>
              </a:ext>
            </a:extLst>
          </p:cNvPr>
          <p:cNvSpPr>
            <a:spLocks noGrp="1"/>
          </p:cNvSpPr>
          <p:nvPr>
            <p:ph idx="1"/>
          </p:nvPr>
        </p:nvSpPr>
        <p:spPr>
          <a:xfrm>
            <a:off x="12667998" y="4250164"/>
            <a:ext cx="11188952" cy="8498682"/>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grpSp>
        <p:nvGrpSpPr>
          <p:cNvPr id="10" name="Group 5">
            <a:extLst>
              <a:ext uri="{FF2B5EF4-FFF2-40B4-BE49-F238E27FC236}">
                <a16:creationId xmlns:a16="http://schemas.microsoft.com/office/drawing/2014/main" id="{DB1B61E4-7E67-8FFF-6475-0CE9222F18D1}"/>
              </a:ext>
            </a:extLst>
          </p:cNvPr>
          <p:cNvGrpSpPr/>
          <p:nvPr userDrawn="1"/>
        </p:nvGrpSpPr>
        <p:grpSpPr>
          <a:xfrm>
            <a:off x="23188303" y="520995"/>
            <a:ext cx="673115" cy="700214"/>
            <a:chOff x="17880013" y="852487"/>
            <a:chExt cx="2208212" cy="2297113"/>
          </a:xfrm>
        </p:grpSpPr>
        <p:sp>
          <p:nvSpPr>
            <p:cNvPr id="11" name="Freeform 5">
              <a:extLst>
                <a:ext uri="{FF2B5EF4-FFF2-40B4-BE49-F238E27FC236}">
                  <a16:creationId xmlns:a16="http://schemas.microsoft.com/office/drawing/2014/main" id="{90D82F6A-816A-9549-D282-7DC6C96057BB}"/>
                </a:ext>
              </a:extLst>
            </p:cNvPr>
            <p:cNvSpPr>
              <a:spLocks/>
            </p:cNvSpPr>
            <p:nvPr userDrawn="1"/>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12" name="Freeform 6">
              <a:extLst>
                <a:ext uri="{FF2B5EF4-FFF2-40B4-BE49-F238E27FC236}">
                  <a16:creationId xmlns:a16="http://schemas.microsoft.com/office/drawing/2014/main" id="{E7ECC5F1-0564-291B-43EB-1E22D0EA105D}"/>
                </a:ext>
              </a:extLst>
            </p:cNvPr>
            <p:cNvSpPr>
              <a:spLocks/>
            </p:cNvSpPr>
            <p:nvPr userDrawn="1"/>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spTree>
    <p:extLst>
      <p:ext uri="{BB962C8B-B14F-4D97-AF65-F5344CB8AC3E}">
        <p14:creationId xmlns:p14="http://schemas.microsoft.com/office/powerpoint/2010/main" val="1613273983"/>
      </p:ext>
    </p:extLst>
  </p:cSld>
  <p:clrMapOvr>
    <a:masterClrMapping/>
  </p:clrMapOvr>
  <p:extLst>
    <p:ext uri="{DCECCB84-F9BA-43D5-87BE-67443E8EF086}">
      <p15:sldGuideLst xmlns:p15="http://schemas.microsoft.com/office/powerpoint/2012/main"/>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Divider Texture -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7997ED6A-D5AC-A2B6-11E2-8A09CC8C157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dirty="0"/>
              <a:t>1</a:t>
            </a:r>
          </a:p>
        </p:txBody>
      </p:sp>
    </p:spTree>
    <p:extLst>
      <p:ext uri="{BB962C8B-B14F-4D97-AF65-F5344CB8AC3E}">
        <p14:creationId xmlns:p14="http://schemas.microsoft.com/office/powerpoint/2010/main" val="132948212"/>
      </p:ext>
    </p:extLst>
  </p:cSld>
  <p:clrMapOvr>
    <a:masterClrMapping/>
  </p:clrMapOvr>
  <p:extLst>
    <p:ext uri="{DCECCB84-F9BA-43D5-87BE-67443E8EF086}">
      <p15:sldGuideLst xmlns:p15="http://schemas.microsoft.com/office/powerpoint/2012/main"/>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Divider Texture - Yellow">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46DB4FEE-5C30-5A22-6CCD-5C31677C37F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tx1"/>
                </a:solidFill>
              </a:defRPr>
            </a:lvl1pPr>
          </a:lstStyle>
          <a:p>
            <a:pPr lvl="0"/>
            <a:r>
              <a:rPr lang="en-CA" dirty="0"/>
              <a:t>1</a:t>
            </a:r>
          </a:p>
        </p:txBody>
      </p:sp>
    </p:spTree>
    <p:extLst>
      <p:ext uri="{BB962C8B-B14F-4D97-AF65-F5344CB8AC3E}">
        <p14:creationId xmlns:p14="http://schemas.microsoft.com/office/powerpoint/2010/main" val="119822889"/>
      </p:ext>
    </p:extLst>
  </p:cSld>
  <p:clrMapOvr>
    <a:masterClrMapping/>
  </p:clrMapOvr>
  <p:extLst>
    <p:ext uri="{DCECCB84-F9BA-43D5-87BE-67443E8EF086}">
      <p15:sldGuideLst xmlns:p15="http://schemas.microsoft.com/office/powerpoint/2012/main"/>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Divider Texture - Blue">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D4E7E8FD-BCFA-E979-710B-4233E6A568D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dirty="0"/>
              <a:t>1</a:t>
            </a:r>
          </a:p>
        </p:txBody>
      </p:sp>
    </p:spTree>
    <p:extLst>
      <p:ext uri="{BB962C8B-B14F-4D97-AF65-F5344CB8AC3E}">
        <p14:creationId xmlns:p14="http://schemas.microsoft.com/office/powerpoint/2010/main" val="642845749"/>
      </p:ext>
    </p:extLst>
  </p:cSld>
  <p:clrMapOvr>
    <a:masterClrMapping/>
  </p:clrMapOvr>
  <p:extLst>
    <p:ext uri="{DCECCB84-F9BA-43D5-87BE-67443E8EF086}">
      <p15:sldGuideLst xmlns:p15="http://schemas.microsoft.com/office/powerpoint/2012/main"/>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Divider Texture - Green">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E691B6A4-46C7-9480-E50C-01A7620B5E5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dirty="0"/>
              <a:t>1</a:t>
            </a:r>
          </a:p>
        </p:txBody>
      </p:sp>
    </p:spTree>
    <p:extLst>
      <p:ext uri="{BB962C8B-B14F-4D97-AF65-F5344CB8AC3E}">
        <p14:creationId xmlns:p14="http://schemas.microsoft.com/office/powerpoint/2010/main" val="1192875186"/>
      </p:ext>
    </p:extLst>
  </p:cSld>
  <p:clrMapOvr>
    <a:masterClrMapping/>
  </p:clrMapOvr>
  <p:extLst>
    <p:ext uri="{DCECCB84-F9BA-43D5-87BE-67443E8EF086}">
      <p15:sldGuideLst xmlns:p15="http://schemas.microsoft.com/office/powerpoint/2012/main"/>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Divider - Half Blu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1D57931-3611-3138-B729-4C6A21D971E2}"/>
              </a:ext>
            </a:extLst>
          </p:cNvPr>
          <p:cNvSpPr/>
          <p:nvPr userDrawn="1"/>
        </p:nvSpPr>
        <p:spPr>
          <a:xfrm>
            <a:off x="0"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accent3"/>
                </a:solidFill>
              </a:defRPr>
            </a:lvl1pPr>
          </a:lstStyle>
          <a:p>
            <a:pPr lvl="0"/>
            <a:r>
              <a:rPr lang="en-CA" dirty="0"/>
              <a:t>1</a:t>
            </a:r>
          </a:p>
        </p:txBody>
      </p:sp>
      <p:sp>
        <p:nvSpPr>
          <p:cNvPr id="4" name="Espace réservé du texte 2">
            <a:extLst>
              <a:ext uri="{FF2B5EF4-FFF2-40B4-BE49-F238E27FC236}">
                <a16:creationId xmlns:a16="http://schemas.microsoft.com/office/drawing/2014/main" id="{1E11AD5F-BE29-FF6D-B9B2-2F957BCF0593}"/>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Tree>
    <p:extLst>
      <p:ext uri="{BB962C8B-B14F-4D97-AF65-F5344CB8AC3E}">
        <p14:creationId xmlns:p14="http://schemas.microsoft.com/office/powerpoint/2010/main" val="642730480"/>
      </p:ext>
    </p:extLst>
  </p:cSld>
  <p:clrMapOvr>
    <a:masterClrMapping/>
  </p:clrMapOvr>
  <p:extLst>
    <p:ext uri="{DCECCB84-F9BA-43D5-87BE-67443E8EF086}">
      <p15:sldGuideLst xmlns:p15="http://schemas.microsoft.com/office/powerpoint/2012/main"/>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Divider - Image">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604652" y="8330828"/>
            <a:ext cx="11252299" cy="4864472"/>
          </a:xfrm>
        </p:spPr>
        <p:txBody>
          <a:bodyPr/>
          <a:lstStyle>
            <a:lvl1pPr marL="0" indent="0" algn="l">
              <a:lnSpc>
                <a:spcPct val="80000"/>
              </a:lnSpc>
              <a:buNone/>
              <a:defRPr sz="14400"/>
            </a:lvl1pPr>
          </a:lstStyle>
          <a:p>
            <a:pPr lvl="0"/>
            <a:r>
              <a:rPr lang="en-CA" dirty="0"/>
              <a:t>Add section title here</a:t>
            </a:r>
          </a:p>
        </p:txBody>
      </p:sp>
      <p:sp>
        <p:nvSpPr>
          <p:cNvPr id="10" name="Espace réservé du texte 2">
            <a:extLst>
              <a:ext uri="{FF2B5EF4-FFF2-40B4-BE49-F238E27FC236}">
                <a16:creationId xmlns:a16="http://schemas.microsoft.com/office/drawing/2014/main" id="{F2209500-3AA8-B4D1-22FD-30D6E14D13A7}"/>
              </a:ext>
            </a:extLst>
          </p:cNvPr>
          <p:cNvSpPr>
            <a:spLocks noGrp="1"/>
          </p:cNvSpPr>
          <p:nvPr>
            <p:ph type="body" sz="quarter" idx="16" hasCustomPrompt="1"/>
          </p:nvPr>
        </p:nvSpPr>
        <p:spPr>
          <a:xfrm>
            <a:off x="12604653" y="505265"/>
            <a:ext cx="2748762" cy="1366065"/>
          </a:xfrm>
        </p:spPr>
        <p:txBody>
          <a:bodyPr/>
          <a:lstStyle>
            <a:lvl1pPr marL="0" indent="0" algn="l">
              <a:lnSpc>
                <a:spcPct val="80000"/>
              </a:lnSpc>
              <a:buNone/>
              <a:defRPr sz="14400">
                <a:solidFill>
                  <a:schemeClr val="accent3"/>
                </a:solidFill>
              </a:defRPr>
            </a:lvl1pPr>
          </a:lstStyle>
          <a:p>
            <a:pPr lvl="0"/>
            <a:r>
              <a:rPr lang="en-CA" dirty="0"/>
              <a:t>1</a:t>
            </a:r>
          </a:p>
        </p:txBody>
      </p:sp>
    </p:spTree>
    <p:extLst>
      <p:ext uri="{BB962C8B-B14F-4D97-AF65-F5344CB8AC3E}">
        <p14:creationId xmlns:p14="http://schemas.microsoft.com/office/powerpoint/2010/main" val="4016268656"/>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United States Map">
    <p:bg>
      <p:bgPr>
        <a:solidFill>
          <a:schemeClr val="bg1"/>
        </a:solidFill>
        <a:effectLst/>
      </p:bgPr>
    </p:bg>
    <p:spTree>
      <p:nvGrpSpPr>
        <p:cNvPr id="1" name=""/>
        <p:cNvGrpSpPr/>
        <p:nvPr/>
      </p:nvGrpSpPr>
      <p:grpSpPr>
        <a:xfrm>
          <a:off x="0" y="0"/>
          <a:ext cx="0" cy="0"/>
          <a:chOff x="0" y="0"/>
          <a:chExt cx="0" cy="0"/>
        </a:xfrm>
      </p:grpSpPr>
      <p:grpSp>
        <p:nvGrpSpPr>
          <p:cNvPr id="3" name="Group 1031">
            <a:extLst>
              <a:ext uri="{FF2B5EF4-FFF2-40B4-BE49-F238E27FC236}">
                <a16:creationId xmlns:a16="http://schemas.microsoft.com/office/drawing/2014/main" id="{A62803C0-CAE0-1B02-5C2C-92EB84B3CE50}"/>
              </a:ext>
            </a:extLst>
          </p:cNvPr>
          <p:cNvGrpSpPr/>
          <p:nvPr userDrawn="1"/>
        </p:nvGrpSpPr>
        <p:grpSpPr>
          <a:xfrm>
            <a:off x="2764466" y="-4633391"/>
            <a:ext cx="18968484" cy="17197390"/>
            <a:chOff x="808038" y="188913"/>
            <a:chExt cx="7666037" cy="7004050"/>
          </a:xfrm>
          <a:solidFill>
            <a:srgbClr val="DFDFE0"/>
          </a:solidFill>
        </p:grpSpPr>
        <p:sp>
          <p:nvSpPr>
            <p:cNvPr id="11" name="Freeform 2">
              <a:extLst>
                <a:ext uri="{FF2B5EF4-FFF2-40B4-BE49-F238E27FC236}">
                  <a16:creationId xmlns:a16="http://schemas.microsoft.com/office/drawing/2014/main" id="{D0451F75-0D2E-4B32-BB86-C3B3FB106A41}"/>
                </a:ext>
              </a:extLst>
            </p:cNvPr>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1" name="Freeform 3">
              <a:extLst>
                <a:ext uri="{FF2B5EF4-FFF2-40B4-BE49-F238E27FC236}">
                  <a16:creationId xmlns:a16="http://schemas.microsoft.com/office/drawing/2014/main" id="{8ED4BD31-91D7-1056-E297-7594AADE7FB3}"/>
                </a:ext>
              </a:extLst>
            </p:cNvPr>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2" name="Freeform 4">
              <a:extLst>
                <a:ext uri="{FF2B5EF4-FFF2-40B4-BE49-F238E27FC236}">
                  <a16:creationId xmlns:a16="http://schemas.microsoft.com/office/drawing/2014/main" id="{FDFEFAE3-BF40-E3B3-0BD9-C85CB510B3C8}"/>
                </a:ext>
              </a:extLst>
            </p:cNvPr>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5" name="Freeform 5">
              <a:extLst>
                <a:ext uri="{FF2B5EF4-FFF2-40B4-BE49-F238E27FC236}">
                  <a16:creationId xmlns:a16="http://schemas.microsoft.com/office/drawing/2014/main" id="{177ED098-718D-D439-2B8D-EC3D29D97FC4}"/>
                </a:ext>
              </a:extLst>
            </p:cNvPr>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6" name="Freeform 6">
              <a:extLst>
                <a:ext uri="{FF2B5EF4-FFF2-40B4-BE49-F238E27FC236}">
                  <a16:creationId xmlns:a16="http://schemas.microsoft.com/office/drawing/2014/main" id="{3C912291-A0D6-2C77-5D2B-0737BA9D3E3D}"/>
                </a:ext>
              </a:extLst>
            </p:cNvPr>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7" name="Freeform 7">
              <a:extLst>
                <a:ext uri="{FF2B5EF4-FFF2-40B4-BE49-F238E27FC236}">
                  <a16:creationId xmlns:a16="http://schemas.microsoft.com/office/drawing/2014/main" id="{EC652708-2D14-37E4-E0F5-7748725BE757}"/>
                </a:ext>
              </a:extLst>
            </p:cNvPr>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8" name="Freeform 8">
              <a:extLst>
                <a:ext uri="{FF2B5EF4-FFF2-40B4-BE49-F238E27FC236}">
                  <a16:creationId xmlns:a16="http://schemas.microsoft.com/office/drawing/2014/main" id="{3A9552B8-20EF-B856-49E0-E497431D2BF2}"/>
                </a:ext>
              </a:extLst>
            </p:cNvPr>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9" name="Freeform 9">
              <a:extLst>
                <a:ext uri="{FF2B5EF4-FFF2-40B4-BE49-F238E27FC236}">
                  <a16:creationId xmlns:a16="http://schemas.microsoft.com/office/drawing/2014/main" id="{AD39F723-25E6-B21F-2464-4BA1C6AE8853}"/>
                </a:ext>
              </a:extLst>
            </p:cNvPr>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70" name="Freeform 10">
              <a:extLst>
                <a:ext uri="{FF2B5EF4-FFF2-40B4-BE49-F238E27FC236}">
                  <a16:creationId xmlns:a16="http://schemas.microsoft.com/office/drawing/2014/main" id="{8A637C0B-EFCF-E7FA-976B-D63E6DE19140}"/>
                </a:ext>
              </a:extLst>
            </p:cNvPr>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71" name="Freeform 11">
              <a:extLst>
                <a:ext uri="{FF2B5EF4-FFF2-40B4-BE49-F238E27FC236}">
                  <a16:creationId xmlns:a16="http://schemas.microsoft.com/office/drawing/2014/main" id="{8084E323-7046-0D39-4B77-309772D90738}"/>
                </a:ext>
              </a:extLst>
            </p:cNvPr>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73" name="Freeform 12">
              <a:extLst>
                <a:ext uri="{FF2B5EF4-FFF2-40B4-BE49-F238E27FC236}">
                  <a16:creationId xmlns:a16="http://schemas.microsoft.com/office/drawing/2014/main" id="{D21C6D2D-8E92-37F1-F2E0-DFA5CDE6CE2B}"/>
                </a:ext>
              </a:extLst>
            </p:cNvPr>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74" name="Freeform 13">
              <a:extLst>
                <a:ext uri="{FF2B5EF4-FFF2-40B4-BE49-F238E27FC236}">
                  <a16:creationId xmlns:a16="http://schemas.microsoft.com/office/drawing/2014/main" id="{0DF38186-4486-17B3-08C0-40D313F0CDC0}"/>
                </a:ext>
              </a:extLst>
            </p:cNvPr>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0" name="Freeform 14">
              <a:extLst>
                <a:ext uri="{FF2B5EF4-FFF2-40B4-BE49-F238E27FC236}">
                  <a16:creationId xmlns:a16="http://schemas.microsoft.com/office/drawing/2014/main" id="{E50B0BDF-C0C5-4547-BDE6-4BBBB92AB186}"/>
                </a:ext>
              </a:extLst>
            </p:cNvPr>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1" name="Freeform 15">
              <a:extLst>
                <a:ext uri="{FF2B5EF4-FFF2-40B4-BE49-F238E27FC236}">
                  <a16:creationId xmlns:a16="http://schemas.microsoft.com/office/drawing/2014/main" id="{79001C10-DE05-B99F-BB95-1DBE4B7074C3}"/>
                </a:ext>
              </a:extLst>
            </p:cNvPr>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2" name="Freeform 16">
              <a:extLst>
                <a:ext uri="{FF2B5EF4-FFF2-40B4-BE49-F238E27FC236}">
                  <a16:creationId xmlns:a16="http://schemas.microsoft.com/office/drawing/2014/main" id="{20C7A52F-8389-0263-0223-A24B115543EF}"/>
                </a:ext>
              </a:extLst>
            </p:cNvPr>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3" name="Freeform 17">
              <a:extLst>
                <a:ext uri="{FF2B5EF4-FFF2-40B4-BE49-F238E27FC236}">
                  <a16:creationId xmlns:a16="http://schemas.microsoft.com/office/drawing/2014/main" id="{CC7A4045-E342-42CC-D60B-48DBD5543394}"/>
                </a:ext>
              </a:extLst>
            </p:cNvPr>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4" name="Freeform 18">
              <a:extLst>
                <a:ext uri="{FF2B5EF4-FFF2-40B4-BE49-F238E27FC236}">
                  <a16:creationId xmlns:a16="http://schemas.microsoft.com/office/drawing/2014/main" id="{32816C81-BB9D-EED8-506E-B4241BDB136C}"/>
                </a:ext>
              </a:extLst>
            </p:cNvPr>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5" name="Freeform 19">
              <a:extLst>
                <a:ext uri="{FF2B5EF4-FFF2-40B4-BE49-F238E27FC236}">
                  <a16:creationId xmlns:a16="http://schemas.microsoft.com/office/drawing/2014/main" id="{DB14E367-24F0-311F-9963-88CFA848AC0E}"/>
                </a:ext>
              </a:extLst>
            </p:cNvPr>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6" name="Freeform 20">
              <a:extLst>
                <a:ext uri="{FF2B5EF4-FFF2-40B4-BE49-F238E27FC236}">
                  <a16:creationId xmlns:a16="http://schemas.microsoft.com/office/drawing/2014/main" id="{8DF271A5-23F2-0F06-F0B5-ED04BDA6C47C}"/>
                </a:ext>
              </a:extLst>
            </p:cNvPr>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7" name="Freeform 21">
              <a:extLst>
                <a:ext uri="{FF2B5EF4-FFF2-40B4-BE49-F238E27FC236}">
                  <a16:creationId xmlns:a16="http://schemas.microsoft.com/office/drawing/2014/main" id="{3F81EFDF-E7FF-F2BE-3806-C599D4A01C03}"/>
                </a:ext>
              </a:extLst>
            </p:cNvPr>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8" name="Freeform 22">
              <a:extLst>
                <a:ext uri="{FF2B5EF4-FFF2-40B4-BE49-F238E27FC236}">
                  <a16:creationId xmlns:a16="http://schemas.microsoft.com/office/drawing/2014/main" id="{88FC8520-84D4-59F7-C5D8-4398719D2885}"/>
                </a:ext>
              </a:extLst>
            </p:cNvPr>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9" name="Freeform 23">
              <a:extLst>
                <a:ext uri="{FF2B5EF4-FFF2-40B4-BE49-F238E27FC236}">
                  <a16:creationId xmlns:a16="http://schemas.microsoft.com/office/drawing/2014/main" id="{15DF3DA8-EA94-E3DB-D9BB-93BEA572BA7C}"/>
                </a:ext>
              </a:extLst>
            </p:cNvPr>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0" name="Freeform 24">
              <a:extLst>
                <a:ext uri="{FF2B5EF4-FFF2-40B4-BE49-F238E27FC236}">
                  <a16:creationId xmlns:a16="http://schemas.microsoft.com/office/drawing/2014/main" id="{873A71C6-B973-0037-F1B2-A5ADDCD99D39}"/>
                </a:ext>
              </a:extLst>
            </p:cNvPr>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1" name="Freeform 25">
              <a:extLst>
                <a:ext uri="{FF2B5EF4-FFF2-40B4-BE49-F238E27FC236}">
                  <a16:creationId xmlns:a16="http://schemas.microsoft.com/office/drawing/2014/main" id="{01B923D4-1DF3-1D15-B9F3-BB1C26880145}"/>
                </a:ext>
              </a:extLst>
            </p:cNvPr>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2" name="Freeform 26">
              <a:extLst>
                <a:ext uri="{FF2B5EF4-FFF2-40B4-BE49-F238E27FC236}">
                  <a16:creationId xmlns:a16="http://schemas.microsoft.com/office/drawing/2014/main" id="{1837845F-99AB-B455-1B9F-D5BF069B143C}"/>
                </a:ext>
              </a:extLst>
            </p:cNvPr>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3" name="Freeform 27">
              <a:extLst>
                <a:ext uri="{FF2B5EF4-FFF2-40B4-BE49-F238E27FC236}">
                  <a16:creationId xmlns:a16="http://schemas.microsoft.com/office/drawing/2014/main" id="{F7EBD9C2-0789-39B5-CE5E-080A421C1F38}"/>
                </a:ext>
              </a:extLst>
            </p:cNvPr>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4" name="Freeform 28">
              <a:extLst>
                <a:ext uri="{FF2B5EF4-FFF2-40B4-BE49-F238E27FC236}">
                  <a16:creationId xmlns:a16="http://schemas.microsoft.com/office/drawing/2014/main" id="{F816E1C6-6013-A2A9-80BE-552534F85BFE}"/>
                </a:ext>
              </a:extLst>
            </p:cNvPr>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5" name="Freeform 29">
              <a:extLst>
                <a:ext uri="{FF2B5EF4-FFF2-40B4-BE49-F238E27FC236}">
                  <a16:creationId xmlns:a16="http://schemas.microsoft.com/office/drawing/2014/main" id="{1DF5F154-E70D-1B2F-819D-6247A26C6CF2}"/>
                </a:ext>
              </a:extLst>
            </p:cNvPr>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6" name="Freeform 30">
              <a:extLst>
                <a:ext uri="{FF2B5EF4-FFF2-40B4-BE49-F238E27FC236}">
                  <a16:creationId xmlns:a16="http://schemas.microsoft.com/office/drawing/2014/main" id="{B950871B-E45E-21DC-FB1F-8D7124339F42}"/>
                </a:ext>
              </a:extLst>
            </p:cNvPr>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7" name="Freeform 31">
              <a:extLst>
                <a:ext uri="{FF2B5EF4-FFF2-40B4-BE49-F238E27FC236}">
                  <a16:creationId xmlns:a16="http://schemas.microsoft.com/office/drawing/2014/main" id="{B8F652D5-8A07-02EA-B2FB-6995F8DCC73F}"/>
                </a:ext>
              </a:extLst>
            </p:cNvPr>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8" name="Freeform 32">
              <a:extLst>
                <a:ext uri="{FF2B5EF4-FFF2-40B4-BE49-F238E27FC236}">
                  <a16:creationId xmlns:a16="http://schemas.microsoft.com/office/drawing/2014/main" id="{CA567124-85D6-3476-1651-E4DFDE62B9C1}"/>
                </a:ext>
              </a:extLst>
            </p:cNvPr>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9" name="Freeform 33">
              <a:extLst>
                <a:ext uri="{FF2B5EF4-FFF2-40B4-BE49-F238E27FC236}">
                  <a16:creationId xmlns:a16="http://schemas.microsoft.com/office/drawing/2014/main" id="{72B8E854-58A6-55C8-2DD5-DE1CB8D2EF58}"/>
                </a:ext>
              </a:extLst>
            </p:cNvPr>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0" name="Freeform 34">
              <a:extLst>
                <a:ext uri="{FF2B5EF4-FFF2-40B4-BE49-F238E27FC236}">
                  <a16:creationId xmlns:a16="http://schemas.microsoft.com/office/drawing/2014/main" id="{3E65563F-DFF1-FC7F-DDFD-F031F4DC6B07}"/>
                </a:ext>
              </a:extLst>
            </p:cNvPr>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1" name="Freeform 35">
              <a:extLst>
                <a:ext uri="{FF2B5EF4-FFF2-40B4-BE49-F238E27FC236}">
                  <a16:creationId xmlns:a16="http://schemas.microsoft.com/office/drawing/2014/main" id="{F9CBE995-5DA7-0BF3-0575-C981409AA51F}"/>
                </a:ext>
              </a:extLst>
            </p:cNvPr>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2" name="Freeform 36">
              <a:extLst>
                <a:ext uri="{FF2B5EF4-FFF2-40B4-BE49-F238E27FC236}">
                  <a16:creationId xmlns:a16="http://schemas.microsoft.com/office/drawing/2014/main" id="{8FDC5B69-8C87-7BE8-E426-5E6CF99C67F4}"/>
                </a:ext>
              </a:extLst>
            </p:cNvPr>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3" name="Freeform 37">
              <a:extLst>
                <a:ext uri="{FF2B5EF4-FFF2-40B4-BE49-F238E27FC236}">
                  <a16:creationId xmlns:a16="http://schemas.microsoft.com/office/drawing/2014/main" id="{1667CD82-7FAC-D13D-ED8D-1C628C91571D}"/>
                </a:ext>
              </a:extLst>
            </p:cNvPr>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4" name="Freeform 38">
              <a:extLst>
                <a:ext uri="{FF2B5EF4-FFF2-40B4-BE49-F238E27FC236}">
                  <a16:creationId xmlns:a16="http://schemas.microsoft.com/office/drawing/2014/main" id="{5C1A5128-6D95-EFA2-C234-7B82711DE80C}"/>
                </a:ext>
              </a:extLst>
            </p:cNvPr>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5" name="Freeform 39">
              <a:extLst>
                <a:ext uri="{FF2B5EF4-FFF2-40B4-BE49-F238E27FC236}">
                  <a16:creationId xmlns:a16="http://schemas.microsoft.com/office/drawing/2014/main" id="{BA0371FA-6698-0413-8BD7-138619E92D5C}"/>
                </a:ext>
              </a:extLst>
            </p:cNvPr>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6" name="Freeform 40">
              <a:extLst>
                <a:ext uri="{FF2B5EF4-FFF2-40B4-BE49-F238E27FC236}">
                  <a16:creationId xmlns:a16="http://schemas.microsoft.com/office/drawing/2014/main" id="{19C6944B-2323-3934-61A3-77899F130D9F}"/>
                </a:ext>
              </a:extLst>
            </p:cNvPr>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7" name="Freeform 41">
              <a:extLst>
                <a:ext uri="{FF2B5EF4-FFF2-40B4-BE49-F238E27FC236}">
                  <a16:creationId xmlns:a16="http://schemas.microsoft.com/office/drawing/2014/main" id="{AA650D55-3084-A02C-AF6A-E2F54C0CB633}"/>
                </a:ext>
              </a:extLst>
            </p:cNvPr>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8" name="Freeform 42">
              <a:extLst>
                <a:ext uri="{FF2B5EF4-FFF2-40B4-BE49-F238E27FC236}">
                  <a16:creationId xmlns:a16="http://schemas.microsoft.com/office/drawing/2014/main" id="{5AB4AD98-2D1D-05DE-4566-0C12E60C2890}"/>
                </a:ext>
              </a:extLst>
            </p:cNvPr>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9" name="Freeform 43">
              <a:extLst>
                <a:ext uri="{FF2B5EF4-FFF2-40B4-BE49-F238E27FC236}">
                  <a16:creationId xmlns:a16="http://schemas.microsoft.com/office/drawing/2014/main" id="{E75F8C8F-2B12-5A5B-09FD-1158B8DEF663}"/>
                </a:ext>
              </a:extLst>
            </p:cNvPr>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0" name="Freeform 44">
              <a:extLst>
                <a:ext uri="{FF2B5EF4-FFF2-40B4-BE49-F238E27FC236}">
                  <a16:creationId xmlns:a16="http://schemas.microsoft.com/office/drawing/2014/main" id="{414A2640-E09A-1E69-B1A3-60925A3210CD}"/>
                </a:ext>
              </a:extLst>
            </p:cNvPr>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1" name="Freeform 45">
              <a:extLst>
                <a:ext uri="{FF2B5EF4-FFF2-40B4-BE49-F238E27FC236}">
                  <a16:creationId xmlns:a16="http://schemas.microsoft.com/office/drawing/2014/main" id="{53520F95-4FA7-46BB-E12D-15211228E135}"/>
                </a:ext>
              </a:extLst>
            </p:cNvPr>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2" name="Freeform 46">
              <a:extLst>
                <a:ext uri="{FF2B5EF4-FFF2-40B4-BE49-F238E27FC236}">
                  <a16:creationId xmlns:a16="http://schemas.microsoft.com/office/drawing/2014/main" id="{50EE2106-02A6-29D0-4D64-3E6B7E81BC2C}"/>
                </a:ext>
              </a:extLst>
            </p:cNvPr>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3" name="Freeform 47">
              <a:extLst>
                <a:ext uri="{FF2B5EF4-FFF2-40B4-BE49-F238E27FC236}">
                  <a16:creationId xmlns:a16="http://schemas.microsoft.com/office/drawing/2014/main" id="{AC8AA76D-75AC-E917-9839-1F00394E0C68}"/>
                </a:ext>
              </a:extLst>
            </p:cNvPr>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4" name="Freeform 48">
              <a:extLst>
                <a:ext uri="{FF2B5EF4-FFF2-40B4-BE49-F238E27FC236}">
                  <a16:creationId xmlns:a16="http://schemas.microsoft.com/office/drawing/2014/main" id="{7DC5D136-92A8-DCDB-FE4C-DC19F7C664C0}"/>
                </a:ext>
              </a:extLst>
            </p:cNvPr>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5" name="Freeform 49">
              <a:extLst>
                <a:ext uri="{FF2B5EF4-FFF2-40B4-BE49-F238E27FC236}">
                  <a16:creationId xmlns:a16="http://schemas.microsoft.com/office/drawing/2014/main" id="{1E414B97-7D8D-A0D7-663C-B3E27E5CC09E}"/>
                </a:ext>
              </a:extLst>
            </p:cNvPr>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6" name="Freeform 50">
              <a:extLst>
                <a:ext uri="{FF2B5EF4-FFF2-40B4-BE49-F238E27FC236}">
                  <a16:creationId xmlns:a16="http://schemas.microsoft.com/office/drawing/2014/main" id="{8419569C-8D4C-45CA-6D0B-441484FCB788}"/>
                </a:ext>
              </a:extLst>
            </p:cNvPr>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7" name="Freeform 51">
              <a:extLst>
                <a:ext uri="{FF2B5EF4-FFF2-40B4-BE49-F238E27FC236}">
                  <a16:creationId xmlns:a16="http://schemas.microsoft.com/office/drawing/2014/main" id="{9D9CD4C4-4E6E-062A-0041-79F9C66BB137}"/>
                </a:ext>
              </a:extLst>
            </p:cNvPr>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8" name="Freeform 52">
              <a:extLst>
                <a:ext uri="{FF2B5EF4-FFF2-40B4-BE49-F238E27FC236}">
                  <a16:creationId xmlns:a16="http://schemas.microsoft.com/office/drawing/2014/main" id="{1C2822DD-0D4B-2485-A72E-A5145DCAC399}"/>
                </a:ext>
              </a:extLst>
            </p:cNvPr>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9" name="Freeform 53">
              <a:extLst>
                <a:ext uri="{FF2B5EF4-FFF2-40B4-BE49-F238E27FC236}">
                  <a16:creationId xmlns:a16="http://schemas.microsoft.com/office/drawing/2014/main" id="{3E521911-81AB-8243-FFDC-7E15BE392558}"/>
                </a:ext>
              </a:extLst>
            </p:cNvPr>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0" name="Freeform 54">
              <a:extLst>
                <a:ext uri="{FF2B5EF4-FFF2-40B4-BE49-F238E27FC236}">
                  <a16:creationId xmlns:a16="http://schemas.microsoft.com/office/drawing/2014/main" id="{343385B6-EEFB-FC85-AB6B-7A9EFC3F1E00}"/>
                </a:ext>
              </a:extLst>
            </p:cNvPr>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1" name="Freeform 55">
              <a:extLst>
                <a:ext uri="{FF2B5EF4-FFF2-40B4-BE49-F238E27FC236}">
                  <a16:creationId xmlns:a16="http://schemas.microsoft.com/office/drawing/2014/main" id="{62E92335-AC61-0647-7A4B-1E39D03F927F}"/>
                </a:ext>
              </a:extLst>
            </p:cNvPr>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2" name="Freeform 56">
              <a:extLst>
                <a:ext uri="{FF2B5EF4-FFF2-40B4-BE49-F238E27FC236}">
                  <a16:creationId xmlns:a16="http://schemas.microsoft.com/office/drawing/2014/main" id="{AC922A1D-560B-C896-BA9D-576FF00C6C66}"/>
                </a:ext>
              </a:extLst>
            </p:cNvPr>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3" name="Freeform 57">
              <a:extLst>
                <a:ext uri="{FF2B5EF4-FFF2-40B4-BE49-F238E27FC236}">
                  <a16:creationId xmlns:a16="http://schemas.microsoft.com/office/drawing/2014/main" id="{8C7BA2DC-64F0-8CE4-0FF9-EF1AB7FAA4AF}"/>
                </a:ext>
              </a:extLst>
            </p:cNvPr>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4" name="Freeform 58">
              <a:extLst>
                <a:ext uri="{FF2B5EF4-FFF2-40B4-BE49-F238E27FC236}">
                  <a16:creationId xmlns:a16="http://schemas.microsoft.com/office/drawing/2014/main" id="{8E923E2B-0AAC-5FF4-4949-8BFD334D6906}"/>
                </a:ext>
              </a:extLst>
            </p:cNvPr>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5" name="Freeform 59">
              <a:extLst>
                <a:ext uri="{FF2B5EF4-FFF2-40B4-BE49-F238E27FC236}">
                  <a16:creationId xmlns:a16="http://schemas.microsoft.com/office/drawing/2014/main" id="{F93F3055-C566-2376-5F6E-C21337828D2E}"/>
                </a:ext>
              </a:extLst>
            </p:cNvPr>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6" name="Freeform 60">
              <a:extLst>
                <a:ext uri="{FF2B5EF4-FFF2-40B4-BE49-F238E27FC236}">
                  <a16:creationId xmlns:a16="http://schemas.microsoft.com/office/drawing/2014/main" id="{8C31A764-CC6F-CE2C-7F56-7A946C35540C}"/>
                </a:ext>
              </a:extLst>
            </p:cNvPr>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7" name="Freeform 61">
              <a:extLst>
                <a:ext uri="{FF2B5EF4-FFF2-40B4-BE49-F238E27FC236}">
                  <a16:creationId xmlns:a16="http://schemas.microsoft.com/office/drawing/2014/main" id="{8F4D0445-ED79-84D5-B732-9A4678657019}"/>
                </a:ext>
              </a:extLst>
            </p:cNvPr>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8" name="Freeform 62">
              <a:extLst>
                <a:ext uri="{FF2B5EF4-FFF2-40B4-BE49-F238E27FC236}">
                  <a16:creationId xmlns:a16="http://schemas.microsoft.com/office/drawing/2014/main" id="{C4B48BDA-E350-2B08-70EA-6EFFDA6374F4}"/>
                </a:ext>
              </a:extLst>
            </p:cNvPr>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9" name="Freeform 63">
              <a:extLst>
                <a:ext uri="{FF2B5EF4-FFF2-40B4-BE49-F238E27FC236}">
                  <a16:creationId xmlns:a16="http://schemas.microsoft.com/office/drawing/2014/main" id="{E0107781-DFD1-47F7-9DF0-0D366B5845DA}"/>
                </a:ext>
              </a:extLst>
            </p:cNvPr>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0" name="Freeform 64">
              <a:extLst>
                <a:ext uri="{FF2B5EF4-FFF2-40B4-BE49-F238E27FC236}">
                  <a16:creationId xmlns:a16="http://schemas.microsoft.com/office/drawing/2014/main" id="{66730787-6731-18D2-649E-C411252EC47E}"/>
                </a:ext>
              </a:extLst>
            </p:cNvPr>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1" name="Freeform 65">
              <a:extLst>
                <a:ext uri="{FF2B5EF4-FFF2-40B4-BE49-F238E27FC236}">
                  <a16:creationId xmlns:a16="http://schemas.microsoft.com/office/drawing/2014/main" id="{15CE4F68-C1F9-296A-E8AB-D26EB59D4325}"/>
                </a:ext>
              </a:extLst>
            </p:cNvPr>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2" name="Freeform 66">
              <a:extLst>
                <a:ext uri="{FF2B5EF4-FFF2-40B4-BE49-F238E27FC236}">
                  <a16:creationId xmlns:a16="http://schemas.microsoft.com/office/drawing/2014/main" id="{5D5477DF-2F67-7E06-3500-570FDAD14A30}"/>
                </a:ext>
              </a:extLst>
            </p:cNvPr>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3" name="Freeform 67">
              <a:extLst>
                <a:ext uri="{FF2B5EF4-FFF2-40B4-BE49-F238E27FC236}">
                  <a16:creationId xmlns:a16="http://schemas.microsoft.com/office/drawing/2014/main" id="{DED4EC57-0A6E-20B3-3C22-0DD6FCC8A20C}"/>
                </a:ext>
              </a:extLst>
            </p:cNvPr>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4" name="Freeform 68">
              <a:extLst>
                <a:ext uri="{FF2B5EF4-FFF2-40B4-BE49-F238E27FC236}">
                  <a16:creationId xmlns:a16="http://schemas.microsoft.com/office/drawing/2014/main" id="{C14D281E-2B2C-BD1A-22E7-0ECF02AC4668}"/>
                </a:ext>
              </a:extLst>
            </p:cNvPr>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5" name="Freeform 69">
              <a:extLst>
                <a:ext uri="{FF2B5EF4-FFF2-40B4-BE49-F238E27FC236}">
                  <a16:creationId xmlns:a16="http://schemas.microsoft.com/office/drawing/2014/main" id="{4DA790A4-597D-35F3-E112-CA7175D001D7}"/>
                </a:ext>
              </a:extLst>
            </p:cNvPr>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6" name="Freeform 70">
              <a:extLst>
                <a:ext uri="{FF2B5EF4-FFF2-40B4-BE49-F238E27FC236}">
                  <a16:creationId xmlns:a16="http://schemas.microsoft.com/office/drawing/2014/main" id="{97CD2383-7F3B-381C-7769-57AA7CE8EE8E}"/>
                </a:ext>
              </a:extLst>
            </p:cNvPr>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7" name="Freeform 71">
              <a:extLst>
                <a:ext uri="{FF2B5EF4-FFF2-40B4-BE49-F238E27FC236}">
                  <a16:creationId xmlns:a16="http://schemas.microsoft.com/office/drawing/2014/main" id="{A4E5D4BD-93F9-0441-F7C9-CF1FB1DFBE7B}"/>
                </a:ext>
              </a:extLst>
            </p:cNvPr>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8" name="Freeform 72">
              <a:extLst>
                <a:ext uri="{FF2B5EF4-FFF2-40B4-BE49-F238E27FC236}">
                  <a16:creationId xmlns:a16="http://schemas.microsoft.com/office/drawing/2014/main" id="{E8F7EB28-9838-6898-D31B-3EA902D93ACE}"/>
                </a:ext>
              </a:extLst>
            </p:cNvPr>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9" name="Freeform 73">
              <a:extLst>
                <a:ext uri="{FF2B5EF4-FFF2-40B4-BE49-F238E27FC236}">
                  <a16:creationId xmlns:a16="http://schemas.microsoft.com/office/drawing/2014/main" id="{AE2E3E36-7400-C26B-E78F-F810429E8285}"/>
                </a:ext>
              </a:extLst>
            </p:cNvPr>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0" name="Freeform 74">
              <a:extLst>
                <a:ext uri="{FF2B5EF4-FFF2-40B4-BE49-F238E27FC236}">
                  <a16:creationId xmlns:a16="http://schemas.microsoft.com/office/drawing/2014/main" id="{04CE6434-BC3A-F3AE-CC5E-E1F75C034B28}"/>
                </a:ext>
              </a:extLst>
            </p:cNvPr>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1" name="Freeform 75">
              <a:extLst>
                <a:ext uri="{FF2B5EF4-FFF2-40B4-BE49-F238E27FC236}">
                  <a16:creationId xmlns:a16="http://schemas.microsoft.com/office/drawing/2014/main" id="{A23F4C6B-9F40-2DA4-9441-EE003498F3BF}"/>
                </a:ext>
              </a:extLst>
            </p:cNvPr>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2" name="Freeform 76">
              <a:extLst>
                <a:ext uri="{FF2B5EF4-FFF2-40B4-BE49-F238E27FC236}">
                  <a16:creationId xmlns:a16="http://schemas.microsoft.com/office/drawing/2014/main" id="{8DF2D966-BAA0-1E46-91DE-16B3B2BDA4E5}"/>
                </a:ext>
              </a:extLst>
            </p:cNvPr>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3" name="Freeform 77">
              <a:extLst>
                <a:ext uri="{FF2B5EF4-FFF2-40B4-BE49-F238E27FC236}">
                  <a16:creationId xmlns:a16="http://schemas.microsoft.com/office/drawing/2014/main" id="{E7F8B1CB-62A8-F434-54AD-F32F84F00C49}"/>
                </a:ext>
              </a:extLst>
            </p:cNvPr>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4" name="Freeform 78">
              <a:extLst>
                <a:ext uri="{FF2B5EF4-FFF2-40B4-BE49-F238E27FC236}">
                  <a16:creationId xmlns:a16="http://schemas.microsoft.com/office/drawing/2014/main" id="{F4D9A052-DF08-18F4-F0D7-91A73AB019F1}"/>
                </a:ext>
              </a:extLst>
            </p:cNvPr>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5" name="Freeform 79">
              <a:extLst>
                <a:ext uri="{FF2B5EF4-FFF2-40B4-BE49-F238E27FC236}">
                  <a16:creationId xmlns:a16="http://schemas.microsoft.com/office/drawing/2014/main" id="{EBF0D4B1-8335-E963-7E9F-51016912CE8F}"/>
                </a:ext>
              </a:extLst>
            </p:cNvPr>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6" name="Freeform 80">
              <a:extLst>
                <a:ext uri="{FF2B5EF4-FFF2-40B4-BE49-F238E27FC236}">
                  <a16:creationId xmlns:a16="http://schemas.microsoft.com/office/drawing/2014/main" id="{2DC4484B-D06F-F0B3-8343-042611E0D1F3}"/>
                </a:ext>
              </a:extLst>
            </p:cNvPr>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7" name="Freeform 81">
              <a:extLst>
                <a:ext uri="{FF2B5EF4-FFF2-40B4-BE49-F238E27FC236}">
                  <a16:creationId xmlns:a16="http://schemas.microsoft.com/office/drawing/2014/main" id="{D2D6E1FF-4A3A-B0BF-8398-8072E4566F93}"/>
                </a:ext>
              </a:extLst>
            </p:cNvPr>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8" name="Freeform 82">
              <a:extLst>
                <a:ext uri="{FF2B5EF4-FFF2-40B4-BE49-F238E27FC236}">
                  <a16:creationId xmlns:a16="http://schemas.microsoft.com/office/drawing/2014/main" id="{4D3701CC-401A-37B0-6C5B-A6A6AC8F1D2D}"/>
                </a:ext>
              </a:extLst>
            </p:cNvPr>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9" name="Freeform 83">
              <a:extLst>
                <a:ext uri="{FF2B5EF4-FFF2-40B4-BE49-F238E27FC236}">
                  <a16:creationId xmlns:a16="http://schemas.microsoft.com/office/drawing/2014/main" id="{F85BE2F0-532F-4393-0878-945B8594C214}"/>
                </a:ext>
              </a:extLst>
            </p:cNvPr>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0" name="Freeform 84">
              <a:extLst>
                <a:ext uri="{FF2B5EF4-FFF2-40B4-BE49-F238E27FC236}">
                  <a16:creationId xmlns:a16="http://schemas.microsoft.com/office/drawing/2014/main" id="{3726326C-EE7F-C3D0-CC05-8294B9D30CC3}"/>
                </a:ext>
              </a:extLst>
            </p:cNvPr>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1" name="Freeform 85">
              <a:extLst>
                <a:ext uri="{FF2B5EF4-FFF2-40B4-BE49-F238E27FC236}">
                  <a16:creationId xmlns:a16="http://schemas.microsoft.com/office/drawing/2014/main" id="{4768B9C1-F8FC-8FA7-4970-AF6E33E7D3A5}"/>
                </a:ext>
              </a:extLst>
            </p:cNvPr>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2" name="Freeform 86">
              <a:extLst>
                <a:ext uri="{FF2B5EF4-FFF2-40B4-BE49-F238E27FC236}">
                  <a16:creationId xmlns:a16="http://schemas.microsoft.com/office/drawing/2014/main" id="{D3486B2F-7009-B37B-CA52-1BA97EFBD35E}"/>
                </a:ext>
              </a:extLst>
            </p:cNvPr>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3" name="Freeform 87">
              <a:extLst>
                <a:ext uri="{FF2B5EF4-FFF2-40B4-BE49-F238E27FC236}">
                  <a16:creationId xmlns:a16="http://schemas.microsoft.com/office/drawing/2014/main" id="{6D14AC11-F05B-CE9C-CB09-3BEADF1CE6FF}"/>
                </a:ext>
              </a:extLst>
            </p:cNvPr>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4" name="Freeform 88">
              <a:extLst>
                <a:ext uri="{FF2B5EF4-FFF2-40B4-BE49-F238E27FC236}">
                  <a16:creationId xmlns:a16="http://schemas.microsoft.com/office/drawing/2014/main" id="{2EDB6C08-1B9B-120C-7C15-EF2B15E7DAFB}"/>
                </a:ext>
              </a:extLst>
            </p:cNvPr>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5" name="Freeform 89">
              <a:extLst>
                <a:ext uri="{FF2B5EF4-FFF2-40B4-BE49-F238E27FC236}">
                  <a16:creationId xmlns:a16="http://schemas.microsoft.com/office/drawing/2014/main" id="{013D02B1-F6F3-0973-3030-182A2F20142E}"/>
                </a:ext>
              </a:extLst>
            </p:cNvPr>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6" name="Freeform 90">
              <a:extLst>
                <a:ext uri="{FF2B5EF4-FFF2-40B4-BE49-F238E27FC236}">
                  <a16:creationId xmlns:a16="http://schemas.microsoft.com/office/drawing/2014/main" id="{0B3FE226-F9D9-D25F-DA86-FEF5B8313DF9}"/>
                </a:ext>
              </a:extLst>
            </p:cNvPr>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7" name="Freeform 91">
              <a:extLst>
                <a:ext uri="{FF2B5EF4-FFF2-40B4-BE49-F238E27FC236}">
                  <a16:creationId xmlns:a16="http://schemas.microsoft.com/office/drawing/2014/main" id="{15A9C4D1-D380-5E2E-AD46-59687F95F203}"/>
                </a:ext>
              </a:extLst>
            </p:cNvPr>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8" name="Freeform 92">
              <a:extLst>
                <a:ext uri="{FF2B5EF4-FFF2-40B4-BE49-F238E27FC236}">
                  <a16:creationId xmlns:a16="http://schemas.microsoft.com/office/drawing/2014/main" id="{91FDFDBB-763A-9BB6-B8C1-648706966DD3}"/>
                </a:ext>
              </a:extLst>
            </p:cNvPr>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9" name="Freeform 93">
              <a:extLst>
                <a:ext uri="{FF2B5EF4-FFF2-40B4-BE49-F238E27FC236}">
                  <a16:creationId xmlns:a16="http://schemas.microsoft.com/office/drawing/2014/main" id="{87EE69CF-D335-AD44-4926-FF9437E6452E}"/>
                </a:ext>
              </a:extLst>
            </p:cNvPr>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0" name="Freeform 94">
              <a:extLst>
                <a:ext uri="{FF2B5EF4-FFF2-40B4-BE49-F238E27FC236}">
                  <a16:creationId xmlns:a16="http://schemas.microsoft.com/office/drawing/2014/main" id="{A3687094-5677-7410-9D4E-2E915D1637C5}"/>
                </a:ext>
              </a:extLst>
            </p:cNvPr>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1" name="Freeform 95">
              <a:extLst>
                <a:ext uri="{FF2B5EF4-FFF2-40B4-BE49-F238E27FC236}">
                  <a16:creationId xmlns:a16="http://schemas.microsoft.com/office/drawing/2014/main" id="{6AD98001-737C-8E09-AB49-53E47A82AD3D}"/>
                </a:ext>
              </a:extLst>
            </p:cNvPr>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2" name="Freeform 96">
              <a:extLst>
                <a:ext uri="{FF2B5EF4-FFF2-40B4-BE49-F238E27FC236}">
                  <a16:creationId xmlns:a16="http://schemas.microsoft.com/office/drawing/2014/main" id="{6C7890B5-89E1-82D4-506D-761078C73CED}"/>
                </a:ext>
              </a:extLst>
            </p:cNvPr>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3" name="Freeform 97">
              <a:extLst>
                <a:ext uri="{FF2B5EF4-FFF2-40B4-BE49-F238E27FC236}">
                  <a16:creationId xmlns:a16="http://schemas.microsoft.com/office/drawing/2014/main" id="{FD27688C-E924-92D7-8E15-E760A3362ECD}"/>
                </a:ext>
              </a:extLst>
            </p:cNvPr>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4" name="Freeform 98">
              <a:extLst>
                <a:ext uri="{FF2B5EF4-FFF2-40B4-BE49-F238E27FC236}">
                  <a16:creationId xmlns:a16="http://schemas.microsoft.com/office/drawing/2014/main" id="{260CE237-AFB7-B0CB-3F11-928386D616C9}"/>
                </a:ext>
              </a:extLst>
            </p:cNvPr>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5" name="Freeform 99">
              <a:extLst>
                <a:ext uri="{FF2B5EF4-FFF2-40B4-BE49-F238E27FC236}">
                  <a16:creationId xmlns:a16="http://schemas.microsoft.com/office/drawing/2014/main" id="{3C5223B4-6E0C-24B5-09C3-FB512834BE7F}"/>
                </a:ext>
              </a:extLst>
            </p:cNvPr>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6" name="Freeform 100">
              <a:extLst>
                <a:ext uri="{FF2B5EF4-FFF2-40B4-BE49-F238E27FC236}">
                  <a16:creationId xmlns:a16="http://schemas.microsoft.com/office/drawing/2014/main" id="{7B9AF833-F26D-E405-D390-D2DCDDCE6A75}"/>
                </a:ext>
              </a:extLst>
            </p:cNvPr>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7" name="Freeform 101">
              <a:extLst>
                <a:ext uri="{FF2B5EF4-FFF2-40B4-BE49-F238E27FC236}">
                  <a16:creationId xmlns:a16="http://schemas.microsoft.com/office/drawing/2014/main" id="{5695097C-54A0-487B-E871-B308A0D9DBBD}"/>
                </a:ext>
              </a:extLst>
            </p:cNvPr>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8" name="Freeform 102">
              <a:extLst>
                <a:ext uri="{FF2B5EF4-FFF2-40B4-BE49-F238E27FC236}">
                  <a16:creationId xmlns:a16="http://schemas.microsoft.com/office/drawing/2014/main" id="{75E256F2-5713-EC83-2440-BF2F90BFEDDF}"/>
                </a:ext>
              </a:extLst>
            </p:cNvPr>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9" name="Freeform 103">
              <a:extLst>
                <a:ext uri="{FF2B5EF4-FFF2-40B4-BE49-F238E27FC236}">
                  <a16:creationId xmlns:a16="http://schemas.microsoft.com/office/drawing/2014/main" id="{0F3FAF7E-D7C0-38EE-9034-9B92DDCE1A37}"/>
                </a:ext>
              </a:extLst>
            </p:cNvPr>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0" name="Freeform 104">
              <a:extLst>
                <a:ext uri="{FF2B5EF4-FFF2-40B4-BE49-F238E27FC236}">
                  <a16:creationId xmlns:a16="http://schemas.microsoft.com/office/drawing/2014/main" id="{E4D95B65-4248-7FBB-18BB-217F8389FD80}"/>
                </a:ext>
              </a:extLst>
            </p:cNvPr>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1" name="Freeform 105">
              <a:extLst>
                <a:ext uri="{FF2B5EF4-FFF2-40B4-BE49-F238E27FC236}">
                  <a16:creationId xmlns:a16="http://schemas.microsoft.com/office/drawing/2014/main" id="{B3D0D69C-00DE-5470-7DEB-1A8BD203989D}"/>
                </a:ext>
              </a:extLst>
            </p:cNvPr>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2" name="Freeform 106">
              <a:extLst>
                <a:ext uri="{FF2B5EF4-FFF2-40B4-BE49-F238E27FC236}">
                  <a16:creationId xmlns:a16="http://schemas.microsoft.com/office/drawing/2014/main" id="{9397CB7E-3A00-837B-5555-1391B02B3D77}"/>
                </a:ext>
              </a:extLst>
            </p:cNvPr>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3" name="Freeform 107">
              <a:extLst>
                <a:ext uri="{FF2B5EF4-FFF2-40B4-BE49-F238E27FC236}">
                  <a16:creationId xmlns:a16="http://schemas.microsoft.com/office/drawing/2014/main" id="{58E5C5EB-A111-FA43-8B87-86639B66064C}"/>
                </a:ext>
              </a:extLst>
            </p:cNvPr>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4" name="Freeform 108">
              <a:extLst>
                <a:ext uri="{FF2B5EF4-FFF2-40B4-BE49-F238E27FC236}">
                  <a16:creationId xmlns:a16="http://schemas.microsoft.com/office/drawing/2014/main" id="{070CE197-C4E2-11F1-7804-93B82A9E6C53}"/>
                </a:ext>
              </a:extLst>
            </p:cNvPr>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5" name="Freeform 109">
              <a:extLst>
                <a:ext uri="{FF2B5EF4-FFF2-40B4-BE49-F238E27FC236}">
                  <a16:creationId xmlns:a16="http://schemas.microsoft.com/office/drawing/2014/main" id="{6C6CE461-F9C6-C97E-FFAB-5D13BCDE1719}"/>
                </a:ext>
              </a:extLst>
            </p:cNvPr>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6" name="Freeform 110">
              <a:extLst>
                <a:ext uri="{FF2B5EF4-FFF2-40B4-BE49-F238E27FC236}">
                  <a16:creationId xmlns:a16="http://schemas.microsoft.com/office/drawing/2014/main" id="{57D85FF0-1952-280D-D56C-B17028FDDA8E}"/>
                </a:ext>
              </a:extLst>
            </p:cNvPr>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7" name="Freeform 111">
              <a:extLst>
                <a:ext uri="{FF2B5EF4-FFF2-40B4-BE49-F238E27FC236}">
                  <a16:creationId xmlns:a16="http://schemas.microsoft.com/office/drawing/2014/main" id="{437A8346-E130-6628-78D4-0E9AA1BA5369}"/>
                </a:ext>
              </a:extLst>
            </p:cNvPr>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8" name="Freeform 112">
              <a:extLst>
                <a:ext uri="{FF2B5EF4-FFF2-40B4-BE49-F238E27FC236}">
                  <a16:creationId xmlns:a16="http://schemas.microsoft.com/office/drawing/2014/main" id="{11C112E6-1C56-1BC3-DC92-084A7748B69A}"/>
                </a:ext>
              </a:extLst>
            </p:cNvPr>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9" name="Freeform 113">
              <a:extLst>
                <a:ext uri="{FF2B5EF4-FFF2-40B4-BE49-F238E27FC236}">
                  <a16:creationId xmlns:a16="http://schemas.microsoft.com/office/drawing/2014/main" id="{F24EAC96-C3E8-5057-A477-ECB1E2A012A2}"/>
                </a:ext>
              </a:extLst>
            </p:cNvPr>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0" name="Freeform 114">
              <a:extLst>
                <a:ext uri="{FF2B5EF4-FFF2-40B4-BE49-F238E27FC236}">
                  <a16:creationId xmlns:a16="http://schemas.microsoft.com/office/drawing/2014/main" id="{7A7B2AA3-BCF3-4A43-1A62-4ECDDD8C4C83}"/>
                </a:ext>
              </a:extLst>
            </p:cNvPr>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1" name="Freeform 115">
              <a:extLst>
                <a:ext uri="{FF2B5EF4-FFF2-40B4-BE49-F238E27FC236}">
                  <a16:creationId xmlns:a16="http://schemas.microsoft.com/office/drawing/2014/main" id="{4FE24D46-3950-EE65-141D-458EB51FD907}"/>
                </a:ext>
              </a:extLst>
            </p:cNvPr>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2" name="Freeform 116">
              <a:extLst>
                <a:ext uri="{FF2B5EF4-FFF2-40B4-BE49-F238E27FC236}">
                  <a16:creationId xmlns:a16="http://schemas.microsoft.com/office/drawing/2014/main" id="{7DA8D0B8-169B-2180-B393-533525EB3AD7}"/>
                </a:ext>
              </a:extLst>
            </p:cNvPr>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3" name="Freeform 117">
              <a:extLst>
                <a:ext uri="{FF2B5EF4-FFF2-40B4-BE49-F238E27FC236}">
                  <a16:creationId xmlns:a16="http://schemas.microsoft.com/office/drawing/2014/main" id="{64AB2DD4-37EE-9F2B-BC46-DAD9A87C7C14}"/>
                </a:ext>
              </a:extLst>
            </p:cNvPr>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4" name="Freeform 118">
              <a:extLst>
                <a:ext uri="{FF2B5EF4-FFF2-40B4-BE49-F238E27FC236}">
                  <a16:creationId xmlns:a16="http://schemas.microsoft.com/office/drawing/2014/main" id="{D86B0917-0B31-56AF-4DD8-03A4B115A843}"/>
                </a:ext>
              </a:extLst>
            </p:cNvPr>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5" name="Freeform 119">
              <a:extLst>
                <a:ext uri="{FF2B5EF4-FFF2-40B4-BE49-F238E27FC236}">
                  <a16:creationId xmlns:a16="http://schemas.microsoft.com/office/drawing/2014/main" id="{3E864F7D-FD29-91BE-A316-1E7257ADAED5}"/>
                </a:ext>
              </a:extLst>
            </p:cNvPr>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6" name="Freeform 120">
              <a:extLst>
                <a:ext uri="{FF2B5EF4-FFF2-40B4-BE49-F238E27FC236}">
                  <a16:creationId xmlns:a16="http://schemas.microsoft.com/office/drawing/2014/main" id="{2A7E742D-59ED-5DE0-DDFC-9551734A14E0}"/>
                </a:ext>
              </a:extLst>
            </p:cNvPr>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7" name="Freeform 121">
              <a:extLst>
                <a:ext uri="{FF2B5EF4-FFF2-40B4-BE49-F238E27FC236}">
                  <a16:creationId xmlns:a16="http://schemas.microsoft.com/office/drawing/2014/main" id="{B10A7CA4-76C6-2B71-AF90-5272B4A21F1F}"/>
                </a:ext>
              </a:extLst>
            </p:cNvPr>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8" name="Freeform 122">
              <a:extLst>
                <a:ext uri="{FF2B5EF4-FFF2-40B4-BE49-F238E27FC236}">
                  <a16:creationId xmlns:a16="http://schemas.microsoft.com/office/drawing/2014/main" id="{EAA0D81A-5A5C-2A60-FF56-4E184E4E5AB9}"/>
                </a:ext>
              </a:extLst>
            </p:cNvPr>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9" name="Freeform 123">
              <a:extLst>
                <a:ext uri="{FF2B5EF4-FFF2-40B4-BE49-F238E27FC236}">
                  <a16:creationId xmlns:a16="http://schemas.microsoft.com/office/drawing/2014/main" id="{716C86C5-34C8-DE99-70CE-876080FC2A4E}"/>
                </a:ext>
              </a:extLst>
            </p:cNvPr>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0" name="Freeform 124">
              <a:extLst>
                <a:ext uri="{FF2B5EF4-FFF2-40B4-BE49-F238E27FC236}">
                  <a16:creationId xmlns:a16="http://schemas.microsoft.com/office/drawing/2014/main" id="{781E91CF-7B9A-0FB4-1447-707FEC7AE744}"/>
                </a:ext>
              </a:extLst>
            </p:cNvPr>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1" name="Freeform 125">
              <a:extLst>
                <a:ext uri="{FF2B5EF4-FFF2-40B4-BE49-F238E27FC236}">
                  <a16:creationId xmlns:a16="http://schemas.microsoft.com/office/drawing/2014/main" id="{6C62D006-B994-2CC3-DF7B-E5F9406D9B7C}"/>
                </a:ext>
              </a:extLst>
            </p:cNvPr>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2" name="Freeform 126">
              <a:extLst>
                <a:ext uri="{FF2B5EF4-FFF2-40B4-BE49-F238E27FC236}">
                  <a16:creationId xmlns:a16="http://schemas.microsoft.com/office/drawing/2014/main" id="{90DDFBC2-FE79-946F-CB7B-4E4217A6B98D}"/>
                </a:ext>
              </a:extLst>
            </p:cNvPr>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3" name="Freeform 127">
              <a:extLst>
                <a:ext uri="{FF2B5EF4-FFF2-40B4-BE49-F238E27FC236}">
                  <a16:creationId xmlns:a16="http://schemas.microsoft.com/office/drawing/2014/main" id="{FD6F5A6A-6B76-0E45-CAAD-87C25110291F}"/>
                </a:ext>
              </a:extLst>
            </p:cNvPr>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4" name="Freeform 128">
              <a:extLst>
                <a:ext uri="{FF2B5EF4-FFF2-40B4-BE49-F238E27FC236}">
                  <a16:creationId xmlns:a16="http://schemas.microsoft.com/office/drawing/2014/main" id="{5035F957-ACCC-1FC7-5987-F347496D38DA}"/>
                </a:ext>
              </a:extLst>
            </p:cNvPr>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5" name="Freeform 129">
              <a:extLst>
                <a:ext uri="{FF2B5EF4-FFF2-40B4-BE49-F238E27FC236}">
                  <a16:creationId xmlns:a16="http://schemas.microsoft.com/office/drawing/2014/main" id="{6A8B8BE2-6A5E-C505-FDD2-E0CC6B223B64}"/>
                </a:ext>
              </a:extLst>
            </p:cNvPr>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6" name="Freeform 130">
              <a:extLst>
                <a:ext uri="{FF2B5EF4-FFF2-40B4-BE49-F238E27FC236}">
                  <a16:creationId xmlns:a16="http://schemas.microsoft.com/office/drawing/2014/main" id="{1095998C-67FF-9F7D-2272-B4297625E0CF}"/>
                </a:ext>
              </a:extLst>
            </p:cNvPr>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7" name="Freeform 131">
              <a:extLst>
                <a:ext uri="{FF2B5EF4-FFF2-40B4-BE49-F238E27FC236}">
                  <a16:creationId xmlns:a16="http://schemas.microsoft.com/office/drawing/2014/main" id="{07143373-F725-F117-D121-BD5003104812}"/>
                </a:ext>
              </a:extLst>
            </p:cNvPr>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8" name="Freeform 132">
              <a:extLst>
                <a:ext uri="{FF2B5EF4-FFF2-40B4-BE49-F238E27FC236}">
                  <a16:creationId xmlns:a16="http://schemas.microsoft.com/office/drawing/2014/main" id="{38A2BFB3-9245-EE11-3606-58EC4E22EC32}"/>
                </a:ext>
              </a:extLst>
            </p:cNvPr>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9" name="Freeform 133">
              <a:extLst>
                <a:ext uri="{FF2B5EF4-FFF2-40B4-BE49-F238E27FC236}">
                  <a16:creationId xmlns:a16="http://schemas.microsoft.com/office/drawing/2014/main" id="{81E18DFE-7F5E-1280-ACC3-5E2DC3A082DB}"/>
                </a:ext>
              </a:extLst>
            </p:cNvPr>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0" name="Freeform 134">
              <a:extLst>
                <a:ext uri="{FF2B5EF4-FFF2-40B4-BE49-F238E27FC236}">
                  <a16:creationId xmlns:a16="http://schemas.microsoft.com/office/drawing/2014/main" id="{E1821E31-31DF-CA24-6C7E-18B0A07C7A3A}"/>
                </a:ext>
              </a:extLst>
            </p:cNvPr>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1" name="Freeform 135">
              <a:extLst>
                <a:ext uri="{FF2B5EF4-FFF2-40B4-BE49-F238E27FC236}">
                  <a16:creationId xmlns:a16="http://schemas.microsoft.com/office/drawing/2014/main" id="{D51F52E3-D6FF-6787-EEF6-2E7E7AAC9115}"/>
                </a:ext>
              </a:extLst>
            </p:cNvPr>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2" name="Freeform 136">
              <a:extLst>
                <a:ext uri="{FF2B5EF4-FFF2-40B4-BE49-F238E27FC236}">
                  <a16:creationId xmlns:a16="http://schemas.microsoft.com/office/drawing/2014/main" id="{EB58275A-4528-8834-65DB-2803652F0E05}"/>
                </a:ext>
              </a:extLst>
            </p:cNvPr>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3" name="Freeform 137">
              <a:extLst>
                <a:ext uri="{FF2B5EF4-FFF2-40B4-BE49-F238E27FC236}">
                  <a16:creationId xmlns:a16="http://schemas.microsoft.com/office/drawing/2014/main" id="{2F93EE75-8850-A33D-BBF9-F1CEF49A310F}"/>
                </a:ext>
              </a:extLst>
            </p:cNvPr>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4" name="Freeform 138">
              <a:extLst>
                <a:ext uri="{FF2B5EF4-FFF2-40B4-BE49-F238E27FC236}">
                  <a16:creationId xmlns:a16="http://schemas.microsoft.com/office/drawing/2014/main" id="{89CFE5BF-DB52-7A54-24BB-644EE26FD6A3}"/>
                </a:ext>
              </a:extLst>
            </p:cNvPr>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5" name="Freeform 139">
              <a:extLst>
                <a:ext uri="{FF2B5EF4-FFF2-40B4-BE49-F238E27FC236}">
                  <a16:creationId xmlns:a16="http://schemas.microsoft.com/office/drawing/2014/main" id="{8676C463-A887-3DFA-7C5A-05ACFE5F4421}"/>
                </a:ext>
              </a:extLst>
            </p:cNvPr>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6" name="Freeform 140">
              <a:extLst>
                <a:ext uri="{FF2B5EF4-FFF2-40B4-BE49-F238E27FC236}">
                  <a16:creationId xmlns:a16="http://schemas.microsoft.com/office/drawing/2014/main" id="{DD3FC5DF-6CC2-3CD4-5736-3CEF0884BD6C}"/>
                </a:ext>
              </a:extLst>
            </p:cNvPr>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7" name="Freeform 141">
              <a:extLst>
                <a:ext uri="{FF2B5EF4-FFF2-40B4-BE49-F238E27FC236}">
                  <a16:creationId xmlns:a16="http://schemas.microsoft.com/office/drawing/2014/main" id="{63952B1C-4C89-964B-7BA5-F1B3C0EC2E70}"/>
                </a:ext>
              </a:extLst>
            </p:cNvPr>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8" name="Freeform 142">
              <a:extLst>
                <a:ext uri="{FF2B5EF4-FFF2-40B4-BE49-F238E27FC236}">
                  <a16:creationId xmlns:a16="http://schemas.microsoft.com/office/drawing/2014/main" id="{DC0B3976-83EC-00D9-7024-D65247038FFD}"/>
                </a:ext>
              </a:extLst>
            </p:cNvPr>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9" name="Freeform 143">
              <a:extLst>
                <a:ext uri="{FF2B5EF4-FFF2-40B4-BE49-F238E27FC236}">
                  <a16:creationId xmlns:a16="http://schemas.microsoft.com/office/drawing/2014/main" id="{2A893224-A321-B4EC-7D92-F6558DFA3987}"/>
                </a:ext>
              </a:extLst>
            </p:cNvPr>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0" name="Freeform 144">
              <a:extLst>
                <a:ext uri="{FF2B5EF4-FFF2-40B4-BE49-F238E27FC236}">
                  <a16:creationId xmlns:a16="http://schemas.microsoft.com/office/drawing/2014/main" id="{9B9F005E-3031-03A5-8B45-E8761938A9F3}"/>
                </a:ext>
              </a:extLst>
            </p:cNvPr>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1" name="Freeform 145">
              <a:extLst>
                <a:ext uri="{FF2B5EF4-FFF2-40B4-BE49-F238E27FC236}">
                  <a16:creationId xmlns:a16="http://schemas.microsoft.com/office/drawing/2014/main" id="{3A7C41FA-EAB7-13F5-EE67-3E976EB70968}"/>
                </a:ext>
              </a:extLst>
            </p:cNvPr>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2" name="Freeform 146">
              <a:extLst>
                <a:ext uri="{FF2B5EF4-FFF2-40B4-BE49-F238E27FC236}">
                  <a16:creationId xmlns:a16="http://schemas.microsoft.com/office/drawing/2014/main" id="{CA87E79A-B9F7-A10C-B3CC-C8035767D57D}"/>
                </a:ext>
              </a:extLst>
            </p:cNvPr>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3" name="Freeform 147">
              <a:extLst>
                <a:ext uri="{FF2B5EF4-FFF2-40B4-BE49-F238E27FC236}">
                  <a16:creationId xmlns:a16="http://schemas.microsoft.com/office/drawing/2014/main" id="{0F388D19-2FBF-4FE4-E41F-74C8F1A19F3A}"/>
                </a:ext>
              </a:extLst>
            </p:cNvPr>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4" name="Freeform 148">
              <a:extLst>
                <a:ext uri="{FF2B5EF4-FFF2-40B4-BE49-F238E27FC236}">
                  <a16:creationId xmlns:a16="http://schemas.microsoft.com/office/drawing/2014/main" id="{5E433B4D-CA58-C923-6970-53D8A35C4270}"/>
                </a:ext>
              </a:extLst>
            </p:cNvPr>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5" name="Freeform 149">
              <a:extLst>
                <a:ext uri="{FF2B5EF4-FFF2-40B4-BE49-F238E27FC236}">
                  <a16:creationId xmlns:a16="http://schemas.microsoft.com/office/drawing/2014/main" id="{73190BF5-296F-5355-6A86-40E172682945}"/>
                </a:ext>
              </a:extLst>
            </p:cNvPr>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6" name="Freeform 150">
              <a:extLst>
                <a:ext uri="{FF2B5EF4-FFF2-40B4-BE49-F238E27FC236}">
                  <a16:creationId xmlns:a16="http://schemas.microsoft.com/office/drawing/2014/main" id="{CE97D2A4-B21F-1C97-A388-84ABE0412CED}"/>
                </a:ext>
              </a:extLst>
            </p:cNvPr>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7" name="Freeform 151">
              <a:extLst>
                <a:ext uri="{FF2B5EF4-FFF2-40B4-BE49-F238E27FC236}">
                  <a16:creationId xmlns:a16="http://schemas.microsoft.com/office/drawing/2014/main" id="{45F1F0DE-C00C-9F11-FAA9-E41781FB6A69}"/>
                </a:ext>
              </a:extLst>
            </p:cNvPr>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8" name="Freeform 152">
              <a:extLst>
                <a:ext uri="{FF2B5EF4-FFF2-40B4-BE49-F238E27FC236}">
                  <a16:creationId xmlns:a16="http://schemas.microsoft.com/office/drawing/2014/main" id="{80371983-3082-D121-14A1-80F79AD1F29B}"/>
                </a:ext>
              </a:extLst>
            </p:cNvPr>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9" name="Freeform 153">
              <a:extLst>
                <a:ext uri="{FF2B5EF4-FFF2-40B4-BE49-F238E27FC236}">
                  <a16:creationId xmlns:a16="http://schemas.microsoft.com/office/drawing/2014/main" id="{CFC5A737-C906-8C57-6FA8-9301108E8129}"/>
                </a:ext>
              </a:extLst>
            </p:cNvPr>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0" name="Freeform 154">
              <a:extLst>
                <a:ext uri="{FF2B5EF4-FFF2-40B4-BE49-F238E27FC236}">
                  <a16:creationId xmlns:a16="http://schemas.microsoft.com/office/drawing/2014/main" id="{AE420C42-4190-0DB1-15B2-0271B1336C45}"/>
                </a:ext>
              </a:extLst>
            </p:cNvPr>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1" name="Freeform 155">
              <a:extLst>
                <a:ext uri="{FF2B5EF4-FFF2-40B4-BE49-F238E27FC236}">
                  <a16:creationId xmlns:a16="http://schemas.microsoft.com/office/drawing/2014/main" id="{372B140E-D98A-ED5C-B8E0-BB88F4185D69}"/>
                </a:ext>
              </a:extLst>
            </p:cNvPr>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2" name="Freeform 156">
              <a:extLst>
                <a:ext uri="{FF2B5EF4-FFF2-40B4-BE49-F238E27FC236}">
                  <a16:creationId xmlns:a16="http://schemas.microsoft.com/office/drawing/2014/main" id="{5085CD6A-8DBC-311D-1090-C0C9AF03F8CB}"/>
                </a:ext>
              </a:extLst>
            </p:cNvPr>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3" name="Freeform 157">
              <a:extLst>
                <a:ext uri="{FF2B5EF4-FFF2-40B4-BE49-F238E27FC236}">
                  <a16:creationId xmlns:a16="http://schemas.microsoft.com/office/drawing/2014/main" id="{2BB1F1F7-F493-3764-288B-4B5508814DE0}"/>
                </a:ext>
              </a:extLst>
            </p:cNvPr>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4" name="Freeform 158">
              <a:extLst>
                <a:ext uri="{FF2B5EF4-FFF2-40B4-BE49-F238E27FC236}">
                  <a16:creationId xmlns:a16="http://schemas.microsoft.com/office/drawing/2014/main" id="{F78367A3-EDBB-8527-931C-246C45593A16}"/>
                </a:ext>
              </a:extLst>
            </p:cNvPr>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5" name="Freeform 159">
              <a:extLst>
                <a:ext uri="{FF2B5EF4-FFF2-40B4-BE49-F238E27FC236}">
                  <a16:creationId xmlns:a16="http://schemas.microsoft.com/office/drawing/2014/main" id="{764D5150-3C33-EE7A-ACF8-8DF0D0FB2778}"/>
                </a:ext>
              </a:extLst>
            </p:cNvPr>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6" name="Freeform 160">
              <a:extLst>
                <a:ext uri="{FF2B5EF4-FFF2-40B4-BE49-F238E27FC236}">
                  <a16:creationId xmlns:a16="http://schemas.microsoft.com/office/drawing/2014/main" id="{1739C7FC-32BD-A73C-5A4E-BBA1D4B9B507}"/>
                </a:ext>
              </a:extLst>
            </p:cNvPr>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7" name="Freeform 161">
              <a:extLst>
                <a:ext uri="{FF2B5EF4-FFF2-40B4-BE49-F238E27FC236}">
                  <a16:creationId xmlns:a16="http://schemas.microsoft.com/office/drawing/2014/main" id="{FDFBB721-B6FD-E142-9C02-2925F9FAF55D}"/>
                </a:ext>
              </a:extLst>
            </p:cNvPr>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8" name="Freeform 162">
              <a:extLst>
                <a:ext uri="{FF2B5EF4-FFF2-40B4-BE49-F238E27FC236}">
                  <a16:creationId xmlns:a16="http://schemas.microsoft.com/office/drawing/2014/main" id="{1CCFAAE7-6954-C4FF-4B67-F53A00F16B36}"/>
                </a:ext>
              </a:extLst>
            </p:cNvPr>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9" name="Freeform 163">
              <a:extLst>
                <a:ext uri="{FF2B5EF4-FFF2-40B4-BE49-F238E27FC236}">
                  <a16:creationId xmlns:a16="http://schemas.microsoft.com/office/drawing/2014/main" id="{139C63FA-E65B-D52A-8632-00516C5E1C52}"/>
                </a:ext>
              </a:extLst>
            </p:cNvPr>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0" name="Freeform 164">
              <a:extLst>
                <a:ext uri="{FF2B5EF4-FFF2-40B4-BE49-F238E27FC236}">
                  <a16:creationId xmlns:a16="http://schemas.microsoft.com/office/drawing/2014/main" id="{0A19CB9A-1D0C-E357-BD1F-88EED23FBDEB}"/>
                </a:ext>
              </a:extLst>
            </p:cNvPr>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1" name="Freeform 165">
              <a:extLst>
                <a:ext uri="{FF2B5EF4-FFF2-40B4-BE49-F238E27FC236}">
                  <a16:creationId xmlns:a16="http://schemas.microsoft.com/office/drawing/2014/main" id="{3A1DD007-3E6A-8355-BEEE-5A760454BD9B}"/>
                </a:ext>
              </a:extLst>
            </p:cNvPr>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2" name="Freeform 166">
              <a:extLst>
                <a:ext uri="{FF2B5EF4-FFF2-40B4-BE49-F238E27FC236}">
                  <a16:creationId xmlns:a16="http://schemas.microsoft.com/office/drawing/2014/main" id="{EC7C2A59-420A-99A7-C9B4-8BA4FB179190}"/>
                </a:ext>
              </a:extLst>
            </p:cNvPr>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3" name="Freeform 167">
              <a:extLst>
                <a:ext uri="{FF2B5EF4-FFF2-40B4-BE49-F238E27FC236}">
                  <a16:creationId xmlns:a16="http://schemas.microsoft.com/office/drawing/2014/main" id="{B3B0BB44-66F1-8863-43FD-38117152592D}"/>
                </a:ext>
              </a:extLst>
            </p:cNvPr>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4" name="Freeform 168">
              <a:extLst>
                <a:ext uri="{FF2B5EF4-FFF2-40B4-BE49-F238E27FC236}">
                  <a16:creationId xmlns:a16="http://schemas.microsoft.com/office/drawing/2014/main" id="{287F5969-53E5-A252-F389-8D27CCBBB51A}"/>
                </a:ext>
              </a:extLst>
            </p:cNvPr>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5" name="Freeform 169">
              <a:extLst>
                <a:ext uri="{FF2B5EF4-FFF2-40B4-BE49-F238E27FC236}">
                  <a16:creationId xmlns:a16="http://schemas.microsoft.com/office/drawing/2014/main" id="{8AD7FAC4-FBE8-F9F3-D8B8-F12874FBD92C}"/>
                </a:ext>
              </a:extLst>
            </p:cNvPr>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6" name="Freeform 170">
              <a:extLst>
                <a:ext uri="{FF2B5EF4-FFF2-40B4-BE49-F238E27FC236}">
                  <a16:creationId xmlns:a16="http://schemas.microsoft.com/office/drawing/2014/main" id="{2E38972B-E6B9-0A8F-FBF0-68B92C67E7B2}"/>
                </a:ext>
              </a:extLst>
            </p:cNvPr>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7" name="Freeform 171">
              <a:extLst>
                <a:ext uri="{FF2B5EF4-FFF2-40B4-BE49-F238E27FC236}">
                  <a16:creationId xmlns:a16="http://schemas.microsoft.com/office/drawing/2014/main" id="{4FB337BE-A611-7626-A7B4-EE8986C2D929}"/>
                </a:ext>
              </a:extLst>
            </p:cNvPr>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8" name="Freeform 172">
              <a:extLst>
                <a:ext uri="{FF2B5EF4-FFF2-40B4-BE49-F238E27FC236}">
                  <a16:creationId xmlns:a16="http://schemas.microsoft.com/office/drawing/2014/main" id="{8B5795F0-6F43-08AA-0395-D265E913D62E}"/>
                </a:ext>
              </a:extLst>
            </p:cNvPr>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9" name="Freeform 173">
              <a:extLst>
                <a:ext uri="{FF2B5EF4-FFF2-40B4-BE49-F238E27FC236}">
                  <a16:creationId xmlns:a16="http://schemas.microsoft.com/office/drawing/2014/main" id="{97E0D5A2-C443-8A46-C15A-D95493C8EDBB}"/>
                </a:ext>
              </a:extLst>
            </p:cNvPr>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0" name="Freeform 174">
              <a:extLst>
                <a:ext uri="{FF2B5EF4-FFF2-40B4-BE49-F238E27FC236}">
                  <a16:creationId xmlns:a16="http://schemas.microsoft.com/office/drawing/2014/main" id="{34CE92D7-3726-C1D4-3295-4C801C678E00}"/>
                </a:ext>
              </a:extLst>
            </p:cNvPr>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1" name="Freeform 175">
              <a:extLst>
                <a:ext uri="{FF2B5EF4-FFF2-40B4-BE49-F238E27FC236}">
                  <a16:creationId xmlns:a16="http://schemas.microsoft.com/office/drawing/2014/main" id="{9ADDEEE6-B635-5B6D-A5D7-31BB19E21DF1}"/>
                </a:ext>
              </a:extLst>
            </p:cNvPr>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2" name="Freeform 176">
              <a:extLst>
                <a:ext uri="{FF2B5EF4-FFF2-40B4-BE49-F238E27FC236}">
                  <a16:creationId xmlns:a16="http://schemas.microsoft.com/office/drawing/2014/main" id="{EDB2D991-5E08-2C43-DB88-0E22527CC69C}"/>
                </a:ext>
              </a:extLst>
            </p:cNvPr>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3" name="Freeform 177">
              <a:extLst>
                <a:ext uri="{FF2B5EF4-FFF2-40B4-BE49-F238E27FC236}">
                  <a16:creationId xmlns:a16="http://schemas.microsoft.com/office/drawing/2014/main" id="{AC9E6331-B813-BC0A-CF53-4666C463977F}"/>
                </a:ext>
              </a:extLst>
            </p:cNvPr>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4" name="Freeform 178">
              <a:extLst>
                <a:ext uri="{FF2B5EF4-FFF2-40B4-BE49-F238E27FC236}">
                  <a16:creationId xmlns:a16="http://schemas.microsoft.com/office/drawing/2014/main" id="{C51DDED1-640E-A2F8-47BF-75E8EA45A675}"/>
                </a:ext>
              </a:extLst>
            </p:cNvPr>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5" name="Freeform 179">
              <a:extLst>
                <a:ext uri="{FF2B5EF4-FFF2-40B4-BE49-F238E27FC236}">
                  <a16:creationId xmlns:a16="http://schemas.microsoft.com/office/drawing/2014/main" id="{69443BB1-4AB6-6C4D-34C7-CED7523A4D76}"/>
                </a:ext>
              </a:extLst>
            </p:cNvPr>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6" name="Freeform 180">
              <a:extLst>
                <a:ext uri="{FF2B5EF4-FFF2-40B4-BE49-F238E27FC236}">
                  <a16:creationId xmlns:a16="http://schemas.microsoft.com/office/drawing/2014/main" id="{350B8A74-09A7-F995-AC43-F9B3EDFCCDA1}"/>
                </a:ext>
              </a:extLst>
            </p:cNvPr>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7" name="Freeform 181">
              <a:extLst>
                <a:ext uri="{FF2B5EF4-FFF2-40B4-BE49-F238E27FC236}">
                  <a16:creationId xmlns:a16="http://schemas.microsoft.com/office/drawing/2014/main" id="{86A99E98-41B5-B77E-3D32-0FFE8477C0AE}"/>
                </a:ext>
              </a:extLst>
            </p:cNvPr>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8" name="Freeform 182">
              <a:extLst>
                <a:ext uri="{FF2B5EF4-FFF2-40B4-BE49-F238E27FC236}">
                  <a16:creationId xmlns:a16="http://schemas.microsoft.com/office/drawing/2014/main" id="{4B2D05B0-433C-CC18-F811-EE161CFF65CE}"/>
                </a:ext>
              </a:extLst>
            </p:cNvPr>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9" name="Freeform 183">
              <a:extLst>
                <a:ext uri="{FF2B5EF4-FFF2-40B4-BE49-F238E27FC236}">
                  <a16:creationId xmlns:a16="http://schemas.microsoft.com/office/drawing/2014/main" id="{755C4251-FFBE-A422-634A-D923C95D1FC7}"/>
                </a:ext>
              </a:extLst>
            </p:cNvPr>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0" name="Freeform 184">
              <a:extLst>
                <a:ext uri="{FF2B5EF4-FFF2-40B4-BE49-F238E27FC236}">
                  <a16:creationId xmlns:a16="http://schemas.microsoft.com/office/drawing/2014/main" id="{7A1142B4-34C2-E9C0-4A85-28C19DBB1B70}"/>
                </a:ext>
              </a:extLst>
            </p:cNvPr>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1" name="Freeform 185">
              <a:extLst>
                <a:ext uri="{FF2B5EF4-FFF2-40B4-BE49-F238E27FC236}">
                  <a16:creationId xmlns:a16="http://schemas.microsoft.com/office/drawing/2014/main" id="{2F09CB78-F040-5BBC-EF8F-A368DD88200A}"/>
                </a:ext>
              </a:extLst>
            </p:cNvPr>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2" name="Freeform 186">
              <a:extLst>
                <a:ext uri="{FF2B5EF4-FFF2-40B4-BE49-F238E27FC236}">
                  <a16:creationId xmlns:a16="http://schemas.microsoft.com/office/drawing/2014/main" id="{55571056-428C-96EF-C9A0-AC9A925E8B3B}"/>
                </a:ext>
              </a:extLst>
            </p:cNvPr>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3" name="Freeform 187">
              <a:extLst>
                <a:ext uri="{FF2B5EF4-FFF2-40B4-BE49-F238E27FC236}">
                  <a16:creationId xmlns:a16="http://schemas.microsoft.com/office/drawing/2014/main" id="{ACA8AE9D-D730-19E5-1CC7-4E399A8F75D7}"/>
                </a:ext>
              </a:extLst>
            </p:cNvPr>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4" name="Freeform 188">
              <a:extLst>
                <a:ext uri="{FF2B5EF4-FFF2-40B4-BE49-F238E27FC236}">
                  <a16:creationId xmlns:a16="http://schemas.microsoft.com/office/drawing/2014/main" id="{935C80D4-C709-CB48-6DB9-0C2680577AF3}"/>
                </a:ext>
              </a:extLst>
            </p:cNvPr>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5" name="Freeform 189">
              <a:extLst>
                <a:ext uri="{FF2B5EF4-FFF2-40B4-BE49-F238E27FC236}">
                  <a16:creationId xmlns:a16="http://schemas.microsoft.com/office/drawing/2014/main" id="{E60FCB2D-701A-1D41-513A-C31CD9D5D6B6}"/>
                </a:ext>
              </a:extLst>
            </p:cNvPr>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6" name="Freeform 190">
              <a:extLst>
                <a:ext uri="{FF2B5EF4-FFF2-40B4-BE49-F238E27FC236}">
                  <a16:creationId xmlns:a16="http://schemas.microsoft.com/office/drawing/2014/main" id="{211078CE-A914-1560-411C-2C8B6DAF769E}"/>
                </a:ext>
              </a:extLst>
            </p:cNvPr>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7" name="Freeform 191">
              <a:extLst>
                <a:ext uri="{FF2B5EF4-FFF2-40B4-BE49-F238E27FC236}">
                  <a16:creationId xmlns:a16="http://schemas.microsoft.com/office/drawing/2014/main" id="{A9B16CAB-B2FE-7BB9-D3D8-1B93CE5DF747}"/>
                </a:ext>
              </a:extLst>
            </p:cNvPr>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8" name="Freeform 192">
              <a:extLst>
                <a:ext uri="{FF2B5EF4-FFF2-40B4-BE49-F238E27FC236}">
                  <a16:creationId xmlns:a16="http://schemas.microsoft.com/office/drawing/2014/main" id="{F60F8859-8065-8826-67B6-E47C613F7C33}"/>
                </a:ext>
              </a:extLst>
            </p:cNvPr>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9" name="Freeform 193">
              <a:extLst>
                <a:ext uri="{FF2B5EF4-FFF2-40B4-BE49-F238E27FC236}">
                  <a16:creationId xmlns:a16="http://schemas.microsoft.com/office/drawing/2014/main" id="{E39233B6-646F-1FE5-049D-346C38AFEB0F}"/>
                </a:ext>
              </a:extLst>
            </p:cNvPr>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0" name="Freeform 194">
              <a:extLst>
                <a:ext uri="{FF2B5EF4-FFF2-40B4-BE49-F238E27FC236}">
                  <a16:creationId xmlns:a16="http://schemas.microsoft.com/office/drawing/2014/main" id="{614154AA-418C-D4DE-6F85-9A75280DD37A}"/>
                </a:ext>
              </a:extLst>
            </p:cNvPr>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1" name="Freeform 195">
              <a:extLst>
                <a:ext uri="{FF2B5EF4-FFF2-40B4-BE49-F238E27FC236}">
                  <a16:creationId xmlns:a16="http://schemas.microsoft.com/office/drawing/2014/main" id="{3E36DB1C-A15A-0243-D9D4-65F70B206683}"/>
                </a:ext>
              </a:extLst>
            </p:cNvPr>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2" name="Freeform 196">
              <a:extLst>
                <a:ext uri="{FF2B5EF4-FFF2-40B4-BE49-F238E27FC236}">
                  <a16:creationId xmlns:a16="http://schemas.microsoft.com/office/drawing/2014/main" id="{726FE853-6A6A-075B-2FFB-7CA4F4F18E4D}"/>
                </a:ext>
              </a:extLst>
            </p:cNvPr>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3" name="Freeform 197">
              <a:extLst>
                <a:ext uri="{FF2B5EF4-FFF2-40B4-BE49-F238E27FC236}">
                  <a16:creationId xmlns:a16="http://schemas.microsoft.com/office/drawing/2014/main" id="{20868260-7916-BE09-0438-7F77218D5AF1}"/>
                </a:ext>
              </a:extLst>
            </p:cNvPr>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4" name="Freeform 198">
              <a:extLst>
                <a:ext uri="{FF2B5EF4-FFF2-40B4-BE49-F238E27FC236}">
                  <a16:creationId xmlns:a16="http://schemas.microsoft.com/office/drawing/2014/main" id="{7BF07612-5204-AB9A-9C74-5A05B65E1F57}"/>
                </a:ext>
              </a:extLst>
            </p:cNvPr>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5" name="Freeform 199">
              <a:extLst>
                <a:ext uri="{FF2B5EF4-FFF2-40B4-BE49-F238E27FC236}">
                  <a16:creationId xmlns:a16="http://schemas.microsoft.com/office/drawing/2014/main" id="{9E4D664B-1AD1-44D9-964C-30B02D78EEFC}"/>
                </a:ext>
              </a:extLst>
            </p:cNvPr>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6" name="Freeform 200">
              <a:extLst>
                <a:ext uri="{FF2B5EF4-FFF2-40B4-BE49-F238E27FC236}">
                  <a16:creationId xmlns:a16="http://schemas.microsoft.com/office/drawing/2014/main" id="{75837A7C-D9C6-6EC9-D2B9-6F62F341C73E}"/>
                </a:ext>
              </a:extLst>
            </p:cNvPr>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7" name="Freeform 201">
              <a:extLst>
                <a:ext uri="{FF2B5EF4-FFF2-40B4-BE49-F238E27FC236}">
                  <a16:creationId xmlns:a16="http://schemas.microsoft.com/office/drawing/2014/main" id="{B9CF70DD-7DE0-70AD-3DD9-F300A0FF8AAC}"/>
                </a:ext>
              </a:extLst>
            </p:cNvPr>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8" name="Freeform 202">
              <a:extLst>
                <a:ext uri="{FF2B5EF4-FFF2-40B4-BE49-F238E27FC236}">
                  <a16:creationId xmlns:a16="http://schemas.microsoft.com/office/drawing/2014/main" id="{AEE5BD3B-F81F-5595-0E12-2216104E2B9D}"/>
                </a:ext>
              </a:extLst>
            </p:cNvPr>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9" name="Freeform 203">
              <a:extLst>
                <a:ext uri="{FF2B5EF4-FFF2-40B4-BE49-F238E27FC236}">
                  <a16:creationId xmlns:a16="http://schemas.microsoft.com/office/drawing/2014/main" id="{CAA58F45-3EEE-316C-838A-637A81F1DD7F}"/>
                </a:ext>
              </a:extLst>
            </p:cNvPr>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0" name="Freeform 204">
              <a:extLst>
                <a:ext uri="{FF2B5EF4-FFF2-40B4-BE49-F238E27FC236}">
                  <a16:creationId xmlns:a16="http://schemas.microsoft.com/office/drawing/2014/main" id="{FCA4D0E6-56B6-E24A-426C-47D8A4A74D98}"/>
                </a:ext>
              </a:extLst>
            </p:cNvPr>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1" name="Freeform 205">
              <a:extLst>
                <a:ext uri="{FF2B5EF4-FFF2-40B4-BE49-F238E27FC236}">
                  <a16:creationId xmlns:a16="http://schemas.microsoft.com/office/drawing/2014/main" id="{87A33D78-20CA-993D-D711-61EB1F6D952C}"/>
                </a:ext>
              </a:extLst>
            </p:cNvPr>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2" name="Freeform 206">
              <a:extLst>
                <a:ext uri="{FF2B5EF4-FFF2-40B4-BE49-F238E27FC236}">
                  <a16:creationId xmlns:a16="http://schemas.microsoft.com/office/drawing/2014/main" id="{795D50AE-7AAF-500E-78A1-E2DCE9CFB3D5}"/>
                </a:ext>
              </a:extLst>
            </p:cNvPr>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3" name="Freeform 207">
              <a:extLst>
                <a:ext uri="{FF2B5EF4-FFF2-40B4-BE49-F238E27FC236}">
                  <a16:creationId xmlns:a16="http://schemas.microsoft.com/office/drawing/2014/main" id="{B9557A7A-4A15-236F-E205-97D15DAE303A}"/>
                </a:ext>
              </a:extLst>
            </p:cNvPr>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4" name="Freeform 208">
              <a:extLst>
                <a:ext uri="{FF2B5EF4-FFF2-40B4-BE49-F238E27FC236}">
                  <a16:creationId xmlns:a16="http://schemas.microsoft.com/office/drawing/2014/main" id="{C1D65C84-6151-7752-46A8-5ABCFE6A0F4A}"/>
                </a:ext>
              </a:extLst>
            </p:cNvPr>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5" name="Freeform 209">
              <a:extLst>
                <a:ext uri="{FF2B5EF4-FFF2-40B4-BE49-F238E27FC236}">
                  <a16:creationId xmlns:a16="http://schemas.microsoft.com/office/drawing/2014/main" id="{FB4281F8-DDD2-FA4A-6FD9-C6C3D57C3EAD}"/>
                </a:ext>
              </a:extLst>
            </p:cNvPr>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6" name="Freeform 210">
              <a:extLst>
                <a:ext uri="{FF2B5EF4-FFF2-40B4-BE49-F238E27FC236}">
                  <a16:creationId xmlns:a16="http://schemas.microsoft.com/office/drawing/2014/main" id="{0EC93CBF-7A7C-0135-EC89-3F159976808B}"/>
                </a:ext>
              </a:extLst>
            </p:cNvPr>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7" name="Freeform 211">
              <a:extLst>
                <a:ext uri="{FF2B5EF4-FFF2-40B4-BE49-F238E27FC236}">
                  <a16:creationId xmlns:a16="http://schemas.microsoft.com/office/drawing/2014/main" id="{26B47CE5-EF7E-B6EE-BD7A-495D4643CADF}"/>
                </a:ext>
              </a:extLst>
            </p:cNvPr>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8" name="Freeform 212">
              <a:extLst>
                <a:ext uri="{FF2B5EF4-FFF2-40B4-BE49-F238E27FC236}">
                  <a16:creationId xmlns:a16="http://schemas.microsoft.com/office/drawing/2014/main" id="{0F9FB65B-34E3-52F7-B2B1-94185F60E16E}"/>
                </a:ext>
              </a:extLst>
            </p:cNvPr>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9" name="Freeform 213">
              <a:extLst>
                <a:ext uri="{FF2B5EF4-FFF2-40B4-BE49-F238E27FC236}">
                  <a16:creationId xmlns:a16="http://schemas.microsoft.com/office/drawing/2014/main" id="{EBF7E424-F152-EBB9-0FBB-574BBA9D5265}"/>
                </a:ext>
              </a:extLst>
            </p:cNvPr>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0" name="Freeform 214">
              <a:extLst>
                <a:ext uri="{FF2B5EF4-FFF2-40B4-BE49-F238E27FC236}">
                  <a16:creationId xmlns:a16="http://schemas.microsoft.com/office/drawing/2014/main" id="{7897FF07-B6BD-74B8-3A03-D0579BFC66EC}"/>
                </a:ext>
              </a:extLst>
            </p:cNvPr>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1" name="Freeform 215">
              <a:extLst>
                <a:ext uri="{FF2B5EF4-FFF2-40B4-BE49-F238E27FC236}">
                  <a16:creationId xmlns:a16="http://schemas.microsoft.com/office/drawing/2014/main" id="{24B26D11-0556-D42D-0A87-D13D66D04471}"/>
                </a:ext>
              </a:extLst>
            </p:cNvPr>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2" name="Freeform 216">
              <a:extLst>
                <a:ext uri="{FF2B5EF4-FFF2-40B4-BE49-F238E27FC236}">
                  <a16:creationId xmlns:a16="http://schemas.microsoft.com/office/drawing/2014/main" id="{168D73E8-DC24-3691-17E1-F8D7E9BC2DDC}"/>
                </a:ext>
              </a:extLst>
            </p:cNvPr>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3" name="Freeform 217">
              <a:extLst>
                <a:ext uri="{FF2B5EF4-FFF2-40B4-BE49-F238E27FC236}">
                  <a16:creationId xmlns:a16="http://schemas.microsoft.com/office/drawing/2014/main" id="{47610431-2289-1784-B008-D0AC65F9CE90}"/>
                </a:ext>
              </a:extLst>
            </p:cNvPr>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4" name="Freeform 218">
              <a:extLst>
                <a:ext uri="{FF2B5EF4-FFF2-40B4-BE49-F238E27FC236}">
                  <a16:creationId xmlns:a16="http://schemas.microsoft.com/office/drawing/2014/main" id="{670C60B3-76B7-8C54-7D73-0527D6A54B6A}"/>
                </a:ext>
              </a:extLst>
            </p:cNvPr>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5" name="Freeform 219">
              <a:extLst>
                <a:ext uri="{FF2B5EF4-FFF2-40B4-BE49-F238E27FC236}">
                  <a16:creationId xmlns:a16="http://schemas.microsoft.com/office/drawing/2014/main" id="{B788C1BA-5E1F-FCB4-2B77-CCD0EA0D4840}"/>
                </a:ext>
              </a:extLst>
            </p:cNvPr>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6" name="Freeform 220">
              <a:extLst>
                <a:ext uri="{FF2B5EF4-FFF2-40B4-BE49-F238E27FC236}">
                  <a16:creationId xmlns:a16="http://schemas.microsoft.com/office/drawing/2014/main" id="{7E4057B9-B99E-7749-0350-1BF5D30A68C5}"/>
                </a:ext>
              </a:extLst>
            </p:cNvPr>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7" name="Freeform 221">
              <a:extLst>
                <a:ext uri="{FF2B5EF4-FFF2-40B4-BE49-F238E27FC236}">
                  <a16:creationId xmlns:a16="http://schemas.microsoft.com/office/drawing/2014/main" id="{E0E4FD2B-2F79-3703-B9EB-E3A5BC3ED980}"/>
                </a:ext>
              </a:extLst>
            </p:cNvPr>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8" name="Freeform 222">
              <a:extLst>
                <a:ext uri="{FF2B5EF4-FFF2-40B4-BE49-F238E27FC236}">
                  <a16:creationId xmlns:a16="http://schemas.microsoft.com/office/drawing/2014/main" id="{FC6A866A-65FD-D7A6-93D2-C9BD04356139}"/>
                </a:ext>
              </a:extLst>
            </p:cNvPr>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9" name="Freeform 223">
              <a:extLst>
                <a:ext uri="{FF2B5EF4-FFF2-40B4-BE49-F238E27FC236}">
                  <a16:creationId xmlns:a16="http://schemas.microsoft.com/office/drawing/2014/main" id="{BB2CB5E2-F963-7A76-D8D2-DA1417F3D891}"/>
                </a:ext>
              </a:extLst>
            </p:cNvPr>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0" name="Freeform 224">
              <a:extLst>
                <a:ext uri="{FF2B5EF4-FFF2-40B4-BE49-F238E27FC236}">
                  <a16:creationId xmlns:a16="http://schemas.microsoft.com/office/drawing/2014/main" id="{DBBC8112-6786-69E2-0A90-776753229925}"/>
                </a:ext>
              </a:extLst>
            </p:cNvPr>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1" name="Freeform 225">
              <a:extLst>
                <a:ext uri="{FF2B5EF4-FFF2-40B4-BE49-F238E27FC236}">
                  <a16:creationId xmlns:a16="http://schemas.microsoft.com/office/drawing/2014/main" id="{79FA29CB-67A6-6420-8D53-04840F0A3B5A}"/>
                </a:ext>
              </a:extLst>
            </p:cNvPr>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2" name="Freeform 226">
              <a:extLst>
                <a:ext uri="{FF2B5EF4-FFF2-40B4-BE49-F238E27FC236}">
                  <a16:creationId xmlns:a16="http://schemas.microsoft.com/office/drawing/2014/main" id="{87858230-52D2-3756-88EA-B0014E32AC5B}"/>
                </a:ext>
              </a:extLst>
            </p:cNvPr>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3" name="Freeform 227">
              <a:extLst>
                <a:ext uri="{FF2B5EF4-FFF2-40B4-BE49-F238E27FC236}">
                  <a16:creationId xmlns:a16="http://schemas.microsoft.com/office/drawing/2014/main" id="{6380673D-F4C3-976F-0743-F71DFF2EAAAD}"/>
                </a:ext>
              </a:extLst>
            </p:cNvPr>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4" name="Freeform 228">
              <a:extLst>
                <a:ext uri="{FF2B5EF4-FFF2-40B4-BE49-F238E27FC236}">
                  <a16:creationId xmlns:a16="http://schemas.microsoft.com/office/drawing/2014/main" id="{C349F337-C4B4-2F24-F00E-323274388876}"/>
                </a:ext>
              </a:extLst>
            </p:cNvPr>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5" name="Freeform 229">
              <a:extLst>
                <a:ext uri="{FF2B5EF4-FFF2-40B4-BE49-F238E27FC236}">
                  <a16:creationId xmlns:a16="http://schemas.microsoft.com/office/drawing/2014/main" id="{2E1FC942-9344-D426-0DFB-3E46CD84138F}"/>
                </a:ext>
              </a:extLst>
            </p:cNvPr>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6" name="Freeform 230">
              <a:extLst>
                <a:ext uri="{FF2B5EF4-FFF2-40B4-BE49-F238E27FC236}">
                  <a16:creationId xmlns:a16="http://schemas.microsoft.com/office/drawing/2014/main" id="{2A1327A9-9B1F-01F8-7649-18D4C708A58E}"/>
                </a:ext>
              </a:extLst>
            </p:cNvPr>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7" name="Freeform 231">
              <a:extLst>
                <a:ext uri="{FF2B5EF4-FFF2-40B4-BE49-F238E27FC236}">
                  <a16:creationId xmlns:a16="http://schemas.microsoft.com/office/drawing/2014/main" id="{03E7E1D6-B7C3-0EA7-6043-7E016E4026A6}"/>
                </a:ext>
              </a:extLst>
            </p:cNvPr>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8" name="Freeform 232">
              <a:extLst>
                <a:ext uri="{FF2B5EF4-FFF2-40B4-BE49-F238E27FC236}">
                  <a16:creationId xmlns:a16="http://schemas.microsoft.com/office/drawing/2014/main" id="{9DB8FC70-31E6-F4B6-5054-3754F374856E}"/>
                </a:ext>
              </a:extLst>
            </p:cNvPr>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9" name="Freeform 233">
              <a:extLst>
                <a:ext uri="{FF2B5EF4-FFF2-40B4-BE49-F238E27FC236}">
                  <a16:creationId xmlns:a16="http://schemas.microsoft.com/office/drawing/2014/main" id="{EA36708D-6ED4-74B1-2918-C7F189DB110A}"/>
                </a:ext>
              </a:extLst>
            </p:cNvPr>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0" name="Freeform 234">
              <a:extLst>
                <a:ext uri="{FF2B5EF4-FFF2-40B4-BE49-F238E27FC236}">
                  <a16:creationId xmlns:a16="http://schemas.microsoft.com/office/drawing/2014/main" id="{22C03290-9E18-58E1-A5F2-84B9E0165ABA}"/>
                </a:ext>
              </a:extLst>
            </p:cNvPr>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1" name="Freeform 235">
              <a:extLst>
                <a:ext uri="{FF2B5EF4-FFF2-40B4-BE49-F238E27FC236}">
                  <a16:creationId xmlns:a16="http://schemas.microsoft.com/office/drawing/2014/main" id="{8A627BEE-760D-4066-6D28-6BF32974CD2C}"/>
                </a:ext>
              </a:extLst>
            </p:cNvPr>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2" name="Freeform 236">
              <a:extLst>
                <a:ext uri="{FF2B5EF4-FFF2-40B4-BE49-F238E27FC236}">
                  <a16:creationId xmlns:a16="http://schemas.microsoft.com/office/drawing/2014/main" id="{EA429C85-9660-376A-8368-373F4F6EC5FF}"/>
                </a:ext>
              </a:extLst>
            </p:cNvPr>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3" name="Freeform 237">
              <a:extLst>
                <a:ext uri="{FF2B5EF4-FFF2-40B4-BE49-F238E27FC236}">
                  <a16:creationId xmlns:a16="http://schemas.microsoft.com/office/drawing/2014/main" id="{1BF3209C-CC64-E36F-C655-3C38F5257D2B}"/>
                </a:ext>
              </a:extLst>
            </p:cNvPr>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4" name="Freeform 238">
              <a:extLst>
                <a:ext uri="{FF2B5EF4-FFF2-40B4-BE49-F238E27FC236}">
                  <a16:creationId xmlns:a16="http://schemas.microsoft.com/office/drawing/2014/main" id="{979677DD-F128-A658-C960-9FAEC941EC81}"/>
                </a:ext>
              </a:extLst>
            </p:cNvPr>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5" name="Freeform 239">
              <a:extLst>
                <a:ext uri="{FF2B5EF4-FFF2-40B4-BE49-F238E27FC236}">
                  <a16:creationId xmlns:a16="http://schemas.microsoft.com/office/drawing/2014/main" id="{3CA8DD68-6E4E-3A4E-6279-2968DBEFBC0F}"/>
                </a:ext>
              </a:extLst>
            </p:cNvPr>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6" name="Freeform 240">
              <a:extLst>
                <a:ext uri="{FF2B5EF4-FFF2-40B4-BE49-F238E27FC236}">
                  <a16:creationId xmlns:a16="http://schemas.microsoft.com/office/drawing/2014/main" id="{01FCE582-23A0-8D59-55D3-2046A88265DE}"/>
                </a:ext>
              </a:extLst>
            </p:cNvPr>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7" name="Freeform 241">
              <a:extLst>
                <a:ext uri="{FF2B5EF4-FFF2-40B4-BE49-F238E27FC236}">
                  <a16:creationId xmlns:a16="http://schemas.microsoft.com/office/drawing/2014/main" id="{24A7CD95-990F-9631-DD7B-91ABD97833A0}"/>
                </a:ext>
              </a:extLst>
            </p:cNvPr>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8" name="Freeform 242">
              <a:extLst>
                <a:ext uri="{FF2B5EF4-FFF2-40B4-BE49-F238E27FC236}">
                  <a16:creationId xmlns:a16="http://schemas.microsoft.com/office/drawing/2014/main" id="{B6460F89-0B93-C942-FEF0-7BF40BF26003}"/>
                </a:ext>
              </a:extLst>
            </p:cNvPr>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9" name="Freeform 243">
              <a:extLst>
                <a:ext uri="{FF2B5EF4-FFF2-40B4-BE49-F238E27FC236}">
                  <a16:creationId xmlns:a16="http://schemas.microsoft.com/office/drawing/2014/main" id="{F48A0153-E891-4F9B-7B6E-FB58AF5CB9AF}"/>
                </a:ext>
              </a:extLst>
            </p:cNvPr>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0" name="Freeform 244">
              <a:extLst>
                <a:ext uri="{FF2B5EF4-FFF2-40B4-BE49-F238E27FC236}">
                  <a16:creationId xmlns:a16="http://schemas.microsoft.com/office/drawing/2014/main" id="{AEF1C5E9-AA01-3E93-829F-404D232298D8}"/>
                </a:ext>
              </a:extLst>
            </p:cNvPr>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1" name="Freeform 245">
              <a:extLst>
                <a:ext uri="{FF2B5EF4-FFF2-40B4-BE49-F238E27FC236}">
                  <a16:creationId xmlns:a16="http://schemas.microsoft.com/office/drawing/2014/main" id="{920622A3-CFA7-ACE8-80B2-9B1A51D0DE1B}"/>
                </a:ext>
              </a:extLst>
            </p:cNvPr>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2" name="Freeform 246">
              <a:extLst>
                <a:ext uri="{FF2B5EF4-FFF2-40B4-BE49-F238E27FC236}">
                  <a16:creationId xmlns:a16="http://schemas.microsoft.com/office/drawing/2014/main" id="{D81EBC53-503E-61D3-D540-F241B916B6D8}"/>
                </a:ext>
              </a:extLst>
            </p:cNvPr>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3" name="Freeform 247">
              <a:extLst>
                <a:ext uri="{FF2B5EF4-FFF2-40B4-BE49-F238E27FC236}">
                  <a16:creationId xmlns:a16="http://schemas.microsoft.com/office/drawing/2014/main" id="{DF233F4A-33A4-B6DE-9392-EBA53B3E261F}"/>
                </a:ext>
              </a:extLst>
            </p:cNvPr>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4" name="Freeform 248">
              <a:extLst>
                <a:ext uri="{FF2B5EF4-FFF2-40B4-BE49-F238E27FC236}">
                  <a16:creationId xmlns:a16="http://schemas.microsoft.com/office/drawing/2014/main" id="{B672C879-A98A-EEAA-09D7-9D7EE1482C50}"/>
                </a:ext>
              </a:extLst>
            </p:cNvPr>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5" name="Freeform 249">
              <a:extLst>
                <a:ext uri="{FF2B5EF4-FFF2-40B4-BE49-F238E27FC236}">
                  <a16:creationId xmlns:a16="http://schemas.microsoft.com/office/drawing/2014/main" id="{5D59D61F-4559-1026-5CDE-A64F231ECAC2}"/>
                </a:ext>
              </a:extLst>
            </p:cNvPr>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6" name="Freeform 250">
              <a:extLst>
                <a:ext uri="{FF2B5EF4-FFF2-40B4-BE49-F238E27FC236}">
                  <a16:creationId xmlns:a16="http://schemas.microsoft.com/office/drawing/2014/main" id="{BCD316DD-0476-8EBD-A78F-F7110981C59E}"/>
                </a:ext>
              </a:extLst>
            </p:cNvPr>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7" name="Freeform 251">
              <a:extLst>
                <a:ext uri="{FF2B5EF4-FFF2-40B4-BE49-F238E27FC236}">
                  <a16:creationId xmlns:a16="http://schemas.microsoft.com/office/drawing/2014/main" id="{51C9E1B7-1550-F90D-7B06-B5FB8DFEE639}"/>
                </a:ext>
              </a:extLst>
            </p:cNvPr>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8" name="Freeform 252">
              <a:extLst>
                <a:ext uri="{FF2B5EF4-FFF2-40B4-BE49-F238E27FC236}">
                  <a16:creationId xmlns:a16="http://schemas.microsoft.com/office/drawing/2014/main" id="{33BB12B4-D854-6B13-6A79-1A7DFC4F9859}"/>
                </a:ext>
              </a:extLst>
            </p:cNvPr>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9" name="Freeform 253">
              <a:extLst>
                <a:ext uri="{FF2B5EF4-FFF2-40B4-BE49-F238E27FC236}">
                  <a16:creationId xmlns:a16="http://schemas.microsoft.com/office/drawing/2014/main" id="{884776A1-3B30-54E0-229E-FA937EC41529}"/>
                </a:ext>
              </a:extLst>
            </p:cNvPr>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0" name="Freeform 254">
              <a:extLst>
                <a:ext uri="{FF2B5EF4-FFF2-40B4-BE49-F238E27FC236}">
                  <a16:creationId xmlns:a16="http://schemas.microsoft.com/office/drawing/2014/main" id="{E5CC4CFA-367F-7A03-318E-A744EC1B5087}"/>
                </a:ext>
              </a:extLst>
            </p:cNvPr>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1" name="Freeform 255">
              <a:extLst>
                <a:ext uri="{FF2B5EF4-FFF2-40B4-BE49-F238E27FC236}">
                  <a16:creationId xmlns:a16="http://schemas.microsoft.com/office/drawing/2014/main" id="{FCB7C246-16B6-AA49-22E1-5DB8863DBA1A}"/>
                </a:ext>
              </a:extLst>
            </p:cNvPr>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2" name="Freeform 256">
              <a:extLst>
                <a:ext uri="{FF2B5EF4-FFF2-40B4-BE49-F238E27FC236}">
                  <a16:creationId xmlns:a16="http://schemas.microsoft.com/office/drawing/2014/main" id="{C2AC55BB-7C2C-23DA-3543-4E6A13002E4D}"/>
                </a:ext>
              </a:extLst>
            </p:cNvPr>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3" name="Freeform 257">
              <a:extLst>
                <a:ext uri="{FF2B5EF4-FFF2-40B4-BE49-F238E27FC236}">
                  <a16:creationId xmlns:a16="http://schemas.microsoft.com/office/drawing/2014/main" id="{895F9DAC-01B2-6869-50BF-E3F691C607E4}"/>
                </a:ext>
              </a:extLst>
            </p:cNvPr>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4" name="Freeform 258">
              <a:extLst>
                <a:ext uri="{FF2B5EF4-FFF2-40B4-BE49-F238E27FC236}">
                  <a16:creationId xmlns:a16="http://schemas.microsoft.com/office/drawing/2014/main" id="{89C0046F-69E6-318C-CBBA-E7BCC3BE0861}"/>
                </a:ext>
              </a:extLst>
            </p:cNvPr>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5" name="Freeform 259">
              <a:extLst>
                <a:ext uri="{FF2B5EF4-FFF2-40B4-BE49-F238E27FC236}">
                  <a16:creationId xmlns:a16="http://schemas.microsoft.com/office/drawing/2014/main" id="{E4527E0F-0B9B-59A6-9E0F-85125299DADB}"/>
                </a:ext>
              </a:extLst>
            </p:cNvPr>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6" name="Freeform 260">
              <a:extLst>
                <a:ext uri="{FF2B5EF4-FFF2-40B4-BE49-F238E27FC236}">
                  <a16:creationId xmlns:a16="http://schemas.microsoft.com/office/drawing/2014/main" id="{5384CC3B-69EC-2C87-CD25-7C98BB85310B}"/>
                </a:ext>
              </a:extLst>
            </p:cNvPr>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7" name="Freeform 261">
              <a:extLst>
                <a:ext uri="{FF2B5EF4-FFF2-40B4-BE49-F238E27FC236}">
                  <a16:creationId xmlns:a16="http://schemas.microsoft.com/office/drawing/2014/main" id="{80B59471-66D3-F355-3720-EAE5BC46E801}"/>
                </a:ext>
              </a:extLst>
            </p:cNvPr>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8" name="Freeform 262">
              <a:extLst>
                <a:ext uri="{FF2B5EF4-FFF2-40B4-BE49-F238E27FC236}">
                  <a16:creationId xmlns:a16="http://schemas.microsoft.com/office/drawing/2014/main" id="{0526B0E6-5403-5F65-3BAB-532941020F5C}"/>
                </a:ext>
              </a:extLst>
            </p:cNvPr>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9" name="Freeform 263">
              <a:extLst>
                <a:ext uri="{FF2B5EF4-FFF2-40B4-BE49-F238E27FC236}">
                  <a16:creationId xmlns:a16="http://schemas.microsoft.com/office/drawing/2014/main" id="{D1ADBCE5-37DC-5528-8170-AED8CF0BDEC3}"/>
                </a:ext>
              </a:extLst>
            </p:cNvPr>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0" name="Freeform 264">
              <a:extLst>
                <a:ext uri="{FF2B5EF4-FFF2-40B4-BE49-F238E27FC236}">
                  <a16:creationId xmlns:a16="http://schemas.microsoft.com/office/drawing/2014/main" id="{221CB406-1622-EE8E-7C47-35397CD236A8}"/>
                </a:ext>
              </a:extLst>
            </p:cNvPr>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1" name="Freeform 265">
              <a:extLst>
                <a:ext uri="{FF2B5EF4-FFF2-40B4-BE49-F238E27FC236}">
                  <a16:creationId xmlns:a16="http://schemas.microsoft.com/office/drawing/2014/main" id="{818F077E-3187-0535-FD2C-AA31EC1E8431}"/>
                </a:ext>
              </a:extLst>
            </p:cNvPr>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2" name="Freeform 266">
              <a:extLst>
                <a:ext uri="{FF2B5EF4-FFF2-40B4-BE49-F238E27FC236}">
                  <a16:creationId xmlns:a16="http://schemas.microsoft.com/office/drawing/2014/main" id="{766A6A58-EC3F-7CBF-9A9D-1471F63EFEAB}"/>
                </a:ext>
              </a:extLst>
            </p:cNvPr>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3" name="Freeform 267">
              <a:extLst>
                <a:ext uri="{FF2B5EF4-FFF2-40B4-BE49-F238E27FC236}">
                  <a16:creationId xmlns:a16="http://schemas.microsoft.com/office/drawing/2014/main" id="{9AA67F5A-3578-B105-0733-46E4684C9934}"/>
                </a:ext>
              </a:extLst>
            </p:cNvPr>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4" name="Freeform 268">
              <a:extLst>
                <a:ext uri="{FF2B5EF4-FFF2-40B4-BE49-F238E27FC236}">
                  <a16:creationId xmlns:a16="http://schemas.microsoft.com/office/drawing/2014/main" id="{B4F3B44B-E2EE-50CD-5C95-716AD4456063}"/>
                </a:ext>
              </a:extLst>
            </p:cNvPr>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5" name="Freeform 269">
              <a:extLst>
                <a:ext uri="{FF2B5EF4-FFF2-40B4-BE49-F238E27FC236}">
                  <a16:creationId xmlns:a16="http://schemas.microsoft.com/office/drawing/2014/main" id="{56BE4B7B-D23E-4C3F-5CAA-C062CF1C9AF8}"/>
                </a:ext>
              </a:extLst>
            </p:cNvPr>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6" name="Freeform 270">
              <a:extLst>
                <a:ext uri="{FF2B5EF4-FFF2-40B4-BE49-F238E27FC236}">
                  <a16:creationId xmlns:a16="http://schemas.microsoft.com/office/drawing/2014/main" id="{7DFEDC6F-1D73-9919-E2AB-A9261CAD5A57}"/>
                </a:ext>
              </a:extLst>
            </p:cNvPr>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7" name="Freeform 271">
              <a:extLst>
                <a:ext uri="{FF2B5EF4-FFF2-40B4-BE49-F238E27FC236}">
                  <a16:creationId xmlns:a16="http://schemas.microsoft.com/office/drawing/2014/main" id="{750A37AA-4D2C-603E-9650-5AFC81992216}"/>
                </a:ext>
              </a:extLst>
            </p:cNvPr>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8" name="Freeform 272">
              <a:extLst>
                <a:ext uri="{FF2B5EF4-FFF2-40B4-BE49-F238E27FC236}">
                  <a16:creationId xmlns:a16="http://schemas.microsoft.com/office/drawing/2014/main" id="{D3A408A3-D773-CBC3-1A66-2ED044603568}"/>
                </a:ext>
              </a:extLst>
            </p:cNvPr>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9" name="Freeform 273">
              <a:extLst>
                <a:ext uri="{FF2B5EF4-FFF2-40B4-BE49-F238E27FC236}">
                  <a16:creationId xmlns:a16="http://schemas.microsoft.com/office/drawing/2014/main" id="{F8BAE180-372F-A997-8A25-8C027B423B7F}"/>
                </a:ext>
              </a:extLst>
            </p:cNvPr>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0" name="Freeform 274">
              <a:extLst>
                <a:ext uri="{FF2B5EF4-FFF2-40B4-BE49-F238E27FC236}">
                  <a16:creationId xmlns:a16="http://schemas.microsoft.com/office/drawing/2014/main" id="{915A8646-9F53-61C0-24F4-30E2426491C7}"/>
                </a:ext>
              </a:extLst>
            </p:cNvPr>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1" name="Freeform 275">
              <a:extLst>
                <a:ext uri="{FF2B5EF4-FFF2-40B4-BE49-F238E27FC236}">
                  <a16:creationId xmlns:a16="http://schemas.microsoft.com/office/drawing/2014/main" id="{9FFB5F1A-0D0A-7DC5-87E3-9F374E7304F0}"/>
                </a:ext>
              </a:extLst>
            </p:cNvPr>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2" name="Freeform 276">
              <a:extLst>
                <a:ext uri="{FF2B5EF4-FFF2-40B4-BE49-F238E27FC236}">
                  <a16:creationId xmlns:a16="http://schemas.microsoft.com/office/drawing/2014/main" id="{1EBC8067-3B3A-DA27-9536-087959376E02}"/>
                </a:ext>
              </a:extLst>
            </p:cNvPr>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3" name="Freeform 277">
              <a:extLst>
                <a:ext uri="{FF2B5EF4-FFF2-40B4-BE49-F238E27FC236}">
                  <a16:creationId xmlns:a16="http://schemas.microsoft.com/office/drawing/2014/main" id="{6D9D605B-2422-0035-9847-5476DA1A308D}"/>
                </a:ext>
              </a:extLst>
            </p:cNvPr>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4" name="Freeform 278">
              <a:extLst>
                <a:ext uri="{FF2B5EF4-FFF2-40B4-BE49-F238E27FC236}">
                  <a16:creationId xmlns:a16="http://schemas.microsoft.com/office/drawing/2014/main" id="{463DCD87-6B9B-A197-49D7-F25132561B83}"/>
                </a:ext>
              </a:extLst>
            </p:cNvPr>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5" name="Freeform 279">
              <a:extLst>
                <a:ext uri="{FF2B5EF4-FFF2-40B4-BE49-F238E27FC236}">
                  <a16:creationId xmlns:a16="http://schemas.microsoft.com/office/drawing/2014/main" id="{508B460B-8097-0426-2791-6383349CCA57}"/>
                </a:ext>
              </a:extLst>
            </p:cNvPr>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6" name="Freeform 280">
              <a:extLst>
                <a:ext uri="{FF2B5EF4-FFF2-40B4-BE49-F238E27FC236}">
                  <a16:creationId xmlns:a16="http://schemas.microsoft.com/office/drawing/2014/main" id="{E3C9419F-583F-431E-5DC5-8FC845645FE6}"/>
                </a:ext>
              </a:extLst>
            </p:cNvPr>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7" name="Freeform 281">
              <a:extLst>
                <a:ext uri="{FF2B5EF4-FFF2-40B4-BE49-F238E27FC236}">
                  <a16:creationId xmlns:a16="http://schemas.microsoft.com/office/drawing/2014/main" id="{042856DB-D3A7-65F9-0F6C-9AC89A9E0D01}"/>
                </a:ext>
              </a:extLst>
            </p:cNvPr>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8" name="Freeform 282">
              <a:extLst>
                <a:ext uri="{FF2B5EF4-FFF2-40B4-BE49-F238E27FC236}">
                  <a16:creationId xmlns:a16="http://schemas.microsoft.com/office/drawing/2014/main" id="{BDA253FB-74B8-B848-393D-845DC94C8B60}"/>
                </a:ext>
              </a:extLst>
            </p:cNvPr>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9" name="Freeform 283">
              <a:extLst>
                <a:ext uri="{FF2B5EF4-FFF2-40B4-BE49-F238E27FC236}">
                  <a16:creationId xmlns:a16="http://schemas.microsoft.com/office/drawing/2014/main" id="{1C616CC5-7133-CC44-1F7B-B01D462C7AA6}"/>
                </a:ext>
              </a:extLst>
            </p:cNvPr>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0" name="Freeform 284">
              <a:extLst>
                <a:ext uri="{FF2B5EF4-FFF2-40B4-BE49-F238E27FC236}">
                  <a16:creationId xmlns:a16="http://schemas.microsoft.com/office/drawing/2014/main" id="{6644B72A-1F43-7F78-8149-56B378E66673}"/>
                </a:ext>
              </a:extLst>
            </p:cNvPr>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1" name="Freeform 285">
              <a:extLst>
                <a:ext uri="{FF2B5EF4-FFF2-40B4-BE49-F238E27FC236}">
                  <a16:creationId xmlns:a16="http://schemas.microsoft.com/office/drawing/2014/main" id="{83F197BF-1D4D-CD77-25B9-EF15D09A2D0E}"/>
                </a:ext>
              </a:extLst>
            </p:cNvPr>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2" name="Freeform 286">
              <a:extLst>
                <a:ext uri="{FF2B5EF4-FFF2-40B4-BE49-F238E27FC236}">
                  <a16:creationId xmlns:a16="http://schemas.microsoft.com/office/drawing/2014/main" id="{EB7DEE6A-0515-28C7-4830-7674E00C6797}"/>
                </a:ext>
              </a:extLst>
            </p:cNvPr>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3" name="Freeform 287">
              <a:extLst>
                <a:ext uri="{FF2B5EF4-FFF2-40B4-BE49-F238E27FC236}">
                  <a16:creationId xmlns:a16="http://schemas.microsoft.com/office/drawing/2014/main" id="{B845C750-CB2F-E041-5FE8-10F44BFA0218}"/>
                </a:ext>
              </a:extLst>
            </p:cNvPr>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4" name="Freeform 288">
              <a:extLst>
                <a:ext uri="{FF2B5EF4-FFF2-40B4-BE49-F238E27FC236}">
                  <a16:creationId xmlns:a16="http://schemas.microsoft.com/office/drawing/2014/main" id="{45047EF2-81BC-4FCF-F3B6-7F5F5C7D969E}"/>
                </a:ext>
              </a:extLst>
            </p:cNvPr>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5" name="Freeform 289">
              <a:extLst>
                <a:ext uri="{FF2B5EF4-FFF2-40B4-BE49-F238E27FC236}">
                  <a16:creationId xmlns:a16="http://schemas.microsoft.com/office/drawing/2014/main" id="{5C3244B3-8020-6ECB-185C-8A2813A01DA5}"/>
                </a:ext>
              </a:extLst>
            </p:cNvPr>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6" name="Freeform 290">
              <a:extLst>
                <a:ext uri="{FF2B5EF4-FFF2-40B4-BE49-F238E27FC236}">
                  <a16:creationId xmlns:a16="http://schemas.microsoft.com/office/drawing/2014/main" id="{6C0BD53C-D9AF-7E24-51CB-FBBD01BB433B}"/>
                </a:ext>
              </a:extLst>
            </p:cNvPr>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7" name="Freeform 291">
              <a:extLst>
                <a:ext uri="{FF2B5EF4-FFF2-40B4-BE49-F238E27FC236}">
                  <a16:creationId xmlns:a16="http://schemas.microsoft.com/office/drawing/2014/main" id="{1E8730C6-6685-98BF-DE0E-AED18061B662}"/>
                </a:ext>
              </a:extLst>
            </p:cNvPr>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8" name="Freeform 292">
              <a:extLst>
                <a:ext uri="{FF2B5EF4-FFF2-40B4-BE49-F238E27FC236}">
                  <a16:creationId xmlns:a16="http://schemas.microsoft.com/office/drawing/2014/main" id="{CDF0EE8F-ACEA-FED8-48DB-22A147C0B095}"/>
                </a:ext>
              </a:extLst>
            </p:cNvPr>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9" name="Freeform 293">
              <a:extLst>
                <a:ext uri="{FF2B5EF4-FFF2-40B4-BE49-F238E27FC236}">
                  <a16:creationId xmlns:a16="http://schemas.microsoft.com/office/drawing/2014/main" id="{338C0E79-DB1B-616A-7635-E75CC17B9760}"/>
                </a:ext>
              </a:extLst>
            </p:cNvPr>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0" name="Freeform 294">
              <a:extLst>
                <a:ext uri="{FF2B5EF4-FFF2-40B4-BE49-F238E27FC236}">
                  <a16:creationId xmlns:a16="http://schemas.microsoft.com/office/drawing/2014/main" id="{9122DCBE-DEF6-B41D-D89D-8C63A0E27F0F}"/>
                </a:ext>
              </a:extLst>
            </p:cNvPr>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1" name="Freeform 295">
              <a:extLst>
                <a:ext uri="{FF2B5EF4-FFF2-40B4-BE49-F238E27FC236}">
                  <a16:creationId xmlns:a16="http://schemas.microsoft.com/office/drawing/2014/main" id="{7D034D7A-5A84-62CF-9491-F0225B9DA3E3}"/>
                </a:ext>
              </a:extLst>
            </p:cNvPr>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2" name="Freeform 296">
              <a:extLst>
                <a:ext uri="{FF2B5EF4-FFF2-40B4-BE49-F238E27FC236}">
                  <a16:creationId xmlns:a16="http://schemas.microsoft.com/office/drawing/2014/main" id="{0DCBE5A0-9585-CB35-0776-F2E90DA4CF77}"/>
                </a:ext>
              </a:extLst>
            </p:cNvPr>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3" name="Freeform 297">
              <a:extLst>
                <a:ext uri="{FF2B5EF4-FFF2-40B4-BE49-F238E27FC236}">
                  <a16:creationId xmlns:a16="http://schemas.microsoft.com/office/drawing/2014/main" id="{3DD39B4F-2C5A-340F-2B75-74BAEF6403F6}"/>
                </a:ext>
              </a:extLst>
            </p:cNvPr>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4" name="Freeform 298">
              <a:extLst>
                <a:ext uri="{FF2B5EF4-FFF2-40B4-BE49-F238E27FC236}">
                  <a16:creationId xmlns:a16="http://schemas.microsoft.com/office/drawing/2014/main" id="{D96C1570-D5E7-145C-5C68-C948AC09BFC9}"/>
                </a:ext>
              </a:extLst>
            </p:cNvPr>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5" name="Freeform 299">
              <a:extLst>
                <a:ext uri="{FF2B5EF4-FFF2-40B4-BE49-F238E27FC236}">
                  <a16:creationId xmlns:a16="http://schemas.microsoft.com/office/drawing/2014/main" id="{FA133AC3-0E1A-9E06-A0C5-45FF126D31A5}"/>
                </a:ext>
              </a:extLst>
            </p:cNvPr>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6" name="Freeform 300">
              <a:extLst>
                <a:ext uri="{FF2B5EF4-FFF2-40B4-BE49-F238E27FC236}">
                  <a16:creationId xmlns:a16="http://schemas.microsoft.com/office/drawing/2014/main" id="{C76E02F7-4628-A361-AA1E-03C76266C087}"/>
                </a:ext>
              </a:extLst>
            </p:cNvPr>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7" name="Freeform 301">
              <a:extLst>
                <a:ext uri="{FF2B5EF4-FFF2-40B4-BE49-F238E27FC236}">
                  <a16:creationId xmlns:a16="http://schemas.microsoft.com/office/drawing/2014/main" id="{2A99950A-2CFF-BD11-FD05-690B84DD2721}"/>
                </a:ext>
              </a:extLst>
            </p:cNvPr>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8" name="Freeform 302">
              <a:extLst>
                <a:ext uri="{FF2B5EF4-FFF2-40B4-BE49-F238E27FC236}">
                  <a16:creationId xmlns:a16="http://schemas.microsoft.com/office/drawing/2014/main" id="{45D4D449-C777-45B5-5533-4F23AB96C91A}"/>
                </a:ext>
              </a:extLst>
            </p:cNvPr>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9" name="Freeform 303">
              <a:extLst>
                <a:ext uri="{FF2B5EF4-FFF2-40B4-BE49-F238E27FC236}">
                  <a16:creationId xmlns:a16="http://schemas.microsoft.com/office/drawing/2014/main" id="{02C87EAC-3E66-1E32-C162-2A8E899AEE12}"/>
                </a:ext>
              </a:extLst>
            </p:cNvPr>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0" name="Freeform 304">
              <a:extLst>
                <a:ext uri="{FF2B5EF4-FFF2-40B4-BE49-F238E27FC236}">
                  <a16:creationId xmlns:a16="http://schemas.microsoft.com/office/drawing/2014/main" id="{E870B559-B2A3-8A95-D0A2-C0A801188604}"/>
                </a:ext>
              </a:extLst>
            </p:cNvPr>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1" name="Freeform 305">
              <a:extLst>
                <a:ext uri="{FF2B5EF4-FFF2-40B4-BE49-F238E27FC236}">
                  <a16:creationId xmlns:a16="http://schemas.microsoft.com/office/drawing/2014/main" id="{EB4A91A0-94C0-2ACA-6181-8B1E0E464306}"/>
                </a:ext>
              </a:extLst>
            </p:cNvPr>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2" name="Freeform 306">
              <a:extLst>
                <a:ext uri="{FF2B5EF4-FFF2-40B4-BE49-F238E27FC236}">
                  <a16:creationId xmlns:a16="http://schemas.microsoft.com/office/drawing/2014/main" id="{2BA27EE1-EA45-E4BC-A222-36A64A45346B}"/>
                </a:ext>
              </a:extLst>
            </p:cNvPr>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3" name="Freeform 307">
              <a:extLst>
                <a:ext uri="{FF2B5EF4-FFF2-40B4-BE49-F238E27FC236}">
                  <a16:creationId xmlns:a16="http://schemas.microsoft.com/office/drawing/2014/main" id="{270B6EE7-7A0C-DDCA-5E82-EB1C65948163}"/>
                </a:ext>
              </a:extLst>
            </p:cNvPr>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4" name="Freeform 308">
              <a:extLst>
                <a:ext uri="{FF2B5EF4-FFF2-40B4-BE49-F238E27FC236}">
                  <a16:creationId xmlns:a16="http://schemas.microsoft.com/office/drawing/2014/main" id="{481697ED-A909-CF45-59EF-C259BF7AFEB0}"/>
                </a:ext>
              </a:extLst>
            </p:cNvPr>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5" name="Freeform 309">
              <a:extLst>
                <a:ext uri="{FF2B5EF4-FFF2-40B4-BE49-F238E27FC236}">
                  <a16:creationId xmlns:a16="http://schemas.microsoft.com/office/drawing/2014/main" id="{6E482FB9-24F5-4710-14D8-15CF51BECEBA}"/>
                </a:ext>
              </a:extLst>
            </p:cNvPr>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6" name="Freeform 310">
              <a:extLst>
                <a:ext uri="{FF2B5EF4-FFF2-40B4-BE49-F238E27FC236}">
                  <a16:creationId xmlns:a16="http://schemas.microsoft.com/office/drawing/2014/main" id="{B0038FB2-04FF-8B75-D1B9-7436CD7012CE}"/>
                </a:ext>
              </a:extLst>
            </p:cNvPr>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7" name="Freeform 311">
              <a:extLst>
                <a:ext uri="{FF2B5EF4-FFF2-40B4-BE49-F238E27FC236}">
                  <a16:creationId xmlns:a16="http://schemas.microsoft.com/office/drawing/2014/main" id="{DD1DB860-2893-9012-FAB1-7E51C3DC70E3}"/>
                </a:ext>
              </a:extLst>
            </p:cNvPr>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8" name="Freeform 312">
              <a:extLst>
                <a:ext uri="{FF2B5EF4-FFF2-40B4-BE49-F238E27FC236}">
                  <a16:creationId xmlns:a16="http://schemas.microsoft.com/office/drawing/2014/main" id="{1B760280-81EE-97DA-418D-8E593A04AA71}"/>
                </a:ext>
              </a:extLst>
            </p:cNvPr>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9" name="Freeform 313">
              <a:extLst>
                <a:ext uri="{FF2B5EF4-FFF2-40B4-BE49-F238E27FC236}">
                  <a16:creationId xmlns:a16="http://schemas.microsoft.com/office/drawing/2014/main" id="{23EB22C5-5691-6C78-A70F-7E9A62D187FD}"/>
                </a:ext>
              </a:extLst>
            </p:cNvPr>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0" name="Freeform 314">
              <a:extLst>
                <a:ext uri="{FF2B5EF4-FFF2-40B4-BE49-F238E27FC236}">
                  <a16:creationId xmlns:a16="http://schemas.microsoft.com/office/drawing/2014/main" id="{F799FF01-9DA6-4988-86B7-859BFF2459E7}"/>
                </a:ext>
              </a:extLst>
            </p:cNvPr>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1" name="Freeform 315">
              <a:extLst>
                <a:ext uri="{FF2B5EF4-FFF2-40B4-BE49-F238E27FC236}">
                  <a16:creationId xmlns:a16="http://schemas.microsoft.com/office/drawing/2014/main" id="{69917E4A-8520-9A43-55AE-0FB0F443F7BD}"/>
                </a:ext>
              </a:extLst>
            </p:cNvPr>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2" name="Freeform 316">
              <a:extLst>
                <a:ext uri="{FF2B5EF4-FFF2-40B4-BE49-F238E27FC236}">
                  <a16:creationId xmlns:a16="http://schemas.microsoft.com/office/drawing/2014/main" id="{E1311200-F82B-01B3-0FD9-B01058463BC2}"/>
                </a:ext>
              </a:extLst>
            </p:cNvPr>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3" name="Freeform 317">
              <a:extLst>
                <a:ext uri="{FF2B5EF4-FFF2-40B4-BE49-F238E27FC236}">
                  <a16:creationId xmlns:a16="http://schemas.microsoft.com/office/drawing/2014/main" id="{3BDC1A21-D409-2947-6177-3E5B88163B62}"/>
                </a:ext>
              </a:extLst>
            </p:cNvPr>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4" name="Freeform 318">
              <a:extLst>
                <a:ext uri="{FF2B5EF4-FFF2-40B4-BE49-F238E27FC236}">
                  <a16:creationId xmlns:a16="http://schemas.microsoft.com/office/drawing/2014/main" id="{22CB9DA8-5F69-9D0A-FB28-45BAF95E77E8}"/>
                </a:ext>
              </a:extLst>
            </p:cNvPr>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5" name="Freeform 319">
              <a:extLst>
                <a:ext uri="{FF2B5EF4-FFF2-40B4-BE49-F238E27FC236}">
                  <a16:creationId xmlns:a16="http://schemas.microsoft.com/office/drawing/2014/main" id="{9499B70C-0F12-FF26-C408-1DBD2F384479}"/>
                </a:ext>
              </a:extLst>
            </p:cNvPr>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6" name="Freeform 320">
              <a:extLst>
                <a:ext uri="{FF2B5EF4-FFF2-40B4-BE49-F238E27FC236}">
                  <a16:creationId xmlns:a16="http://schemas.microsoft.com/office/drawing/2014/main" id="{69B6CA2F-BD16-FF4D-E2D6-8B9281B3B62A}"/>
                </a:ext>
              </a:extLst>
            </p:cNvPr>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7" name="Freeform 321">
              <a:extLst>
                <a:ext uri="{FF2B5EF4-FFF2-40B4-BE49-F238E27FC236}">
                  <a16:creationId xmlns:a16="http://schemas.microsoft.com/office/drawing/2014/main" id="{1BB04EBF-DFC6-C7AA-7BE7-ACE1369C7EEB}"/>
                </a:ext>
              </a:extLst>
            </p:cNvPr>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8" name="Freeform 322">
              <a:extLst>
                <a:ext uri="{FF2B5EF4-FFF2-40B4-BE49-F238E27FC236}">
                  <a16:creationId xmlns:a16="http://schemas.microsoft.com/office/drawing/2014/main" id="{8C0C78AE-FA7D-9C8D-53D6-308F00D08ED4}"/>
                </a:ext>
              </a:extLst>
            </p:cNvPr>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9" name="Freeform 323">
              <a:extLst>
                <a:ext uri="{FF2B5EF4-FFF2-40B4-BE49-F238E27FC236}">
                  <a16:creationId xmlns:a16="http://schemas.microsoft.com/office/drawing/2014/main" id="{4BF3A2E9-E321-8DF7-C6D2-74D044A76CFB}"/>
                </a:ext>
              </a:extLst>
            </p:cNvPr>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0" name="Freeform 324">
              <a:extLst>
                <a:ext uri="{FF2B5EF4-FFF2-40B4-BE49-F238E27FC236}">
                  <a16:creationId xmlns:a16="http://schemas.microsoft.com/office/drawing/2014/main" id="{8C12463A-473B-8FF7-6420-21D7BC7618AB}"/>
                </a:ext>
              </a:extLst>
            </p:cNvPr>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1" name="Freeform 325">
              <a:extLst>
                <a:ext uri="{FF2B5EF4-FFF2-40B4-BE49-F238E27FC236}">
                  <a16:creationId xmlns:a16="http://schemas.microsoft.com/office/drawing/2014/main" id="{B90B6719-9E16-9A8C-DF06-297EED3F6827}"/>
                </a:ext>
              </a:extLst>
            </p:cNvPr>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2" name="Freeform 326">
              <a:extLst>
                <a:ext uri="{FF2B5EF4-FFF2-40B4-BE49-F238E27FC236}">
                  <a16:creationId xmlns:a16="http://schemas.microsoft.com/office/drawing/2014/main" id="{011B0A15-6273-859E-43AC-6F993F54DAAE}"/>
                </a:ext>
              </a:extLst>
            </p:cNvPr>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3" name="Freeform 327">
              <a:extLst>
                <a:ext uri="{FF2B5EF4-FFF2-40B4-BE49-F238E27FC236}">
                  <a16:creationId xmlns:a16="http://schemas.microsoft.com/office/drawing/2014/main" id="{BD95C0EB-5A93-4A8A-961E-6FBD59D06E85}"/>
                </a:ext>
              </a:extLst>
            </p:cNvPr>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4" name="Freeform 328">
              <a:extLst>
                <a:ext uri="{FF2B5EF4-FFF2-40B4-BE49-F238E27FC236}">
                  <a16:creationId xmlns:a16="http://schemas.microsoft.com/office/drawing/2014/main" id="{96E46040-A5A7-AED1-67D3-0A0119AA34F4}"/>
                </a:ext>
              </a:extLst>
            </p:cNvPr>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5" name="Freeform 329">
              <a:extLst>
                <a:ext uri="{FF2B5EF4-FFF2-40B4-BE49-F238E27FC236}">
                  <a16:creationId xmlns:a16="http://schemas.microsoft.com/office/drawing/2014/main" id="{A2A876C9-1CCF-2918-BFE5-B45E7CC874B2}"/>
                </a:ext>
              </a:extLst>
            </p:cNvPr>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6" name="Freeform 330">
              <a:extLst>
                <a:ext uri="{FF2B5EF4-FFF2-40B4-BE49-F238E27FC236}">
                  <a16:creationId xmlns:a16="http://schemas.microsoft.com/office/drawing/2014/main" id="{A33D4A36-5B3D-525F-138B-5B07334A2263}"/>
                </a:ext>
              </a:extLst>
            </p:cNvPr>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7" name="Freeform 331">
              <a:extLst>
                <a:ext uri="{FF2B5EF4-FFF2-40B4-BE49-F238E27FC236}">
                  <a16:creationId xmlns:a16="http://schemas.microsoft.com/office/drawing/2014/main" id="{9D62C421-F95B-C048-8F95-24A7DC780C41}"/>
                </a:ext>
              </a:extLst>
            </p:cNvPr>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8" name="Freeform 332">
              <a:extLst>
                <a:ext uri="{FF2B5EF4-FFF2-40B4-BE49-F238E27FC236}">
                  <a16:creationId xmlns:a16="http://schemas.microsoft.com/office/drawing/2014/main" id="{65819F30-0D87-D191-BBCE-52EB44991D5D}"/>
                </a:ext>
              </a:extLst>
            </p:cNvPr>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9" name="Freeform 333">
              <a:extLst>
                <a:ext uri="{FF2B5EF4-FFF2-40B4-BE49-F238E27FC236}">
                  <a16:creationId xmlns:a16="http://schemas.microsoft.com/office/drawing/2014/main" id="{27BA6386-8CEE-0FAA-4FD7-105BFB2B6A3A}"/>
                </a:ext>
              </a:extLst>
            </p:cNvPr>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0" name="Freeform 334">
              <a:extLst>
                <a:ext uri="{FF2B5EF4-FFF2-40B4-BE49-F238E27FC236}">
                  <a16:creationId xmlns:a16="http://schemas.microsoft.com/office/drawing/2014/main" id="{DFA1B909-5DCA-0A21-8494-9A1C2043DAE1}"/>
                </a:ext>
              </a:extLst>
            </p:cNvPr>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1" name="Freeform 335">
              <a:extLst>
                <a:ext uri="{FF2B5EF4-FFF2-40B4-BE49-F238E27FC236}">
                  <a16:creationId xmlns:a16="http://schemas.microsoft.com/office/drawing/2014/main" id="{400C0172-BF92-5C6F-F01D-54002B7A1A82}"/>
                </a:ext>
              </a:extLst>
            </p:cNvPr>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2" name="Freeform 336">
              <a:extLst>
                <a:ext uri="{FF2B5EF4-FFF2-40B4-BE49-F238E27FC236}">
                  <a16:creationId xmlns:a16="http://schemas.microsoft.com/office/drawing/2014/main" id="{CF8ABE43-5F07-6029-63BA-50AAB6996A8A}"/>
                </a:ext>
              </a:extLst>
            </p:cNvPr>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3" name="Freeform 337">
              <a:extLst>
                <a:ext uri="{FF2B5EF4-FFF2-40B4-BE49-F238E27FC236}">
                  <a16:creationId xmlns:a16="http://schemas.microsoft.com/office/drawing/2014/main" id="{4432B04E-326A-2A46-1843-EFD2DCF6E41B}"/>
                </a:ext>
              </a:extLst>
            </p:cNvPr>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4" name="Freeform 338">
              <a:extLst>
                <a:ext uri="{FF2B5EF4-FFF2-40B4-BE49-F238E27FC236}">
                  <a16:creationId xmlns:a16="http://schemas.microsoft.com/office/drawing/2014/main" id="{EA87F8E2-2422-3733-8D88-B7B682A3A3A5}"/>
                </a:ext>
              </a:extLst>
            </p:cNvPr>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5" name="Freeform 339">
              <a:extLst>
                <a:ext uri="{FF2B5EF4-FFF2-40B4-BE49-F238E27FC236}">
                  <a16:creationId xmlns:a16="http://schemas.microsoft.com/office/drawing/2014/main" id="{67114026-C626-1A22-9DDB-2656D75EE581}"/>
                </a:ext>
              </a:extLst>
            </p:cNvPr>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6" name="Freeform 340">
              <a:extLst>
                <a:ext uri="{FF2B5EF4-FFF2-40B4-BE49-F238E27FC236}">
                  <a16:creationId xmlns:a16="http://schemas.microsoft.com/office/drawing/2014/main" id="{EC4EE3D0-06D3-7419-367B-F58FB29F1298}"/>
                </a:ext>
              </a:extLst>
            </p:cNvPr>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7" name="Freeform 341">
              <a:extLst>
                <a:ext uri="{FF2B5EF4-FFF2-40B4-BE49-F238E27FC236}">
                  <a16:creationId xmlns:a16="http://schemas.microsoft.com/office/drawing/2014/main" id="{F4AC0A67-3BEF-656D-2817-EF8F506C8AB3}"/>
                </a:ext>
              </a:extLst>
            </p:cNvPr>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8" name="Freeform 342">
              <a:extLst>
                <a:ext uri="{FF2B5EF4-FFF2-40B4-BE49-F238E27FC236}">
                  <a16:creationId xmlns:a16="http://schemas.microsoft.com/office/drawing/2014/main" id="{27FE4B31-90F8-CAF8-2650-0006F45B3549}"/>
                </a:ext>
              </a:extLst>
            </p:cNvPr>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9" name="Freeform 343">
              <a:extLst>
                <a:ext uri="{FF2B5EF4-FFF2-40B4-BE49-F238E27FC236}">
                  <a16:creationId xmlns:a16="http://schemas.microsoft.com/office/drawing/2014/main" id="{24C6B01E-0F28-90AF-D588-A97B37D7EC42}"/>
                </a:ext>
              </a:extLst>
            </p:cNvPr>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0" name="Freeform 344">
              <a:extLst>
                <a:ext uri="{FF2B5EF4-FFF2-40B4-BE49-F238E27FC236}">
                  <a16:creationId xmlns:a16="http://schemas.microsoft.com/office/drawing/2014/main" id="{EEF01F42-6D18-CA5D-BB14-B63915B08287}"/>
                </a:ext>
              </a:extLst>
            </p:cNvPr>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1" name="Freeform 345">
              <a:extLst>
                <a:ext uri="{FF2B5EF4-FFF2-40B4-BE49-F238E27FC236}">
                  <a16:creationId xmlns:a16="http://schemas.microsoft.com/office/drawing/2014/main" id="{C04F582F-B8BA-1B35-C028-83255AF51CDD}"/>
                </a:ext>
              </a:extLst>
            </p:cNvPr>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2" name="Freeform 346">
              <a:extLst>
                <a:ext uri="{FF2B5EF4-FFF2-40B4-BE49-F238E27FC236}">
                  <a16:creationId xmlns:a16="http://schemas.microsoft.com/office/drawing/2014/main" id="{42E0E180-4E95-B170-9932-E8EC2DDD865C}"/>
                </a:ext>
              </a:extLst>
            </p:cNvPr>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3" name="Freeform 347">
              <a:extLst>
                <a:ext uri="{FF2B5EF4-FFF2-40B4-BE49-F238E27FC236}">
                  <a16:creationId xmlns:a16="http://schemas.microsoft.com/office/drawing/2014/main" id="{DE50E137-83E1-7F47-22FA-B5E0618C2DEF}"/>
                </a:ext>
              </a:extLst>
            </p:cNvPr>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4" name="Freeform 348">
              <a:extLst>
                <a:ext uri="{FF2B5EF4-FFF2-40B4-BE49-F238E27FC236}">
                  <a16:creationId xmlns:a16="http://schemas.microsoft.com/office/drawing/2014/main" id="{A50EB113-29AF-4D9E-C4AD-2D025AF85123}"/>
                </a:ext>
              </a:extLst>
            </p:cNvPr>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5" name="Freeform 349">
              <a:extLst>
                <a:ext uri="{FF2B5EF4-FFF2-40B4-BE49-F238E27FC236}">
                  <a16:creationId xmlns:a16="http://schemas.microsoft.com/office/drawing/2014/main" id="{5B1F7F0F-F01F-FC69-BA1F-02D9E146DCEE}"/>
                </a:ext>
              </a:extLst>
            </p:cNvPr>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6" name="Freeform 350">
              <a:extLst>
                <a:ext uri="{FF2B5EF4-FFF2-40B4-BE49-F238E27FC236}">
                  <a16:creationId xmlns:a16="http://schemas.microsoft.com/office/drawing/2014/main" id="{2A419BFA-FF83-BE15-D156-BC184BFBD307}"/>
                </a:ext>
              </a:extLst>
            </p:cNvPr>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7" name="Freeform 351">
              <a:extLst>
                <a:ext uri="{FF2B5EF4-FFF2-40B4-BE49-F238E27FC236}">
                  <a16:creationId xmlns:a16="http://schemas.microsoft.com/office/drawing/2014/main" id="{90AB1BA7-4D25-AD93-0AE9-4A88E117AAD0}"/>
                </a:ext>
              </a:extLst>
            </p:cNvPr>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8" name="Freeform 352">
              <a:extLst>
                <a:ext uri="{FF2B5EF4-FFF2-40B4-BE49-F238E27FC236}">
                  <a16:creationId xmlns:a16="http://schemas.microsoft.com/office/drawing/2014/main" id="{FFAA8EFC-811C-80FD-2EA9-018B056D86B8}"/>
                </a:ext>
              </a:extLst>
            </p:cNvPr>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9" name="Freeform 353">
              <a:extLst>
                <a:ext uri="{FF2B5EF4-FFF2-40B4-BE49-F238E27FC236}">
                  <a16:creationId xmlns:a16="http://schemas.microsoft.com/office/drawing/2014/main" id="{3FA86E0C-0998-E3DC-0AE9-33267FA690CF}"/>
                </a:ext>
              </a:extLst>
            </p:cNvPr>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0" name="Freeform 354">
              <a:extLst>
                <a:ext uri="{FF2B5EF4-FFF2-40B4-BE49-F238E27FC236}">
                  <a16:creationId xmlns:a16="http://schemas.microsoft.com/office/drawing/2014/main" id="{A0454BEA-12FC-A9E0-D71B-8C6B41D733FE}"/>
                </a:ext>
              </a:extLst>
            </p:cNvPr>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1" name="Freeform 355">
              <a:extLst>
                <a:ext uri="{FF2B5EF4-FFF2-40B4-BE49-F238E27FC236}">
                  <a16:creationId xmlns:a16="http://schemas.microsoft.com/office/drawing/2014/main" id="{65142741-58B2-C549-7E51-D1F741C2A368}"/>
                </a:ext>
              </a:extLst>
            </p:cNvPr>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2" name="Freeform 356">
              <a:extLst>
                <a:ext uri="{FF2B5EF4-FFF2-40B4-BE49-F238E27FC236}">
                  <a16:creationId xmlns:a16="http://schemas.microsoft.com/office/drawing/2014/main" id="{56745359-A6AA-106D-7191-580A62C155C3}"/>
                </a:ext>
              </a:extLst>
            </p:cNvPr>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3" name="Freeform 357">
              <a:extLst>
                <a:ext uri="{FF2B5EF4-FFF2-40B4-BE49-F238E27FC236}">
                  <a16:creationId xmlns:a16="http://schemas.microsoft.com/office/drawing/2014/main" id="{382DD003-12BF-0658-BA83-437AD6D208F8}"/>
                </a:ext>
              </a:extLst>
            </p:cNvPr>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4" name="Freeform 358">
              <a:extLst>
                <a:ext uri="{FF2B5EF4-FFF2-40B4-BE49-F238E27FC236}">
                  <a16:creationId xmlns:a16="http://schemas.microsoft.com/office/drawing/2014/main" id="{ECC1409F-E885-3EC9-DE15-1F8AE8D9E00F}"/>
                </a:ext>
              </a:extLst>
            </p:cNvPr>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5" name="Freeform 359">
              <a:extLst>
                <a:ext uri="{FF2B5EF4-FFF2-40B4-BE49-F238E27FC236}">
                  <a16:creationId xmlns:a16="http://schemas.microsoft.com/office/drawing/2014/main" id="{184DA9C3-DDD7-A286-FC59-3CDE9260D019}"/>
                </a:ext>
              </a:extLst>
            </p:cNvPr>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6" name="Freeform 360">
              <a:extLst>
                <a:ext uri="{FF2B5EF4-FFF2-40B4-BE49-F238E27FC236}">
                  <a16:creationId xmlns:a16="http://schemas.microsoft.com/office/drawing/2014/main" id="{D4245B95-8E89-B835-5168-45CACB5D2D2D}"/>
                </a:ext>
              </a:extLst>
            </p:cNvPr>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7" name="Freeform 361">
              <a:extLst>
                <a:ext uri="{FF2B5EF4-FFF2-40B4-BE49-F238E27FC236}">
                  <a16:creationId xmlns:a16="http://schemas.microsoft.com/office/drawing/2014/main" id="{E629D209-45FF-DA8F-295B-C4096FD74E7B}"/>
                </a:ext>
              </a:extLst>
            </p:cNvPr>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8" name="Freeform 362">
              <a:extLst>
                <a:ext uri="{FF2B5EF4-FFF2-40B4-BE49-F238E27FC236}">
                  <a16:creationId xmlns:a16="http://schemas.microsoft.com/office/drawing/2014/main" id="{82888B78-2DBD-B357-DB41-A6B4FF0750A3}"/>
                </a:ext>
              </a:extLst>
            </p:cNvPr>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9" name="Freeform 363">
              <a:extLst>
                <a:ext uri="{FF2B5EF4-FFF2-40B4-BE49-F238E27FC236}">
                  <a16:creationId xmlns:a16="http://schemas.microsoft.com/office/drawing/2014/main" id="{967859D9-801A-4A11-459D-2C8E88D0B8C1}"/>
                </a:ext>
              </a:extLst>
            </p:cNvPr>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0" name="Freeform 364">
              <a:extLst>
                <a:ext uri="{FF2B5EF4-FFF2-40B4-BE49-F238E27FC236}">
                  <a16:creationId xmlns:a16="http://schemas.microsoft.com/office/drawing/2014/main" id="{E2BCAB2F-502B-2DD6-451C-449958541B39}"/>
                </a:ext>
              </a:extLst>
            </p:cNvPr>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1" name="Freeform 365">
              <a:extLst>
                <a:ext uri="{FF2B5EF4-FFF2-40B4-BE49-F238E27FC236}">
                  <a16:creationId xmlns:a16="http://schemas.microsoft.com/office/drawing/2014/main" id="{A2A4B9F1-1AB7-54A6-3ACF-D9474ECEB66C}"/>
                </a:ext>
              </a:extLst>
            </p:cNvPr>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2" name="Freeform 366">
              <a:extLst>
                <a:ext uri="{FF2B5EF4-FFF2-40B4-BE49-F238E27FC236}">
                  <a16:creationId xmlns:a16="http://schemas.microsoft.com/office/drawing/2014/main" id="{91663494-132B-C01E-D998-F2BA3B6E0CC4}"/>
                </a:ext>
              </a:extLst>
            </p:cNvPr>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3" name="Freeform 367">
              <a:extLst>
                <a:ext uri="{FF2B5EF4-FFF2-40B4-BE49-F238E27FC236}">
                  <a16:creationId xmlns:a16="http://schemas.microsoft.com/office/drawing/2014/main" id="{B98CB989-E742-2D34-7EAB-DDAE30940C8D}"/>
                </a:ext>
              </a:extLst>
            </p:cNvPr>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4" name="Freeform 368">
              <a:extLst>
                <a:ext uri="{FF2B5EF4-FFF2-40B4-BE49-F238E27FC236}">
                  <a16:creationId xmlns:a16="http://schemas.microsoft.com/office/drawing/2014/main" id="{7A7AAFCE-4B46-5237-D60D-F1F8D0CA211E}"/>
                </a:ext>
              </a:extLst>
            </p:cNvPr>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5" name="Freeform 369">
              <a:extLst>
                <a:ext uri="{FF2B5EF4-FFF2-40B4-BE49-F238E27FC236}">
                  <a16:creationId xmlns:a16="http://schemas.microsoft.com/office/drawing/2014/main" id="{22EBC422-9BFF-523E-27AE-CC8873290723}"/>
                </a:ext>
              </a:extLst>
            </p:cNvPr>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6" name="Freeform 370">
              <a:extLst>
                <a:ext uri="{FF2B5EF4-FFF2-40B4-BE49-F238E27FC236}">
                  <a16:creationId xmlns:a16="http://schemas.microsoft.com/office/drawing/2014/main" id="{FD3856ED-4148-C271-118E-A3B5EBC699FF}"/>
                </a:ext>
              </a:extLst>
            </p:cNvPr>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7" name="Freeform 371">
              <a:extLst>
                <a:ext uri="{FF2B5EF4-FFF2-40B4-BE49-F238E27FC236}">
                  <a16:creationId xmlns:a16="http://schemas.microsoft.com/office/drawing/2014/main" id="{C5954A24-65B6-B4E7-39A5-562B7E1DEDF7}"/>
                </a:ext>
              </a:extLst>
            </p:cNvPr>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8" name="Freeform 372">
              <a:extLst>
                <a:ext uri="{FF2B5EF4-FFF2-40B4-BE49-F238E27FC236}">
                  <a16:creationId xmlns:a16="http://schemas.microsoft.com/office/drawing/2014/main" id="{494CAA41-5555-DEF5-B1CA-FD08C36DBEB2}"/>
                </a:ext>
              </a:extLst>
            </p:cNvPr>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9" name="Freeform 373">
              <a:extLst>
                <a:ext uri="{FF2B5EF4-FFF2-40B4-BE49-F238E27FC236}">
                  <a16:creationId xmlns:a16="http://schemas.microsoft.com/office/drawing/2014/main" id="{A3390E67-0CED-DD8B-6281-A6E24DE0A851}"/>
                </a:ext>
              </a:extLst>
            </p:cNvPr>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0" name="Freeform 374">
              <a:extLst>
                <a:ext uri="{FF2B5EF4-FFF2-40B4-BE49-F238E27FC236}">
                  <a16:creationId xmlns:a16="http://schemas.microsoft.com/office/drawing/2014/main" id="{DB2511F3-9BA2-1AB2-49FC-9DA2A992615B}"/>
                </a:ext>
              </a:extLst>
            </p:cNvPr>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1" name="Freeform 375">
              <a:extLst>
                <a:ext uri="{FF2B5EF4-FFF2-40B4-BE49-F238E27FC236}">
                  <a16:creationId xmlns:a16="http://schemas.microsoft.com/office/drawing/2014/main" id="{73B37BE5-075E-D865-A4CE-F67AA9210AAE}"/>
                </a:ext>
              </a:extLst>
            </p:cNvPr>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2" name="Freeform 376">
              <a:extLst>
                <a:ext uri="{FF2B5EF4-FFF2-40B4-BE49-F238E27FC236}">
                  <a16:creationId xmlns:a16="http://schemas.microsoft.com/office/drawing/2014/main" id="{4B9E0520-1B3B-FD9D-60EB-6573D0F9D8C6}"/>
                </a:ext>
              </a:extLst>
            </p:cNvPr>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3" name="Freeform 377">
              <a:extLst>
                <a:ext uri="{FF2B5EF4-FFF2-40B4-BE49-F238E27FC236}">
                  <a16:creationId xmlns:a16="http://schemas.microsoft.com/office/drawing/2014/main" id="{77761B58-7322-B381-7F77-4BF0385208D1}"/>
                </a:ext>
              </a:extLst>
            </p:cNvPr>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4" name="Freeform 378">
              <a:extLst>
                <a:ext uri="{FF2B5EF4-FFF2-40B4-BE49-F238E27FC236}">
                  <a16:creationId xmlns:a16="http://schemas.microsoft.com/office/drawing/2014/main" id="{7C81E12F-9BD1-D237-4D86-CF3B7914D8B1}"/>
                </a:ext>
              </a:extLst>
            </p:cNvPr>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5" name="Freeform 379">
              <a:extLst>
                <a:ext uri="{FF2B5EF4-FFF2-40B4-BE49-F238E27FC236}">
                  <a16:creationId xmlns:a16="http://schemas.microsoft.com/office/drawing/2014/main" id="{8B864E2D-7AC4-0EBA-2B40-F2F2562C860A}"/>
                </a:ext>
              </a:extLst>
            </p:cNvPr>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6" name="Freeform 380">
              <a:extLst>
                <a:ext uri="{FF2B5EF4-FFF2-40B4-BE49-F238E27FC236}">
                  <a16:creationId xmlns:a16="http://schemas.microsoft.com/office/drawing/2014/main" id="{1D61856C-8D03-5F0F-7B47-E0BC3AD7AC61}"/>
                </a:ext>
              </a:extLst>
            </p:cNvPr>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7" name="Freeform 381">
              <a:extLst>
                <a:ext uri="{FF2B5EF4-FFF2-40B4-BE49-F238E27FC236}">
                  <a16:creationId xmlns:a16="http://schemas.microsoft.com/office/drawing/2014/main" id="{42607F1C-CBEA-52F4-E6FB-B9973E6D698A}"/>
                </a:ext>
              </a:extLst>
            </p:cNvPr>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8" name="Freeform 382">
              <a:extLst>
                <a:ext uri="{FF2B5EF4-FFF2-40B4-BE49-F238E27FC236}">
                  <a16:creationId xmlns:a16="http://schemas.microsoft.com/office/drawing/2014/main" id="{2DE74658-856C-1C5B-2ACC-2ABAD81C647A}"/>
                </a:ext>
              </a:extLst>
            </p:cNvPr>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9" name="Freeform 383">
              <a:extLst>
                <a:ext uri="{FF2B5EF4-FFF2-40B4-BE49-F238E27FC236}">
                  <a16:creationId xmlns:a16="http://schemas.microsoft.com/office/drawing/2014/main" id="{351E9732-66E3-C092-8047-781143773C27}"/>
                </a:ext>
              </a:extLst>
            </p:cNvPr>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0" name="Freeform 384">
              <a:extLst>
                <a:ext uri="{FF2B5EF4-FFF2-40B4-BE49-F238E27FC236}">
                  <a16:creationId xmlns:a16="http://schemas.microsoft.com/office/drawing/2014/main" id="{2081120B-1E63-362F-F53D-D39786E619B0}"/>
                </a:ext>
              </a:extLst>
            </p:cNvPr>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1" name="Freeform 385">
              <a:extLst>
                <a:ext uri="{FF2B5EF4-FFF2-40B4-BE49-F238E27FC236}">
                  <a16:creationId xmlns:a16="http://schemas.microsoft.com/office/drawing/2014/main" id="{17CA6AA6-BF11-3AC5-492C-3DF7C0E85105}"/>
                </a:ext>
              </a:extLst>
            </p:cNvPr>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2" name="Freeform 386">
              <a:extLst>
                <a:ext uri="{FF2B5EF4-FFF2-40B4-BE49-F238E27FC236}">
                  <a16:creationId xmlns:a16="http://schemas.microsoft.com/office/drawing/2014/main" id="{C2F59798-8A96-8366-89AE-FDB464606F58}"/>
                </a:ext>
              </a:extLst>
            </p:cNvPr>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3" name="Freeform 387">
              <a:extLst>
                <a:ext uri="{FF2B5EF4-FFF2-40B4-BE49-F238E27FC236}">
                  <a16:creationId xmlns:a16="http://schemas.microsoft.com/office/drawing/2014/main" id="{7FC41760-C680-A804-2136-6BACB29A49FA}"/>
                </a:ext>
              </a:extLst>
            </p:cNvPr>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4" name="Freeform 388">
              <a:extLst>
                <a:ext uri="{FF2B5EF4-FFF2-40B4-BE49-F238E27FC236}">
                  <a16:creationId xmlns:a16="http://schemas.microsoft.com/office/drawing/2014/main" id="{8FE96129-64C1-9332-CA73-B96FB49E516B}"/>
                </a:ext>
              </a:extLst>
            </p:cNvPr>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5" name="Freeform 389">
              <a:extLst>
                <a:ext uri="{FF2B5EF4-FFF2-40B4-BE49-F238E27FC236}">
                  <a16:creationId xmlns:a16="http://schemas.microsoft.com/office/drawing/2014/main" id="{6797DE60-A706-4B54-2470-76C3ADA29156}"/>
                </a:ext>
              </a:extLst>
            </p:cNvPr>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6" name="Freeform 390">
              <a:extLst>
                <a:ext uri="{FF2B5EF4-FFF2-40B4-BE49-F238E27FC236}">
                  <a16:creationId xmlns:a16="http://schemas.microsoft.com/office/drawing/2014/main" id="{6BFD605A-6CDE-3B23-35EB-E178396DC003}"/>
                </a:ext>
              </a:extLst>
            </p:cNvPr>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7" name="Freeform 391">
              <a:extLst>
                <a:ext uri="{FF2B5EF4-FFF2-40B4-BE49-F238E27FC236}">
                  <a16:creationId xmlns:a16="http://schemas.microsoft.com/office/drawing/2014/main" id="{21F74DC4-7526-192B-2118-C1DCB77B8969}"/>
                </a:ext>
              </a:extLst>
            </p:cNvPr>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8" name="Freeform 392">
              <a:extLst>
                <a:ext uri="{FF2B5EF4-FFF2-40B4-BE49-F238E27FC236}">
                  <a16:creationId xmlns:a16="http://schemas.microsoft.com/office/drawing/2014/main" id="{75C960A5-EB8E-D0C6-C2FE-D2E749F0E5F0}"/>
                </a:ext>
              </a:extLst>
            </p:cNvPr>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9" name="Freeform 393">
              <a:extLst>
                <a:ext uri="{FF2B5EF4-FFF2-40B4-BE49-F238E27FC236}">
                  <a16:creationId xmlns:a16="http://schemas.microsoft.com/office/drawing/2014/main" id="{622709B4-DED3-BF5D-A39F-1733E2E80ECA}"/>
                </a:ext>
              </a:extLst>
            </p:cNvPr>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0" name="Freeform 394">
              <a:extLst>
                <a:ext uri="{FF2B5EF4-FFF2-40B4-BE49-F238E27FC236}">
                  <a16:creationId xmlns:a16="http://schemas.microsoft.com/office/drawing/2014/main" id="{3BCC9AEA-4C72-A0E9-BF4C-4AB97A8B8052}"/>
                </a:ext>
              </a:extLst>
            </p:cNvPr>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1" name="Freeform 395">
              <a:extLst>
                <a:ext uri="{FF2B5EF4-FFF2-40B4-BE49-F238E27FC236}">
                  <a16:creationId xmlns:a16="http://schemas.microsoft.com/office/drawing/2014/main" id="{8CA587AC-41B3-F92A-8700-8D1D44E81016}"/>
                </a:ext>
              </a:extLst>
            </p:cNvPr>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2" name="Freeform 396">
              <a:extLst>
                <a:ext uri="{FF2B5EF4-FFF2-40B4-BE49-F238E27FC236}">
                  <a16:creationId xmlns:a16="http://schemas.microsoft.com/office/drawing/2014/main" id="{53709CE4-B68A-96E7-9EE0-BB056ABADE02}"/>
                </a:ext>
              </a:extLst>
            </p:cNvPr>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3" name="Freeform 397">
              <a:extLst>
                <a:ext uri="{FF2B5EF4-FFF2-40B4-BE49-F238E27FC236}">
                  <a16:creationId xmlns:a16="http://schemas.microsoft.com/office/drawing/2014/main" id="{8C60A8F7-A49D-10BA-6627-93E1231BBFC8}"/>
                </a:ext>
              </a:extLst>
            </p:cNvPr>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4" name="Freeform 398">
              <a:extLst>
                <a:ext uri="{FF2B5EF4-FFF2-40B4-BE49-F238E27FC236}">
                  <a16:creationId xmlns:a16="http://schemas.microsoft.com/office/drawing/2014/main" id="{DE4C5631-3332-F7CB-2614-210461DF1725}"/>
                </a:ext>
              </a:extLst>
            </p:cNvPr>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5" name="Freeform 399">
              <a:extLst>
                <a:ext uri="{FF2B5EF4-FFF2-40B4-BE49-F238E27FC236}">
                  <a16:creationId xmlns:a16="http://schemas.microsoft.com/office/drawing/2014/main" id="{72AF0E08-162F-E66D-F72F-8E8EB0C889C7}"/>
                </a:ext>
              </a:extLst>
            </p:cNvPr>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6" name="Freeform 400">
              <a:extLst>
                <a:ext uri="{FF2B5EF4-FFF2-40B4-BE49-F238E27FC236}">
                  <a16:creationId xmlns:a16="http://schemas.microsoft.com/office/drawing/2014/main" id="{5A753636-C8E2-C33A-619C-767F70627AB1}"/>
                </a:ext>
              </a:extLst>
            </p:cNvPr>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7" name="Freeform 401">
              <a:extLst>
                <a:ext uri="{FF2B5EF4-FFF2-40B4-BE49-F238E27FC236}">
                  <a16:creationId xmlns:a16="http://schemas.microsoft.com/office/drawing/2014/main" id="{0CDEF9CD-CF25-AFF5-9E18-F4D549276F73}"/>
                </a:ext>
              </a:extLst>
            </p:cNvPr>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8" name="Freeform 402">
              <a:extLst>
                <a:ext uri="{FF2B5EF4-FFF2-40B4-BE49-F238E27FC236}">
                  <a16:creationId xmlns:a16="http://schemas.microsoft.com/office/drawing/2014/main" id="{C7F0D764-980B-3654-CB39-1995920CB92C}"/>
                </a:ext>
              </a:extLst>
            </p:cNvPr>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9" name="Freeform 403">
              <a:extLst>
                <a:ext uri="{FF2B5EF4-FFF2-40B4-BE49-F238E27FC236}">
                  <a16:creationId xmlns:a16="http://schemas.microsoft.com/office/drawing/2014/main" id="{2BDFDBF5-4A29-2F46-2CC2-3D02BB521AFF}"/>
                </a:ext>
              </a:extLst>
            </p:cNvPr>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0" name="Freeform 404">
              <a:extLst>
                <a:ext uri="{FF2B5EF4-FFF2-40B4-BE49-F238E27FC236}">
                  <a16:creationId xmlns:a16="http://schemas.microsoft.com/office/drawing/2014/main" id="{44FCCE77-3B99-4D5C-B45A-0AB03CE6C9E2}"/>
                </a:ext>
              </a:extLst>
            </p:cNvPr>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1" name="Freeform 405">
              <a:extLst>
                <a:ext uri="{FF2B5EF4-FFF2-40B4-BE49-F238E27FC236}">
                  <a16:creationId xmlns:a16="http://schemas.microsoft.com/office/drawing/2014/main" id="{3208AE49-A8FF-82FF-993F-8667562DABA1}"/>
                </a:ext>
              </a:extLst>
            </p:cNvPr>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2" name="Freeform 406">
              <a:extLst>
                <a:ext uri="{FF2B5EF4-FFF2-40B4-BE49-F238E27FC236}">
                  <a16:creationId xmlns:a16="http://schemas.microsoft.com/office/drawing/2014/main" id="{B4940494-0D47-620E-2E0D-A4A3754FE8B5}"/>
                </a:ext>
              </a:extLst>
            </p:cNvPr>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3" name="Freeform 407">
              <a:extLst>
                <a:ext uri="{FF2B5EF4-FFF2-40B4-BE49-F238E27FC236}">
                  <a16:creationId xmlns:a16="http://schemas.microsoft.com/office/drawing/2014/main" id="{23F6B587-4315-A0D7-114E-3EBBE5E6E20D}"/>
                </a:ext>
              </a:extLst>
            </p:cNvPr>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4" name="Freeform 408">
              <a:extLst>
                <a:ext uri="{FF2B5EF4-FFF2-40B4-BE49-F238E27FC236}">
                  <a16:creationId xmlns:a16="http://schemas.microsoft.com/office/drawing/2014/main" id="{4716CC5F-033A-EC4E-9215-11CF5EACB290}"/>
                </a:ext>
              </a:extLst>
            </p:cNvPr>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5" name="Freeform 409">
              <a:extLst>
                <a:ext uri="{FF2B5EF4-FFF2-40B4-BE49-F238E27FC236}">
                  <a16:creationId xmlns:a16="http://schemas.microsoft.com/office/drawing/2014/main" id="{DCF29593-1BC3-DA6E-58DE-BF76BE27EB3B}"/>
                </a:ext>
              </a:extLst>
            </p:cNvPr>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6" name="Freeform 410">
              <a:extLst>
                <a:ext uri="{FF2B5EF4-FFF2-40B4-BE49-F238E27FC236}">
                  <a16:creationId xmlns:a16="http://schemas.microsoft.com/office/drawing/2014/main" id="{0DC3F932-0574-D9B5-ACCE-AB7DE77DA204}"/>
                </a:ext>
              </a:extLst>
            </p:cNvPr>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7" name="Freeform 411">
              <a:extLst>
                <a:ext uri="{FF2B5EF4-FFF2-40B4-BE49-F238E27FC236}">
                  <a16:creationId xmlns:a16="http://schemas.microsoft.com/office/drawing/2014/main" id="{9ADCD27C-BD00-3561-A124-00C93E0868F0}"/>
                </a:ext>
              </a:extLst>
            </p:cNvPr>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8" name="Freeform 412">
              <a:extLst>
                <a:ext uri="{FF2B5EF4-FFF2-40B4-BE49-F238E27FC236}">
                  <a16:creationId xmlns:a16="http://schemas.microsoft.com/office/drawing/2014/main" id="{B5118C5B-163B-48C7-3617-47B2611932A1}"/>
                </a:ext>
              </a:extLst>
            </p:cNvPr>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9" name="Freeform 413">
              <a:extLst>
                <a:ext uri="{FF2B5EF4-FFF2-40B4-BE49-F238E27FC236}">
                  <a16:creationId xmlns:a16="http://schemas.microsoft.com/office/drawing/2014/main" id="{3599323D-9F4B-2986-6D9D-2AA279F19EAD}"/>
                </a:ext>
              </a:extLst>
            </p:cNvPr>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0" name="Freeform 414">
              <a:extLst>
                <a:ext uri="{FF2B5EF4-FFF2-40B4-BE49-F238E27FC236}">
                  <a16:creationId xmlns:a16="http://schemas.microsoft.com/office/drawing/2014/main" id="{4F39538B-BF9F-0EAF-A44A-94E44D365CB8}"/>
                </a:ext>
              </a:extLst>
            </p:cNvPr>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1" name="Freeform 415">
              <a:extLst>
                <a:ext uri="{FF2B5EF4-FFF2-40B4-BE49-F238E27FC236}">
                  <a16:creationId xmlns:a16="http://schemas.microsoft.com/office/drawing/2014/main" id="{C566BD22-4C5F-E662-AD4B-52AC1E3896C2}"/>
                </a:ext>
              </a:extLst>
            </p:cNvPr>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2" name="Freeform 416">
              <a:extLst>
                <a:ext uri="{FF2B5EF4-FFF2-40B4-BE49-F238E27FC236}">
                  <a16:creationId xmlns:a16="http://schemas.microsoft.com/office/drawing/2014/main" id="{470ED3CB-50C4-2BED-B1C3-08EE9DCA11FF}"/>
                </a:ext>
              </a:extLst>
            </p:cNvPr>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3" name="Freeform 417">
              <a:extLst>
                <a:ext uri="{FF2B5EF4-FFF2-40B4-BE49-F238E27FC236}">
                  <a16:creationId xmlns:a16="http://schemas.microsoft.com/office/drawing/2014/main" id="{45022AEA-F7BA-FF5D-3CE6-462CFFC4435F}"/>
                </a:ext>
              </a:extLst>
            </p:cNvPr>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4" name="Freeform 418">
              <a:extLst>
                <a:ext uri="{FF2B5EF4-FFF2-40B4-BE49-F238E27FC236}">
                  <a16:creationId xmlns:a16="http://schemas.microsoft.com/office/drawing/2014/main" id="{5AE33DD9-B659-BD53-0FD1-1AC59FBC839D}"/>
                </a:ext>
              </a:extLst>
            </p:cNvPr>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5" name="Freeform 419">
              <a:extLst>
                <a:ext uri="{FF2B5EF4-FFF2-40B4-BE49-F238E27FC236}">
                  <a16:creationId xmlns:a16="http://schemas.microsoft.com/office/drawing/2014/main" id="{DC2D9ABF-007F-2C4D-3958-B20A759AA5AC}"/>
                </a:ext>
              </a:extLst>
            </p:cNvPr>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6" name="Freeform 420">
              <a:extLst>
                <a:ext uri="{FF2B5EF4-FFF2-40B4-BE49-F238E27FC236}">
                  <a16:creationId xmlns:a16="http://schemas.microsoft.com/office/drawing/2014/main" id="{8DDA5D92-C73C-FF4E-D22D-383D6124D525}"/>
                </a:ext>
              </a:extLst>
            </p:cNvPr>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7" name="Freeform 421">
              <a:extLst>
                <a:ext uri="{FF2B5EF4-FFF2-40B4-BE49-F238E27FC236}">
                  <a16:creationId xmlns:a16="http://schemas.microsoft.com/office/drawing/2014/main" id="{928BFAB0-D1C6-6DEA-DDB4-D562B169A0F7}"/>
                </a:ext>
              </a:extLst>
            </p:cNvPr>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8" name="Freeform 422">
              <a:extLst>
                <a:ext uri="{FF2B5EF4-FFF2-40B4-BE49-F238E27FC236}">
                  <a16:creationId xmlns:a16="http://schemas.microsoft.com/office/drawing/2014/main" id="{849673FD-9980-AD0D-66A9-AD89B4D34A7A}"/>
                </a:ext>
              </a:extLst>
            </p:cNvPr>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9" name="Freeform 423">
              <a:extLst>
                <a:ext uri="{FF2B5EF4-FFF2-40B4-BE49-F238E27FC236}">
                  <a16:creationId xmlns:a16="http://schemas.microsoft.com/office/drawing/2014/main" id="{16EC071F-DC69-CCBA-91B1-C6004648DC25}"/>
                </a:ext>
              </a:extLst>
            </p:cNvPr>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0" name="Freeform 424">
              <a:extLst>
                <a:ext uri="{FF2B5EF4-FFF2-40B4-BE49-F238E27FC236}">
                  <a16:creationId xmlns:a16="http://schemas.microsoft.com/office/drawing/2014/main" id="{DE6CFECD-499A-47DC-ED01-B504DFBD2238}"/>
                </a:ext>
              </a:extLst>
            </p:cNvPr>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1" name="Freeform 425">
              <a:extLst>
                <a:ext uri="{FF2B5EF4-FFF2-40B4-BE49-F238E27FC236}">
                  <a16:creationId xmlns:a16="http://schemas.microsoft.com/office/drawing/2014/main" id="{754128D6-0B60-FEE9-260F-8FB2D1C1455C}"/>
                </a:ext>
              </a:extLst>
            </p:cNvPr>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2" name="Freeform 426">
              <a:extLst>
                <a:ext uri="{FF2B5EF4-FFF2-40B4-BE49-F238E27FC236}">
                  <a16:creationId xmlns:a16="http://schemas.microsoft.com/office/drawing/2014/main" id="{3FEBC968-6C86-A2F9-46D7-B5BE870906BE}"/>
                </a:ext>
              </a:extLst>
            </p:cNvPr>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3" name="Freeform 427">
              <a:extLst>
                <a:ext uri="{FF2B5EF4-FFF2-40B4-BE49-F238E27FC236}">
                  <a16:creationId xmlns:a16="http://schemas.microsoft.com/office/drawing/2014/main" id="{EB4C7176-88BA-83EE-4EF1-180CA89592BA}"/>
                </a:ext>
              </a:extLst>
            </p:cNvPr>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4" name="Freeform 428">
              <a:extLst>
                <a:ext uri="{FF2B5EF4-FFF2-40B4-BE49-F238E27FC236}">
                  <a16:creationId xmlns:a16="http://schemas.microsoft.com/office/drawing/2014/main" id="{60C44538-44EC-EF9D-F7E7-FA924E3EE55B}"/>
                </a:ext>
              </a:extLst>
            </p:cNvPr>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5" name="Freeform 429">
              <a:extLst>
                <a:ext uri="{FF2B5EF4-FFF2-40B4-BE49-F238E27FC236}">
                  <a16:creationId xmlns:a16="http://schemas.microsoft.com/office/drawing/2014/main" id="{C9B9D00C-BF0B-D215-2D0A-B188A5929D8C}"/>
                </a:ext>
              </a:extLst>
            </p:cNvPr>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6" name="Freeform 430">
              <a:extLst>
                <a:ext uri="{FF2B5EF4-FFF2-40B4-BE49-F238E27FC236}">
                  <a16:creationId xmlns:a16="http://schemas.microsoft.com/office/drawing/2014/main" id="{A0704CEE-FE0B-77F2-7E62-022717D553F9}"/>
                </a:ext>
              </a:extLst>
            </p:cNvPr>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7" name="Freeform 431">
              <a:extLst>
                <a:ext uri="{FF2B5EF4-FFF2-40B4-BE49-F238E27FC236}">
                  <a16:creationId xmlns:a16="http://schemas.microsoft.com/office/drawing/2014/main" id="{26D90C3F-2F0C-D745-0576-8718737D9580}"/>
                </a:ext>
              </a:extLst>
            </p:cNvPr>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8" name="Freeform 432">
              <a:extLst>
                <a:ext uri="{FF2B5EF4-FFF2-40B4-BE49-F238E27FC236}">
                  <a16:creationId xmlns:a16="http://schemas.microsoft.com/office/drawing/2014/main" id="{F13B3327-2238-1AFF-21AD-5201F71F7C8F}"/>
                </a:ext>
              </a:extLst>
            </p:cNvPr>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9" name="Freeform 433">
              <a:extLst>
                <a:ext uri="{FF2B5EF4-FFF2-40B4-BE49-F238E27FC236}">
                  <a16:creationId xmlns:a16="http://schemas.microsoft.com/office/drawing/2014/main" id="{138EC19B-9709-480C-F8B8-642BDA0929B9}"/>
                </a:ext>
              </a:extLst>
            </p:cNvPr>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0" name="Freeform 434">
              <a:extLst>
                <a:ext uri="{FF2B5EF4-FFF2-40B4-BE49-F238E27FC236}">
                  <a16:creationId xmlns:a16="http://schemas.microsoft.com/office/drawing/2014/main" id="{EBA6C5C0-51C8-DF9E-B528-C8306EFE8549}"/>
                </a:ext>
              </a:extLst>
            </p:cNvPr>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1" name="Freeform 435">
              <a:extLst>
                <a:ext uri="{FF2B5EF4-FFF2-40B4-BE49-F238E27FC236}">
                  <a16:creationId xmlns:a16="http://schemas.microsoft.com/office/drawing/2014/main" id="{68D88917-7426-9DEA-FA84-EE264E17E591}"/>
                </a:ext>
              </a:extLst>
            </p:cNvPr>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2" name="Freeform 436">
              <a:extLst>
                <a:ext uri="{FF2B5EF4-FFF2-40B4-BE49-F238E27FC236}">
                  <a16:creationId xmlns:a16="http://schemas.microsoft.com/office/drawing/2014/main" id="{20E4A284-26A9-363E-DE7A-B9A0AF6B3D9A}"/>
                </a:ext>
              </a:extLst>
            </p:cNvPr>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3" name="Freeform 437">
              <a:extLst>
                <a:ext uri="{FF2B5EF4-FFF2-40B4-BE49-F238E27FC236}">
                  <a16:creationId xmlns:a16="http://schemas.microsoft.com/office/drawing/2014/main" id="{F44F65FE-7A8E-C2F6-9EF3-B49697EEE00E}"/>
                </a:ext>
              </a:extLst>
            </p:cNvPr>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4" name="Freeform 438">
              <a:extLst>
                <a:ext uri="{FF2B5EF4-FFF2-40B4-BE49-F238E27FC236}">
                  <a16:creationId xmlns:a16="http://schemas.microsoft.com/office/drawing/2014/main" id="{36C5E22F-1937-ECEC-55D3-AD0B42AFE44F}"/>
                </a:ext>
              </a:extLst>
            </p:cNvPr>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5" name="Freeform 439">
              <a:extLst>
                <a:ext uri="{FF2B5EF4-FFF2-40B4-BE49-F238E27FC236}">
                  <a16:creationId xmlns:a16="http://schemas.microsoft.com/office/drawing/2014/main" id="{F90A7C42-C242-7E01-CB94-4642AED38518}"/>
                </a:ext>
              </a:extLst>
            </p:cNvPr>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6" name="Freeform 440">
              <a:extLst>
                <a:ext uri="{FF2B5EF4-FFF2-40B4-BE49-F238E27FC236}">
                  <a16:creationId xmlns:a16="http://schemas.microsoft.com/office/drawing/2014/main" id="{A557BB4D-34DB-D6E4-3D4B-E815CDB14DEF}"/>
                </a:ext>
              </a:extLst>
            </p:cNvPr>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7" name="Freeform 441">
              <a:extLst>
                <a:ext uri="{FF2B5EF4-FFF2-40B4-BE49-F238E27FC236}">
                  <a16:creationId xmlns:a16="http://schemas.microsoft.com/office/drawing/2014/main" id="{A7FDCB80-692B-A4C5-AD6F-511BDA8A8120}"/>
                </a:ext>
              </a:extLst>
            </p:cNvPr>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8" name="Freeform 442">
              <a:extLst>
                <a:ext uri="{FF2B5EF4-FFF2-40B4-BE49-F238E27FC236}">
                  <a16:creationId xmlns:a16="http://schemas.microsoft.com/office/drawing/2014/main" id="{ABB4393E-BB11-57DB-F199-3EC53D5BF433}"/>
                </a:ext>
              </a:extLst>
            </p:cNvPr>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9" name="Freeform 443">
              <a:extLst>
                <a:ext uri="{FF2B5EF4-FFF2-40B4-BE49-F238E27FC236}">
                  <a16:creationId xmlns:a16="http://schemas.microsoft.com/office/drawing/2014/main" id="{9E63C719-8C98-D3B7-7909-E21AA0C47B4A}"/>
                </a:ext>
              </a:extLst>
            </p:cNvPr>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0" name="Freeform 444">
              <a:extLst>
                <a:ext uri="{FF2B5EF4-FFF2-40B4-BE49-F238E27FC236}">
                  <a16:creationId xmlns:a16="http://schemas.microsoft.com/office/drawing/2014/main" id="{6A473660-DABA-B426-B68F-AD87091A3163}"/>
                </a:ext>
              </a:extLst>
            </p:cNvPr>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1" name="Freeform 445">
              <a:extLst>
                <a:ext uri="{FF2B5EF4-FFF2-40B4-BE49-F238E27FC236}">
                  <a16:creationId xmlns:a16="http://schemas.microsoft.com/office/drawing/2014/main" id="{5299440D-7B13-0DFD-2A94-2F6838D58822}"/>
                </a:ext>
              </a:extLst>
            </p:cNvPr>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2" name="Freeform 446">
              <a:extLst>
                <a:ext uri="{FF2B5EF4-FFF2-40B4-BE49-F238E27FC236}">
                  <a16:creationId xmlns:a16="http://schemas.microsoft.com/office/drawing/2014/main" id="{5C3CEEC2-FFDF-07AD-8CD1-F1569AA3575C}"/>
                </a:ext>
              </a:extLst>
            </p:cNvPr>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3" name="Freeform 447">
              <a:extLst>
                <a:ext uri="{FF2B5EF4-FFF2-40B4-BE49-F238E27FC236}">
                  <a16:creationId xmlns:a16="http://schemas.microsoft.com/office/drawing/2014/main" id="{C7E749B2-8E92-3042-E945-341974587D95}"/>
                </a:ext>
              </a:extLst>
            </p:cNvPr>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4" name="Freeform 448">
              <a:extLst>
                <a:ext uri="{FF2B5EF4-FFF2-40B4-BE49-F238E27FC236}">
                  <a16:creationId xmlns:a16="http://schemas.microsoft.com/office/drawing/2014/main" id="{7D56B139-C3CA-B00C-A2D5-D4C6DF35602A}"/>
                </a:ext>
              </a:extLst>
            </p:cNvPr>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5" name="Freeform 449">
              <a:extLst>
                <a:ext uri="{FF2B5EF4-FFF2-40B4-BE49-F238E27FC236}">
                  <a16:creationId xmlns:a16="http://schemas.microsoft.com/office/drawing/2014/main" id="{BE0F56FA-2784-B068-2145-DA67001BC4AE}"/>
                </a:ext>
              </a:extLst>
            </p:cNvPr>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6" name="Freeform 450">
              <a:extLst>
                <a:ext uri="{FF2B5EF4-FFF2-40B4-BE49-F238E27FC236}">
                  <a16:creationId xmlns:a16="http://schemas.microsoft.com/office/drawing/2014/main" id="{475C4C63-B31E-CD53-A8EA-2BFC3C25F041}"/>
                </a:ext>
              </a:extLst>
            </p:cNvPr>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7" name="Freeform 451">
              <a:extLst>
                <a:ext uri="{FF2B5EF4-FFF2-40B4-BE49-F238E27FC236}">
                  <a16:creationId xmlns:a16="http://schemas.microsoft.com/office/drawing/2014/main" id="{B39E0BC7-084A-3CF5-D2DB-BF136B77A9E1}"/>
                </a:ext>
              </a:extLst>
            </p:cNvPr>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8" name="Freeform 452">
              <a:extLst>
                <a:ext uri="{FF2B5EF4-FFF2-40B4-BE49-F238E27FC236}">
                  <a16:creationId xmlns:a16="http://schemas.microsoft.com/office/drawing/2014/main" id="{FBF0F289-C89E-4364-5D7C-2803A7F15C01}"/>
                </a:ext>
              </a:extLst>
            </p:cNvPr>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9" name="Freeform 453">
              <a:extLst>
                <a:ext uri="{FF2B5EF4-FFF2-40B4-BE49-F238E27FC236}">
                  <a16:creationId xmlns:a16="http://schemas.microsoft.com/office/drawing/2014/main" id="{FD858131-9A3E-64FC-7177-501F61EAD389}"/>
                </a:ext>
              </a:extLst>
            </p:cNvPr>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0" name="Freeform 454">
              <a:extLst>
                <a:ext uri="{FF2B5EF4-FFF2-40B4-BE49-F238E27FC236}">
                  <a16:creationId xmlns:a16="http://schemas.microsoft.com/office/drawing/2014/main" id="{C87C1EC1-AFA9-AC99-0F1A-ED7EFD256A15}"/>
                </a:ext>
              </a:extLst>
            </p:cNvPr>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1" name="Freeform 455">
              <a:extLst>
                <a:ext uri="{FF2B5EF4-FFF2-40B4-BE49-F238E27FC236}">
                  <a16:creationId xmlns:a16="http://schemas.microsoft.com/office/drawing/2014/main" id="{55F54E73-0622-8D03-2CE3-2B2EDB97262D}"/>
                </a:ext>
              </a:extLst>
            </p:cNvPr>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2" name="Freeform 456">
              <a:extLst>
                <a:ext uri="{FF2B5EF4-FFF2-40B4-BE49-F238E27FC236}">
                  <a16:creationId xmlns:a16="http://schemas.microsoft.com/office/drawing/2014/main" id="{EF819C76-32B5-1C3D-BB10-57ED9265AAD9}"/>
                </a:ext>
              </a:extLst>
            </p:cNvPr>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3" name="Freeform 457">
              <a:extLst>
                <a:ext uri="{FF2B5EF4-FFF2-40B4-BE49-F238E27FC236}">
                  <a16:creationId xmlns:a16="http://schemas.microsoft.com/office/drawing/2014/main" id="{694743E6-DDDB-8666-739C-90A11E3B7512}"/>
                </a:ext>
              </a:extLst>
            </p:cNvPr>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4" name="Freeform 458">
              <a:extLst>
                <a:ext uri="{FF2B5EF4-FFF2-40B4-BE49-F238E27FC236}">
                  <a16:creationId xmlns:a16="http://schemas.microsoft.com/office/drawing/2014/main" id="{BF2B7785-763F-EAE6-1F6F-8378CF0E631A}"/>
                </a:ext>
              </a:extLst>
            </p:cNvPr>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5" name="Freeform 459">
              <a:extLst>
                <a:ext uri="{FF2B5EF4-FFF2-40B4-BE49-F238E27FC236}">
                  <a16:creationId xmlns:a16="http://schemas.microsoft.com/office/drawing/2014/main" id="{24E45DC8-A7D2-76A2-6FB7-282EF6856C4D}"/>
                </a:ext>
              </a:extLst>
            </p:cNvPr>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6" name="Freeform 460">
              <a:extLst>
                <a:ext uri="{FF2B5EF4-FFF2-40B4-BE49-F238E27FC236}">
                  <a16:creationId xmlns:a16="http://schemas.microsoft.com/office/drawing/2014/main" id="{6D264EA9-D962-C119-18A6-1DAD70647631}"/>
                </a:ext>
              </a:extLst>
            </p:cNvPr>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7" name="Freeform 461">
              <a:extLst>
                <a:ext uri="{FF2B5EF4-FFF2-40B4-BE49-F238E27FC236}">
                  <a16:creationId xmlns:a16="http://schemas.microsoft.com/office/drawing/2014/main" id="{8931742C-BA6D-DF38-3300-B884243A805A}"/>
                </a:ext>
              </a:extLst>
            </p:cNvPr>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8" name="Freeform 462">
              <a:extLst>
                <a:ext uri="{FF2B5EF4-FFF2-40B4-BE49-F238E27FC236}">
                  <a16:creationId xmlns:a16="http://schemas.microsoft.com/office/drawing/2014/main" id="{2FEE504E-1813-F4EC-9E32-239A8673B490}"/>
                </a:ext>
              </a:extLst>
            </p:cNvPr>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9" name="Freeform 463">
              <a:extLst>
                <a:ext uri="{FF2B5EF4-FFF2-40B4-BE49-F238E27FC236}">
                  <a16:creationId xmlns:a16="http://schemas.microsoft.com/office/drawing/2014/main" id="{4CC7324E-86E0-9434-5163-AD88273B00BF}"/>
                </a:ext>
              </a:extLst>
            </p:cNvPr>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0" name="Freeform 464">
              <a:extLst>
                <a:ext uri="{FF2B5EF4-FFF2-40B4-BE49-F238E27FC236}">
                  <a16:creationId xmlns:a16="http://schemas.microsoft.com/office/drawing/2014/main" id="{292BEFA4-8DFD-DCDD-5694-46D6D7CB19BF}"/>
                </a:ext>
              </a:extLst>
            </p:cNvPr>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1" name="Freeform 465">
              <a:extLst>
                <a:ext uri="{FF2B5EF4-FFF2-40B4-BE49-F238E27FC236}">
                  <a16:creationId xmlns:a16="http://schemas.microsoft.com/office/drawing/2014/main" id="{3FCE98B6-070D-881B-5B95-137578996F6A}"/>
                </a:ext>
              </a:extLst>
            </p:cNvPr>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2" name="Freeform 466">
              <a:extLst>
                <a:ext uri="{FF2B5EF4-FFF2-40B4-BE49-F238E27FC236}">
                  <a16:creationId xmlns:a16="http://schemas.microsoft.com/office/drawing/2014/main" id="{94D2C090-14EE-2E5A-E1BF-CF53C8126407}"/>
                </a:ext>
              </a:extLst>
            </p:cNvPr>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3" name="Freeform 467">
              <a:extLst>
                <a:ext uri="{FF2B5EF4-FFF2-40B4-BE49-F238E27FC236}">
                  <a16:creationId xmlns:a16="http://schemas.microsoft.com/office/drawing/2014/main" id="{5E187038-290D-3175-D38A-9F4818532305}"/>
                </a:ext>
              </a:extLst>
            </p:cNvPr>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4" name="Freeform 468">
              <a:extLst>
                <a:ext uri="{FF2B5EF4-FFF2-40B4-BE49-F238E27FC236}">
                  <a16:creationId xmlns:a16="http://schemas.microsoft.com/office/drawing/2014/main" id="{868CEF56-1574-ECC9-7D80-A09D8C1A463B}"/>
                </a:ext>
              </a:extLst>
            </p:cNvPr>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5" name="Freeform 469">
              <a:extLst>
                <a:ext uri="{FF2B5EF4-FFF2-40B4-BE49-F238E27FC236}">
                  <a16:creationId xmlns:a16="http://schemas.microsoft.com/office/drawing/2014/main" id="{67FED50A-D92B-95FF-0BF2-8B0DB3292FAB}"/>
                </a:ext>
              </a:extLst>
            </p:cNvPr>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6" name="Freeform 470">
              <a:extLst>
                <a:ext uri="{FF2B5EF4-FFF2-40B4-BE49-F238E27FC236}">
                  <a16:creationId xmlns:a16="http://schemas.microsoft.com/office/drawing/2014/main" id="{C5F1F80E-81E4-D33E-5CC4-97F8F91E789F}"/>
                </a:ext>
              </a:extLst>
            </p:cNvPr>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7" name="Freeform 471">
              <a:extLst>
                <a:ext uri="{FF2B5EF4-FFF2-40B4-BE49-F238E27FC236}">
                  <a16:creationId xmlns:a16="http://schemas.microsoft.com/office/drawing/2014/main" id="{41B4E8D4-F7B4-CCFD-9FFF-6D167050002D}"/>
                </a:ext>
              </a:extLst>
            </p:cNvPr>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8" name="Freeform 472">
              <a:extLst>
                <a:ext uri="{FF2B5EF4-FFF2-40B4-BE49-F238E27FC236}">
                  <a16:creationId xmlns:a16="http://schemas.microsoft.com/office/drawing/2014/main" id="{861A761E-FEF0-9A69-144E-65D900E6BA30}"/>
                </a:ext>
              </a:extLst>
            </p:cNvPr>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9" name="Freeform 473">
              <a:extLst>
                <a:ext uri="{FF2B5EF4-FFF2-40B4-BE49-F238E27FC236}">
                  <a16:creationId xmlns:a16="http://schemas.microsoft.com/office/drawing/2014/main" id="{07CD23B3-844F-7A29-66C9-12CF96DB92BD}"/>
                </a:ext>
              </a:extLst>
            </p:cNvPr>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0" name="Freeform 474">
              <a:extLst>
                <a:ext uri="{FF2B5EF4-FFF2-40B4-BE49-F238E27FC236}">
                  <a16:creationId xmlns:a16="http://schemas.microsoft.com/office/drawing/2014/main" id="{7223D330-6CEE-B255-6A0F-059A1C247303}"/>
                </a:ext>
              </a:extLst>
            </p:cNvPr>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1" name="Freeform 475">
              <a:extLst>
                <a:ext uri="{FF2B5EF4-FFF2-40B4-BE49-F238E27FC236}">
                  <a16:creationId xmlns:a16="http://schemas.microsoft.com/office/drawing/2014/main" id="{96528D7B-F733-57BF-E61C-8D7AEDF2E4EC}"/>
                </a:ext>
              </a:extLst>
            </p:cNvPr>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2" name="Freeform 476">
              <a:extLst>
                <a:ext uri="{FF2B5EF4-FFF2-40B4-BE49-F238E27FC236}">
                  <a16:creationId xmlns:a16="http://schemas.microsoft.com/office/drawing/2014/main" id="{81F58728-3836-B593-2242-359C699FF588}"/>
                </a:ext>
              </a:extLst>
            </p:cNvPr>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3" name="Freeform 477">
              <a:extLst>
                <a:ext uri="{FF2B5EF4-FFF2-40B4-BE49-F238E27FC236}">
                  <a16:creationId xmlns:a16="http://schemas.microsoft.com/office/drawing/2014/main" id="{043039BD-D884-8A05-0D29-81F211CF6C97}"/>
                </a:ext>
              </a:extLst>
            </p:cNvPr>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4" name="Freeform 478">
              <a:extLst>
                <a:ext uri="{FF2B5EF4-FFF2-40B4-BE49-F238E27FC236}">
                  <a16:creationId xmlns:a16="http://schemas.microsoft.com/office/drawing/2014/main" id="{388412D1-BAF8-ECC5-35EE-B3A2F0C1D5EA}"/>
                </a:ext>
              </a:extLst>
            </p:cNvPr>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5" name="Freeform 479">
              <a:extLst>
                <a:ext uri="{FF2B5EF4-FFF2-40B4-BE49-F238E27FC236}">
                  <a16:creationId xmlns:a16="http://schemas.microsoft.com/office/drawing/2014/main" id="{B74B00AE-CFBE-6684-7C37-CB22F8C47FE5}"/>
                </a:ext>
              </a:extLst>
            </p:cNvPr>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6" name="Freeform 480">
              <a:extLst>
                <a:ext uri="{FF2B5EF4-FFF2-40B4-BE49-F238E27FC236}">
                  <a16:creationId xmlns:a16="http://schemas.microsoft.com/office/drawing/2014/main" id="{826EAD39-ED78-27CE-7A7D-58BECE731C0A}"/>
                </a:ext>
              </a:extLst>
            </p:cNvPr>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7" name="Freeform 481">
              <a:extLst>
                <a:ext uri="{FF2B5EF4-FFF2-40B4-BE49-F238E27FC236}">
                  <a16:creationId xmlns:a16="http://schemas.microsoft.com/office/drawing/2014/main" id="{85A765B1-9F18-8A76-BB72-286026CDA0B1}"/>
                </a:ext>
              </a:extLst>
            </p:cNvPr>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8" name="Freeform 482">
              <a:extLst>
                <a:ext uri="{FF2B5EF4-FFF2-40B4-BE49-F238E27FC236}">
                  <a16:creationId xmlns:a16="http://schemas.microsoft.com/office/drawing/2014/main" id="{04233D5D-9D6B-6039-8518-9148790352A6}"/>
                </a:ext>
              </a:extLst>
            </p:cNvPr>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9" name="Freeform 483">
              <a:extLst>
                <a:ext uri="{FF2B5EF4-FFF2-40B4-BE49-F238E27FC236}">
                  <a16:creationId xmlns:a16="http://schemas.microsoft.com/office/drawing/2014/main" id="{A4BC08E3-D72F-84CD-8311-1CA585054E42}"/>
                </a:ext>
              </a:extLst>
            </p:cNvPr>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0" name="Freeform 484">
              <a:extLst>
                <a:ext uri="{FF2B5EF4-FFF2-40B4-BE49-F238E27FC236}">
                  <a16:creationId xmlns:a16="http://schemas.microsoft.com/office/drawing/2014/main" id="{323A6233-1738-D801-6F32-0AD72BC39DEC}"/>
                </a:ext>
              </a:extLst>
            </p:cNvPr>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1" name="Freeform 485">
              <a:extLst>
                <a:ext uri="{FF2B5EF4-FFF2-40B4-BE49-F238E27FC236}">
                  <a16:creationId xmlns:a16="http://schemas.microsoft.com/office/drawing/2014/main" id="{39D57C08-7ED9-0F56-BD86-A638B66E57D7}"/>
                </a:ext>
              </a:extLst>
            </p:cNvPr>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2" name="Freeform 486">
              <a:extLst>
                <a:ext uri="{FF2B5EF4-FFF2-40B4-BE49-F238E27FC236}">
                  <a16:creationId xmlns:a16="http://schemas.microsoft.com/office/drawing/2014/main" id="{EC401E9E-406D-4422-7FAB-FCCD54C2EE50}"/>
                </a:ext>
              </a:extLst>
            </p:cNvPr>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3" name="Freeform 487">
              <a:extLst>
                <a:ext uri="{FF2B5EF4-FFF2-40B4-BE49-F238E27FC236}">
                  <a16:creationId xmlns:a16="http://schemas.microsoft.com/office/drawing/2014/main" id="{958CC6ED-840A-F4FA-B803-76D439EAD03E}"/>
                </a:ext>
              </a:extLst>
            </p:cNvPr>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4" name="Freeform 488">
              <a:extLst>
                <a:ext uri="{FF2B5EF4-FFF2-40B4-BE49-F238E27FC236}">
                  <a16:creationId xmlns:a16="http://schemas.microsoft.com/office/drawing/2014/main" id="{04348E1B-E30A-131D-0374-ED7240961F5A}"/>
                </a:ext>
              </a:extLst>
            </p:cNvPr>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5" name="Freeform 489">
              <a:extLst>
                <a:ext uri="{FF2B5EF4-FFF2-40B4-BE49-F238E27FC236}">
                  <a16:creationId xmlns:a16="http://schemas.microsoft.com/office/drawing/2014/main" id="{F8BEC30A-971E-2527-0EBB-80AEAEF29BAD}"/>
                </a:ext>
              </a:extLst>
            </p:cNvPr>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6" name="Freeform 490">
              <a:extLst>
                <a:ext uri="{FF2B5EF4-FFF2-40B4-BE49-F238E27FC236}">
                  <a16:creationId xmlns:a16="http://schemas.microsoft.com/office/drawing/2014/main" id="{29BBBD70-DFD7-C316-30AA-984851CF04B3}"/>
                </a:ext>
              </a:extLst>
            </p:cNvPr>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7" name="Freeform 491">
              <a:extLst>
                <a:ext uri="{FF2B5EF4-FFF2-40B4-BE49-F238E27FC236}">
                  <a16:creationId xmlns:a16="http://schemas.microsoft.com/office/drawing/2014/main" id="{C1FDADB4-3FFF-7843-8A5F-41AEE53EB8FF}"/>
                </a:ext>
              </a:extLst>
            </p:cNvPr>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8" name="Freeform 492">
              <a:extLst>
                <a:ext uri="{FF2B5EF4-FFF2-40B4-BE49-F238E27FC236}">
                  <a16:creationId xmlns:a16="http://schemas.microsoft.com/office/drawing/2014/main" id="{2E51DF43-C998-1D92-B880-7AAB05B72C4C}"/>
                </a:ext>
              </a:extLst>
            </p:cNvPr>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9" name="Freeform 493">
              <a:extLst>
                <a:ext uri="{FF2B5EF4-FFF2-40B4-BE49-F238E27FC236}">
                  <a16:creationId xmlns:a16="http://schemas.microsoft.com/office/drawing/2014/main" id="{8F4189A6-8052-9D40-8ABA-DD1E533060E1}"/>
                </a:ext>
              </a:extLst>
            </p:cNvPr>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0" name="Freeform 494">
              <a:extLst>
                <a:ext uri="{FF2B5EF4-FFF2-40B4-BE49-F238E27FC236}">
                  <a16:creationId xmlns:a16="http://schemas.microsoft.com/office/drawing/2014/main" id="{49D71358-02AA-40C8-ABBC-49ED202386B3}"/>
                </a:ext>
              </a:extLst>
            </p:cNvPr>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1" name="Freeform 495">
              <a:extLst>
                <a:ext uri="{FF2B5EF4-FFF2-40B4-BE49-F238E27FC236}">
                  <a16:creationId xmlns:a16="http://schemas.microsoft.com/office/drawing/2014/main" id="{3F393EA8-EDAB-0E46-BABD-04B5A637AE59}"/>
                </a:ext>
              </a:extLst>
            </p:cNvPr>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2" name="Freeform 496">
              <a:extLst>
                <a:ext uri="{FF2B5EF4-FFF2-40B4-BE49-F238E27FC236}">
                  <a16:creationId xmlns:a16="http://schemas.microsoft.com/office/drawing/2014/main" id="{5F047E1F-D9FD-C8FB-2246-E4AE86508220}"/>
                </a:ext>
              </a:extLst>
            </p:cNvPr>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3" name="Freeform 497">
              <a:extLst>
                <a:ext uri="{FF2B5EF4-FFF2-40B4-BE49-F238E27FC236}">
                  <a16:creationId xmlns:a16="http://schemas.microsoft.com/office/drawing/2014/main" id="{F9B8F340-EBD2-B93B-5E77-CE8E43D932E9}"/>
                </a:ext>
              </a:extLst>
            </p:cNvPr>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4" name="Freeform 498">
              <a:extLst>
                <a:ext uri="{FF2B5EF4-FFF2-40B4-BE49-F238E27FC236}">
                  <a16:creationId xmlns:a16="http://schemas.microsoft.com/office/drawing/2014/main" id="{716DA5EF-728B-A5D0-84B5-C38D1A3DF8C9}"/>
                </a:ext>
              </a:extLst>
            </p:cNvPr>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5" name="Freeform 499">
              <a:extLst>
                <a:ext uri="{FF2B5EF4-FFF2-40B4-BE49-F238E27FC236}">
                  <a16:creationId xmlns:a16="http://schemas.microsoft.com/office/drawing/2014/main" id="{8F4A8AF1-C4E3-4397-AF62-F741322552AC}"/>
                </a:ext>
              </a:extLst>
            </p:cNvPr>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6" name="Freeform 500">
              <a:extLst>
                <a:ext uri="{FF2B5EF4-FFF2-40B4-BE49-F238E27FC236}">
                  <a16:creationId xmlns:a16="http://schemas.microsoft.com/office/drawing/2014/main" id="{F4B22593-A32F-11D4-9EE1-E633AFE6DAE0}"/>
                </a:ext>
              </a:extLst>
            </p:cNvPr>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7" name="Freeform 501">
              <a:extLst>
                <a:ext uri="{FF2B5EF4-FFF2-40B4-BE49-F238E27FC236}">
                  <a16:creationId xmlns:a16="http://schemas.microsoft.com/office/drawing/2014/main" id="{BC6636DD-81A3-F6D8-57B8-D92D5152F8FB}"/>
                </a:ext>
              </a:extLst>
            </p:cNvPr>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8" name="Freeform 502">
              <a:extLst>
                <a:ext uri="{FF2B5EF4-FFF2-40B4-BE49-F238E27FC236}">
                  <a16:creationId xmlns:a16="http://schemas.microsoft.com/office/drawing/2014/main" id="{207695F5-EDB8-A6DD-56EF-3607883F0279}"/>
                </a:ext>
              </a:extLst>
            </p:cNvPr>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9" name="Freeform 503">
              <a:extLst>
                <a:ext uri="{FF2B5EF4-FFF2-40B4-BE49-F238E27FC236}">
                  <a16:creationId xmlns:a16="http://schemas.microsoft.com/office/drawing/2014/main" id="{A46A9EBF-865F-4894-0197-23B473C97B61}"/>
                </a:ext>
              </a:extLst>
            </p:cNvPr>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0" name="Freeform 504">
              <a:extLst>
                <a:ext uri="{FF2B5EF4-FFF2-40B4-BE49-F238E27FC236}">
                  <a16:creationId xmlns:a16="http://schemas.microsoft.com/office/drawing/2014/main" id="{5E0A5482-DCCA-85D0-A9D3-9B174A3413F8}"/>
                </a:ext>
              </a:extLst>
            </p:cNvPr>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1" name="Freeform 505">
              <a:extLst>
                <a:ext uri="{FF2B5EF4-FFF2-40B4-BE49-F238E27FC236}">
                  <a16:creationId xmlns:a16="http://schemas.microsoft.com/office/drawing/2014/main" id="{A863F859-4456-DF2D-0860-C944E0A4EE49}"/>
                </a:ext>
              </a:extLst>
            </p:cNvPr>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2" name="Freeform 506">
              <a:extLst>
                <a:ext uri="{FF2B5EF4-FFF2-40B4-BE49-F238E27FC236}">
                  <a16:creationId xmlns:a16="http://schemas.microsoft.com/office/drawing/2014/main" id="{C0DA4ACB-A0BF-2A7C-1732-594979B7C013}"/>
                </a:ext>
              </a:extLst>
            </p:cNvPr>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3" name="Freeform 507">
              <a:extLst>
                <a:ext uri="{FF2B5EF4-FFF2-40B4-BE49-F238E27FC236}">
                  <a16:creationId xmlns:a16="http://schemas.microsoft.com/office/drawing/2014/main" id="{0271689B-7B2F-9208-CF01-59BB4A4B5279}"/>
                </a:ext>
              </a:extLst>
            </p:cNvPr>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4" name="Freeform 508">
              <a:extLst>
                <a:ext uri="{FF2B5EF4-FFF2-40B4-BE49-F238E27FC236}">
                  <a16:creationId xmlns:a16="http://schemas.microsoft.com/office/drawing/2014/main" id="{EFD5ABAC-6765-C50D-FB1A-B8D0EEC44402}"/>
                </a:ext>
              </a:extLst>
            </p:cNvPr>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5" name="Freeform 509">
              <a:extLst>
                <a:ext uri="{FF2B5EF4-FFF2-40B4-BE49-F238E27FC236}">
                  <a16:creationId xmlns:a16="http://schemas.microsoft.com/office/drawing/2014/main" id="{3C751F43-7365-3783-810C-B1E39899F837}"/>
                </a:ext>
              </a:extLst>
            </p:cNvPr>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6" name="Freeform 510">
              <a:extLst>
                <a:ext uri="{FF2B5EF4-FFF2-40B4-BE49-F238E27FC236}">
                  <a16:creationId xmlns:a16="http://schemas.microsoft.com/office/drawing/2014/main" id="{F68F24C4-8914-0E90-A1AB-15B33EB8746E}"/>
                </a:ext>
              </a:extLst>
            </p:cNvPr>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7" name="Freeform 511">
              <a:extLst>
                <a:ext uri="{FF2B5EF4-FFF2-40B4-BE49-F238E27FC236}">
                  <a16:creationId xmlns:a16="http://schemas.microsoft.com/office/drawing/2014/main" id="{5A3CCF75-676F-4EA0-BF21-B559735BC13A}"/>
                </a:ext>
              </a:extLst>
            </p:cNvPr>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8" name="Freeform 512">
              <a:extLst>
                <a:ext uri="{FF2B5EF4-FFF2-40B4-BE49-F238E27FC236}">
                  <a16:creationId xmlns:a16="http://schemas.microsoft.com/office/drawing/2014/main" id="{5773F46A-8206-6582-D3B0-5E19CB348C67}"/>
                </a:ext>
              </a:extLst>
            </p:cNvPr>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9" name="Freeform 513">
              <a:extLst>
                <a:ext uri="{FF2B5EF4-FFF2-40B4-BE49-F238E27FC236}">
                  <a16:creationId xmlns:a16="http://schemas.microsoft.com/office/drawing/2014/main" id="{6EA15E23-D19B-7809-0A40-E51C723EEC6C}"/>
                </a:ext>
              </a:extLst>
            </p:cNvPr>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0" name="Freeform 514">
              <a:extLst>
                <a:ext uri="{FF2B5EF4-FFF2-40B4-BE49-F238E27FC236}">
                  <a16:creationId xmlns:a16="http://schemas.microsoft.com/office/drawing/2014/main" id="{0EEBD190-0301-9AD1-1FAA-195761894852}"/>
                </a:ext>
              </a:extLst>
            </p:cNvPr>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1" name="Freeform 515">
              <a:extLst>
                <a:ext uri="{FF2B5EF4-FFF2-40B4-BE49-F238E27FC236}">
                  <a16:creationId xmlns:a16="http://schemas.microsoft.com/office/drawing/2014/main" id="{02DF0FE3-57C3-5D12-3665-88B7A6E85182}"/>
                </a:ext>
              </a:extLst>
            </p:cNvPr>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2" name="Freeform 516">
              <a:extLst>
                <a:ext uri="{FF2B5EF4-FFF2-40B4-BE49-F238E27FC236}">
                  <a16:creationId xmlns:a16="http://schemas.microsoft.com/office/drawing/2014/main" id="{E07A7ED9-CB02-9EA3-49FB-F96F8C89F1C1}"/>
                </a:ext>
              </a:extLst>
            </p:cNvPr>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3" name="Freeform 517">
              <a:extLst>
                <a:ext uri="{FF2B5EF4-FFF2-40B4-BE49-F238E27FC236}">
                  <a16:creationId xmlns:a16="http://schemas.microsoft.com/office/drawing/2014/main" id="{F41FE554-45E1-CA14-1F56-9A40E41EAEFA}"/>
                </a:ext>
              </a:extLst>
            </p:cNvPr>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4" name="Freeform 518">
              <a:extLst>
                <a:ext uri="{FF2B5EF4-FFF2-40B4-BE49-F238E27FC236}">
                  <a16:creationId xmlns:a16="http://schemas.microsoft.com/office/drawing/2014/main" id="{9A87C7D1-DB46-F203-4DF7-CF40FB58D5A6}"/>
                </a:ext>
              </a:extLst>
            </p:cNvPr>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5" name="Freeform 519">
              <a:extLst>
                <a:ext uri="{FF2B5EF4-FFF2-40B4-BE49-F238E27FC236}">
                  <a16:creationId xmlns:a16="http://schemas.microsoft.com/office/drawing/2014/main" id="{3EA97B0F-117B-DFEE-C249-4B207065DD98}"/>
                </a:ext>
              </a:extLst>
            </p:cNvPr>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6" name="Freeform 520">
              <a:extLst>
                <a:ext uri="{FF2B5EF4-FFF2-40B4-BE49-F238E27FC236}">
                  <a16:creationId xmlns:a16="http://schemas.microsoft.com/office/drawing/2014/main" id="{CE574C92-F00F-DD20-E12C-2336396F63AD}"/>
                </a:ext>
              </a:extLst>
            </p:cNvPr>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7" name="Freeform 521">
              <a:extLst>
                <a:ext uri="{FF2B5EF4-FFF2-40B4-BE49-F238E27FC236}">
                  <a16:creationId xmlns:a16="http://schemas.microsoft.com/office/drawing/2014/main" id="{C76AC7AD-188E-B66C-DF05-FE44AD4EA9E0}"/>
                </a:ext>
              </a:extLst>
            </p:cNvPr>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8" name="Freeform 522">
              <a:extLst>
                <a:ext uri="{FF2B5EF4-FFF2-40B4-BE49-F238E27FC236}">
                  <a16:creationId xmlns:a16="http://schemas.microsoft.com/office/drawing/2014/main" id="{9D947E1C-FEDD-A8DA-501A-EC7CD4948076}"/>
                </a:ext>
              </a:extLst>
            </p:cNvPr>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9" name="Freeform 523">
              <a:extLst>
                <a:ext uri="{FF2B5EF4-FFF2-40B4-BE49-F238E27FC236}">
                  <a16:creationId xmlns:a16="http://schemas.microsoft.com/office/drawing/2014/main" id="{368BE4F4-D071-E187-25AA-3E1C0E4E9DC3}"/>
                </a:ext>
              </a:extLst>
            </p:cNvPr>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0" name="Freeform 524">
              <a:extLst>
                <a:ext uri="{FF2B5EF4-FFF2-40B4-BE49-F238E27FC236}">
                  <a16:creationId xmlns:a16="http://schemas.microsoft.com/office/drawing/2014/main" id="{9C692E8E-D7E7-7570-7357-FA1069898344}"/>
                </a:ext>
              </a:extLst>
            </p:cNvPr>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1" name="Freeform 525">
              <a:extLst>
                <a:ext uri="{FF2B5EF4-FFF2-40B4-BE49-F238E27FC236}">
                  <a16:creationId xmlns:a16="http://schemas.microsoft.com/office/drawing/2014/main" id="{2B6855EC-0EAF-EF7D-6ACA-231937E12DDB}"/>
                </a:ext>
              </a:extLst>
            </p:cNvPr>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2" name="Freeform 526">
              <a:extLst>
                <a:ext uri="{FF2B5EF4-FFF2-40B4-BE49-F238E27FC236}">
                  <a16:creationId xmlns:a16="http://schemas.microsoft.com/office/drawing/2014/main" id="{D4D5F851-CF27-D06C-6479-BF0163E97E4A}"/>
                </a:ext>
              </a:extLst>
            </p:cNvPr>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3" name="Freeform 527">
              <a:extLst>
                <a:ext uri="{FF2B5EF4-FFF2-40B4-BE49-F238E27FC236}">
                  <a16:creationId xmlns:a16="http://schemas.microsoft.com/office/drawing/2014/main" id="{7C022B88-81C4-F921-6C13-F23B7E6B5FE3}"/>
                </a:ext>
              </a:extLst>
            </p:cNvPr>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4" name="Freeform 528">
              <a:extLst>
                <a:ext uri="{FF2B5EF4-FFF2-40B4-BE49-F238E27FC236}">
                  <a16:creationId xmlns:a16="http://schemas.microsoft.com/office/drawing/2014/main" id="{99CDAF01-883F-B01C-8605-1BD12DA4589F}"/>
                </a:ext>
              </a:extLst>
            </p:cNvPr>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5" name="Freeform 529">
              <a:extLst>
                <a:ext uri="{FF2B5EF4-FFF2-40B4-BE49-F238E27FC236}">
                  <a16:creationId xmlns:a16="http://schemas.microsoft.com/office/drawing/2014/main" id="{7BDE076A-0B5E-C8D3-0BF9-8DCD4371E0F6}"/>
                </a:ext>
              </a:extLst>
            </p:cNvPr>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6" name="Freeform 530">
              <a:extLst>
                <a:ext uri="{FF2B5EF4-FFF2-40B4-BE49-F238E27FC236}">
                  <a16:creationId xmlns:a16="http://schemas.microsoft.com/office/drawing/2014/main" id="{A0E5DE5F-16C4-147E-2D7A-A693FA786CFD}"/>
                </a:ext>
              </a:extLst>
            </p:cNvPr>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7" name="Freeform 531">
              <a:extLst>
                <a:ext uri="{FF2B5EF4-FFF2-40B4-BE49-F238E27FC236}">
                  <a16:creationId xmlns:a16="http://schemas.microsoft.com/office/drawing/2014/main" id="{46336AFB-F6AE-DE7D-279A-046273C6502F}"/>
                </a:ext>
              </a:extLst>
            </p:cNvPr>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8" name="Freeform 532">
              <a:extLst>
                <a:ext uri="{FF2B5EF4-FFF2-40B4-BE49-F238E27FC236}">
                  <a16:creationId xmlns:a16="http://schemas.microsoft.com/office/drawing/2014/main" id="{5481B2BD-9AED-85A6-3FD6-2008252E63A7}"/>
                </a:ext>
              </a:extLst>
            </p:cNvPr>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9" name="Freeform 533">
              <a:extLst>
                <a:ext uri="{FF2B5EF4-FFF2-40B4-BE49-F238E27FC236}">
                  <a16:creationId xmlns:a16="http://schemas.microsoft.com/office/drawing/2014/main" id="{8392CDB8-778C-6A2B-357A-87EA4255F22C}"/>
                </a:ext>
              </a:extLst>
            </p:cNvPr>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0" name="Freeform 534">
              <a:extLst>
                <a:ext uri="{FF2B5EF4-FFF2-40B4-BE49-F238E27FC236}">
                  <a16:creationId xmlns:a16="http://schemas.microsoft.com/office/drawing/2014/main" id="{AAB8F748-A9D6-34C9-DF34-4A1DC810151D}"/>
                </a:ext>
              </a:extLst>
            </p:cNvPr>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1" name="Freeform 535">
              <a:extLst>
                <a:ext uri="{FF2B5EF4-FFF2-40B4-BE49-F238E27FC236}">
                  <a16:creationId xmlns:a16="http://schemas.microsoft.com/office/drawing/2014/main" id="{BFD71891-C55C-2D4A-CA63-1FE84D80B81B}"/>
                </a:ext>
              </a:extLst>
            </p:cNvPr>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2" name="Freeform 536">
              <a:extLst>
                <a:ext uri="{FF2B5EF4-FFF2-40B4-BE49-F238E27FC236}">
                  <a16:creationId xmlns:a16="http://schemas.microsoft.com/office/drawing/2014/main" id="{EAD2C20A-5C66-6B7D-034A-C49336D93865}"/>
                </a:ext>
              </a:extLst>
            </p:cNvPr>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3" name="Freeform 537">
              <a:extLst>
                <a:ext uri="{FF2B5EF4-FFF2-40B4-BE49-F238E27FC236}">
                  <a16:creationId xmlns:a16="http://schemas.microsoft.com/office/drawing/2014/main" id="{54195C2D-44E9-B98A-3D50-E14BE416D94A}"/>
                </a:ext>
              </a:extLst>
            </p:cNvPr>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4" name="Freeform 538">
              <a:extLst>
                <a:ext uri="{FF2B5EF4-FFF2-40B4-BE49-F238E27FC236}">
                  <a16:creationId xmlns:a16="http://schemas.microsoft.com/office/drawing/2014/main" id="{05B9C10E-8A2B-9ABD-B8B4-62FA2D3665BD}"/>
                </a:ext>
              </a:extLst>
            </p:cNvPr>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5" name="Freeform 539">
              <a:extLst>
                <a:ext uri="{FF2B5EF4-FFF2-40B4-BE49-F238E27FC236}">
                  <a16:creationId xmlns:a16="http://schemas.microsoft.com/office/drawing/2014/main" id="{59B2C12D-8124-EF5C-CCD0-7CA2FE664C0E}"/>
                </a:ext>
              </a:extLst>
            </p:cNvPr>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6" name="Freeform 540">
              <a:extLst>
                <a:ext uri="{FF2B5EF4-FFF2-40B4-BE49-F238E27FC236}">
                  <a16:creationId xmlns:a16="http://schemas.microsoft.com/office/drawing/2014/main" id="{1D76F0A0-7532-E66C-A111-B36BACE6749C}"/>
                </a:ext>
              </a:extLst>
            </p:cNvPr>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7" name="Freeform 541">
              <a:extLst>
                <a:ext uri="{FF2B5EF4-FFF2-40B4-BE49-F238E27FC236}">
                  <a16:creationId xmlns:a16="http://schemas.microsoft.com/office/drawing/2014/main" id="{C9C587BA-A0EA-0FB0-4988-41AA8B6C1E7F}"/>
                </a:ext>
              </a:extLst>
            </p:cNvPr>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8" name="Freeform 542">
              <a:extLst>
                <a:ext uri="{FF2B5EF4-FFF2-40B4-BE49-F238E27FC236}">
                  <a16:creationId xmlns:a16="http://schemas.microsoft.com/office/drawing/2014/main" id="{73FB79CC-E010-1648-9F51-3329DFD26DD3}"/>
                </a:ext>
              </a:extLst>
            </p:cNvPr>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9" name="Freeform 543">
              <a:extLst>
                <a:ext uri="{FF2B5EF4-FFF2-40B4-BE49-F238E27FC236}">
                  <a16:creationId xmlns:a16="http://schemas.microsoft.com/office/drawing/2014/main" id="{42C4BDD4-252C-58A7-CEA9-6C65C3C4D0F1}"/>
                </a:ext>
              </a:extLst>
            </p:cNvPr>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0" name="Freeform 544">
              <a:extLst>
                <a:ext uri="{FF2B5EF4-FFF2-40B4-BE49-F238E27FC236}">
                  <a16:creationId xmlns:a16="http://schemas.microsoft.com/office/drawing/2014/main" id="{F036DE78-67BB-7FE0-A416-40A321E220EA}"/>
                </a:ext>
              </a:extLst>
            </p:cNvPr>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1" name="Freeform 545">
              <a:extLst>
                <a:ext uri="{FF2B5EF4-FFF2-40B4-BE49-F238E27FC236}">
                  <a16:creationId xmlns:a16="http://schemas.microsoft.com/office/drawing/2014/main" id="{E94DAE27-AD2A-3520-B6E4-7054DA884915}"/>
                </a:ext>
              </a:extLst>
            </p:cNvPr>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2" name="Freeform 546">
              <a:extLst>
                <a:ext uri="{FF2B5EF4-FFF2-40B4-BE49-F238E27FC236}">
                  <a16:creationId xmlns:a16="http://schemas.microsoft.com/office/drawing/2014/main" id="{C296E6C4-70F6-4760-CF09-4AFD0BFD9298}"/>
                </a:ext>
              </a:extLst>
            </p:cNvPr>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3" name="Freeform 547">
              <a:extLst>
                <a:ext uri="{FF2B5EF4-FFF2-40B4-BE49-F238E27FC236}">
                  <a16:creationId xmlns:a16="http://schemas.microsoft.com/office/drawing/2014/main" id="{EF7A731B-43A5-1306-437C-10D640730327}"/>
                </a:ext>
              </a:extLst>
            </p:cNvPr>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4" name="Freeform 548">
              <a:extLst>
                <a:ext uri="{FF2B5EF4-FFF2-40B4-BE49-F238E27FC236}">
                  <a16:creationId xmlns:a16="http://schemas.microsoft.com/office/drawing/2014/main" id="{0B0C4626-AB5D-E752-380E-7891BAB67C92}"/>
                </a:ext>
              </a:extLst>
            </p:cNvPr>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5" name="Freeform 549">
              <a:extLst>
                <a:ext uri="{FF2B5EF4-FFF2-40B4-BE49-F238E27FC236}">
                  <a16:creationId xmlns:a16="http://schemas.microsoft.com/office/drawing/2014/main" id="{3D60C6FB-8048-D3DB-15C4-D4342674F520}"/>
                </a:ext>
              </a:extLst>
            </p:cNvPr>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6" name="Freeform 550">
              <a:extLst>
                <a:ext uri="{FF2B5EF4-FFF2-40B4-BE49-F238E27FC236}">
                  <a16:creationId xmlns:a16="http://schemas.microsoft.com/office/drawing/2014/main" id="{EBE1E4B0-102D-4EB4-837B-2D4D43E57B17}"/>
                </a:ext>
              </a:extLst>
            </p:cNvPr>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7" name="Freeform 551">
              <a:extLst>
                <a:ext uri="{FF2B5EF4-FFF2-40B4-BE49-F238E27FC236}">
                  <a16:creationId xmlns:a16="http://schemas.microsoft.com/office/drawing/2014/main" id="{60143CCF-C3D4-AA52-BEE8-614FCED93F34}"/>
                </a:ext>
              </a:extLst>
            </p:cNvPr>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8" name="Freeform 552">
              <a:extLst>
                <a:ext uri="{FF2B5EF4-FFF2-40B4-BE49-F238E27FC236}">
                  <a16:creationId xmlns:a16="http://schemas.microsoft.com/office/drawing/2014/main" id="{0E216E6C-90E4-C556-89C4-35966030B4C7}"/>
                </a:ext>
              </a:extLst>
            </p:cNvPr>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9" name="Freeform 553">
              <a:extLst>
                <a:ext uri="{FF2B5EF4-FFF2-40B4-BE49-F238E27FC236}">
                  <a16:creationId xmlns:a16="http://schemas.microsoft.com/office/drawing/2014/main" id="{DBA1A2DC-999E-81C5-3DB9-1F7EE1469A8D}"/>
                </a:ext>
              </a:extLst>
            </p:cNvPr>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0" name="Freeform 554">
              <a:extLst>
                <a:ext uri="{FF2B5EF4-FFF2-40B4-BE49-F238E27FC236}">
                  <a16:creationId xmlns:a16="http://schemas.microsoft.com/office/drawing/2014/main" id="{58769203-39F5-D5DF-1374-DE76368538EF}"/>
                </a:ext>
              </a:extLst>
            </p:cNvPr>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1" name="Freeform 555">
              <a:extLst>
                <a:ext uri="{FF2B5EF4-FFF2-40B4-BE49-F238E27FC236}">
                  <a16:creationId xmlns:a16="http://schemas.microsoft.com/office/drawing/2014/main" id="{BCF3AACB-2C31-FCEB-09A0-9B020469848E}"/>
                </a:ext>
              </a:extLst>
            </p:cNvPr>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2" name="Freeform 556">
              <a:extLst>
                <a:ext uri="{FF2B5EF4-FFF2-40B4-BE49-F238E27FC236}">
                  <a16:creationId xmlns:a16="http://schemas.microsoft.com/office/drawing/2014/main" id="{14A93222-EA31-35BE-D4F5-15001C4C64AA}"/>
                </a:ext>
              </a:extLst>
            </p:cNvPr>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3" name="Freeform 557">
              <a:extLst>
                <a:ext uri="{FF2B5EF4-FFF2-40B4-BE49-F238E27FC236}">
                  <a16:creationId xmlns:a16="http://schemas.microsoft.com/office/drawing/2014/main" id="{4A891B3F-C7DE-C5C7-D9B8-CA4B3C653789}"/>
                </a:ext>
              </a:extLst>
            </p:cNvPr>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4" name="Freeform 558">
              <a:extLst>
                <a:ext uri="{FF2B5EF4-FFF2-40B4-BE49-F238E27FC236}">
                  <a16:creationId xmlns:a16="http://schemas.microsoft.com/office/drawing/2014/main" id="{F77B211F-997F-B970-00B9-071683FCC853}"/>
                </a:ext>
              </a:extLst>
            </p:cNvPr>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5" name="Freeform 559">
              <a:extLst>
                <a:ext uri="{FF2B5EF4-FFF2-40B4-BE49-F238E27FC236}">
                  <a16:creationId xmlns:a16="http://schemas.microsoft.com/office/drawing/2014/main" id="{BB366803-5392-B029-51FF-00E26F23E55A}"/>
                </a:ext>
              </a:extLst>
            </p:cNvPr>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6" name="Freeform 560">
              <a:extLst>
                <a:ext uri="{FF2B5EF4-FFF2-40B4-BE49-F238E27FC236}">
                  <a16:creationId xmlns:a16="http://schemas.microsoft.com/office/drawing/2014/main" id="{3EF4FC71-0747-1B2B-233B-518283A9F524}"/>
                </a:ext>
              </a:extLst>
            </p:cNvPr>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7" name="Freeform 561">
              <a:extLst>
                <a:ext uri="{FF2B5EF4-FFF2-40B4-BE49-F238E27FC236}">
                  <a16:creationId xmlns:a16="http://schemas.microsoft.com/office/drawing/2014/main" id="{05CD2AAB-0793-14AA-DFE2-B292A474162E}"/>
                </a:ext>
              </a:extLst>
            </p:cNvPr>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8" name="Freeform 562">
              <a:extLst>
                <a:ext uri="{FF2B5EF4-FFF2-40B4-BE49-F238E27FC236}">
                  <a16:creationId xmlns:a16="http://schemas.microsoft.com/office/drawing/2014/main" id="{92C49CBA-9419-4AD4-34FB-68B01BE9FDDF}"/>
                </a:ext>
              </a:extLst>
            </p:cNvPr>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9" name="Freeform 563">
              <a:extLst>
                <a:ext uri="{FF2B5EF4-FFF2-40B4-BE49-F238E27FC236}">
                  <a16:creationId xmlns:a16="http://schemas.microsoft.com/office/drawing/2014/main" id="{7476A8DE-368F-E65A-C45D-05E09CB0EC5F}"/>
                </a:ext>
              </a:extLst>
            </p:cNvPr>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0" name="Freeform 564">
              <a:extLst>
                <a:ext uri="{FF2B5EF4-FFF2-40B4-BE49-F238E27FC236}">
                  <a16:creationId xmlns:a16="http://schemas.microsoft.com/office/drawing/2014/main" id="{8E84FB3D-B102-99C3-0283-FBEB03E21017}"/>
                </a:ext>
              </a:extLst>
            </p:cNvPr>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1" name="Freeform 565">
              <a:extLst>
                <a:ext uri="{FF2B5EF4-FFF2-40B4-BE49-F238E27FC236}">
                  <a16:creationId xmlns:a16="http://schemas.microsoft.com/office/drawing/2014/main" id="{AB5F3D96-1DE1-E15B-2B0B-86AA0214188A}"/>
                </a:ext>
              </a:extLst>
            </p:cNvPr>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2" name="Freeform 566">
              <a:extLst>
                <a:ext uri="{FF2B5EF4-FFF2-40B4-BE49-F238E27FC236}">
                  <a16:creationId xmlns:a16="http://schemas.microsoft.com/office/drawing/2014/main" id="{347C4838-7A11-4E0C-AC70-686D2901B141}"/>
                </a:ext>
              </a:extLst>
            </p:cNvPr>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3" name="Freeform 567">
              <a:extLst>
                <a:ext uri="{FF2B5EF4-FFF2-40B4-BE49-F238E27FC236}">
                  <a16:creationId xmlns:a16="http://schemas.microsoft.com/office/drawing/2014/main" id="{9294396E-FE0D-2A9A-8BA8-172E89AD26AC}"/>
                </a:ext>
              </a:extLst>
            </p:cNvPr>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4" name="Freeform 568">
              <a:extLst>
                <a:ext uri="{FF2B5EF4-FFF2-40B4-BE49-F238E27FC236}">
                  <a16:creationId xmlns:a16="http://schemas.microsoft.com/office/drawing/2014/main" id="{3E0BD451-AA61-EF04-D34B-AE742F36E470}"/>
                </a:ext>
              </a:extLst>
            </p:cNvPr>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5" name="Freeform 569">
              <a:extLst>
                <a:ext uri="{FF2B5EF4-FFF2-40B4-BE49-F238E27FC236}">
                  <a16:creationId xmlns:a16="http://schemas.microsoft.com/office/drawing/2014/main" id="{DC42CF63-E39D-9FF1-5C4F-049A624211F7}"/>
                </a:ext>
              </a:extLst>
            </p:cNvPr>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6" name="Freeform 570">
              <a:extLst>
                <a:ext uri="{FF2B5EF4-FFF2-40B4-BE49-F238E27FC236}">
                  <a16:creationId xmlns:a16="http://schemas.microsoft.com/office/drawing/2014/main" id="{1A34A85C-CD07-A6FC-E0EF-F790730442BC}"/>
                </a:ext>
              </a:extLst>
            </p:cNvPr>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7" name="Freeform 571">
              <a:extLst>
                <a:ext uri="{FF2B5EF4-FFF2-40B4-BE49-F238E27FC236}">
                  <a16:creationId xmlns:a16="http://schemas.microsoft.com/office/drawing/2014/main" id="{8946FFEA-0FB7-DAB8-E69F-684727367916}"/>
                </a:ext>
              </a:extLst>
            </p:cNvPr>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8" name="Freeform 572">
              <a:extLst>
                <a:ext uri="{FF2B5EF4-FFF2-40B4-BE49-F238E27FC236}">
                  <a16:creationId xmlns:a16="http://schemas.microsoft.com/office/drawing/2014/main" id="{C3A5445D-E4A1-33EB-57E4-F88015A0E8C4}"/>
                </a:ext>
              </a:extLst>
            </p:cNvPr>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9" name="Freeform 573">
              <a:extLst>
                <a:ext uri="{FF2B5EF4-FFF2-40B4-BE49-F238E27FC236}">
                  <a16:creationId xmlns:a16="http://schemas.microsoft.com/office/drawing/2014/main" id="{FECBBDCD-6B35-7056-DAE8-25AA2F4E81E9}"/>
                </a:ext>
              </a:extLst>
            </p:cNvPr>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0" name="Freeform 574">
              <a:extLst>
                <a:ext uri="{FF2B5EF4-FFF2-40B4-BE49-F238E27FC236}">
                  <a16:creationId xmlns:a16="http://schemas.microsoft.com/office/drawing/2014/main" id="{171B22C7-A6B2-84A0-EC95-CFC1DBA16A43}"/>
                </a:ext>
              </a:extLst>
            </p:cNvPr>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1" name="Freeform 575">
              <a:extLst>
                <a:ext uri="{FF2B5EF4-FFF2-40B4-BE49-F238E27FC236}">
                  <a16:creationId xmlns:a16="http://schemas.microsoft.com/office/drawing/2014/main" id="{7C92F5DB-00BC-C722-4723-16C236827878}"/>
                </a:ext>
              </a:extLst>
            </p:cNvPr>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2" name="Freeform 576">
              <a:extLst>
                <a:ext uri="{FF2B5EF4-FFF2-40B4-BE49-F238E27FC236}">
                  <a16:creationId xmlns:a16="http://schemas.microsoft.com/office/drawing/2014/main" id="{F02A9690-D06E-A1BD-4CFD-91366D747C18}"/>
                </a:ext>
              </a:extLst>
            </p:cNvPr>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3" name="Freeform 577">
              <a:extLst>
                <a:ext uri="{FF2B5EF4-FFF2-40B4-BE49-F238E27FC236}">
                  <a16:creationId xmlns:a16="http://schemas.microsoft.com/office/drawing/2014/main" id="{D2412948-D49C-E960-B6BB-8AB7FF9BAA0E}"/>
                </a:ext>
              </a:extLst>
            </p:cNvPr>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4" name="Freeform 578">
              <a:extLst>
                <a:ext uri="{FF2B5EF4-FFF2-40B4-BE49-F238E27FC236}">
                  <a16:creationId xmlns:a16="http://schemas.microsoft.com/office/drawing/2014/main" id="{856D3D88-EC7A-45B6-51FC-C2815367E9F4}"/>
                </a:ext>
              </a:extLst>
            </p:cNvPr>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5" name="Freeform 579">
              <a:extLst>
                <a:ext uri="{FF2B5EF4-FFF2-40B4-BE49-F238E27FC236}">
                  <a16:creationId xmlns:a16="http://schemas.microsoft.com/office/drawing/2014/main" id="{49102A37-5D0D-435F-B51B-84D631CD9D1A}"/>
                </a:ext>
              </a:extLst>
            </p:cNvPr>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6" name="Freeform 580">
              <a:extLst>
                <a:ext uri="{FF2B5EF4-FFF2-40B4-BE49-F238E27FC236}">
                  <a16:creationId xmlns:a16="http://schemas.microsoft.com/office/drawing/2014/main" id="{DE1D3021-B1C0-595F-BAFE-FBA429DF3521}"/>
                </a:ext>
              </a:extLst>
            </p:cNvPr>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7" name="Freeform 581">
              <a:extLst>
                <a:ext uri="{FF2B5EF4-FFF2-40B4-BE49-F238E27FC236}">
                  <a16:creationId xmlns:a16="http://schemas.microsoft.com/office/drawing/2014/main" id="{BAFDF1FB-FBF6-D93D-1919-50583EDB2187}"/>
                </a:ext>
              </a:extLst>
            </p:cNvPr>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8" name="Freeform 582">
              <a:extLst>
                <a:ext uri="{FF2B5EF4-FFF2-40B4-BE49-F238E27FC236}">
                  <a16:creationId xmlns:a16="http://schemas.microsoft.com/office/drawing/2014/main" id="{C54A1905-F595-B46B-8681-9C816D735BE4}"/>
                </a:ext>
              </a:extLst>
            </p:cNvPr>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9" name="Freeform 583">
              <a:extLst>
                <a:ext uri="{FF2B5EF4-FFF2-40B4-BE49-F238E27FC236}">
                  <a16:creationId xmlns:a16="http://schemas.microsoft.com/office/drawing/2014/main" id="{526382AA-A2A5-AB50-A1B8-BB5ADAF883D5}"/>
                </a:ext>
              </a:extLst>
            </p:cNvPr>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0" name="Freeform 584">
              <a:extLst>
                <a:ext uri="{FF2B5EF4-FFF2-40B4-BE49-F238E27FC236}">
                  <a16:creationId xmlns:a16="http://schemas.microsoft.com/office/drawing/2014/main" id="{2C61AED1-A5AB-7566-ED7C-A0B8C06F5933}"/>
                </a:ext>
              </a:extLst>
            </p:cNvPr>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1" name="Freeform 585">
              <a:extLst>
                <a:ext uri="{FF2B5EF4-FFF2-40B4-BE49-F238E27FC236}">
                  <a16:creationId xmlns:a16="http://schemas.microsoft.com/office/drawing/2014/main" id="{50C0FD94-E507-B104-DB69-F352BC579C3E}"/>
                </a:ext>
              </a:extLst>
            </p:cNvPr>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2" name="Freeform 586">
              <a:extLst>
                <a:ext uri="{FF2B5EF4-FFF2-40B4-BE49-F238E27FC236}">
                  <a16:creationId xmlns:a16="http://schemas.microsoft.com/office/drawing/2014/main" id="{6FAA1718-49AD-04C4-CD66-55A06972AB3F}"/>
                </a:ext>
              </a:extLst>
            </p:cNvPr>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3" name="Freeform 587">
              <a:extLst>
                <a:ext uri="{FF2B5EF4-FFF2-40B4-BE49-F238E27FC236}">
                  <a16:creationId xmlns:a16="http://schemas.microsoft.com/office/drawing/2014/main" id="{07657ECC-02EF-6AC8-7D8D-A177F8E9CF4F}"/>
                </a:ext>
              </a:extLst>
            </p:cNvPr>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4" name="Freeform 588">
              <a:extLst>
                <a:ext uri="{FF2B5EF4-FFF2-40B4-BE49-F238E27FC236}">
                  <a16:creationId xmlns:a16="http://schemas.microsoft.com/office/drawing/2014/main" id="{8150F5CE-E5B1-6E5A-0101-D4C6C54919DD}"/>
                </a:ext>
              </a:extLst>
            </p:cNvPr>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5" name="Freeform 589">
              <a:extLst>
                <a:ext uri="{FF2B5EF4-FFF2-40B4-BE49-F238E27FC236}">
                  <a16:creationId xmlns:a16="http://schemas.microsoft.com/office/drawing/2014/main" id="{C594CE72-2545-88D9-2FD6-249938156614}"/>
                </a:ext>
              </a:extLst>
            </p:cNvPr>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6" name="Freeform 590">
              <a:extLst>
                <a:ext uri="{FF2B5EF4-FFF2-40B4-BE49-F238E27FC236}">
                  <a16:creationId xmlns:a16="http://schemas.microsoft.com/office/drawing/2014/main" id="{4F8186AE-514C-2D71-E9C4-D53B086D189E}"/>
                </a:ext>
              </a:extLst>
            </p:cNvPr>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7" name="Freeform 591">
              <a:extLst>
                <a:ext uri="{FF2B5EF4-FFF2-40B4-BE49-F238E27FC236}">
                  <a16:creationId xmlns:a16="http://schemas.microsoft.com/office/drawing/2014/main" id="{95E00CE5-7809-54B9-7E4C-4BD225972773}"/>
                </a:ext>
              </a:extLst>
            </p:cNvPr>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8" name="Freeform 592">
              <a:extLst>
                <a:ext uri="{FF2B5EF4-FFF2-40B4-BE49-F238E27FC236}">
                  <a16:creationId xmlns:a16="http://schemas.microsoft.com/office/drawing/2014/main" id="{ABA3A453-A4D0-6C38-53ED-FF80E05C0574}"/>
                </a:ext>
              </a:extLst>
            </p:cNvPr>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9" name="Freeform 593">
              <a:extLst>
                <a:ext uri="{FF2B5EF4-FFF2-40B4-BE49-F238E27FC236}">
                  <a16:creationId xmlns:a16="http://schemas.microsoft.com/office/drawing/2014/main" id="{5B4F1F11-F3B9-C6A8-2D9F-C07435414A37}"/>
                </a:ext>
              </a:extLst>
            </p:cNvPr>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0" name="Freeform 594">
              <a:extLst>
                <a:ext uri="{FF2B5EF4-FFF2-40B4-BE49-F238E27FC236}">
                  <a16:creationId xmlns:a16="http://schemas.microsoft.com/office/drawing/2014/main" id="{F6D491C8-3189-770E-ED9D-D7B3A1CE3CBB}"/>
                </a:ext>
              </a:extLst>
            </p:cNvPr>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1" name="Freeform 595">
              <a:extLst>
                <a:ext uri="{FF2B5EF4-FFF2-40B4-BE49-F238E27FC236}">
                  <a16:creationId xmlns:a16="http://schemas.microsoft.com/office/drawing/2014/main" id="{0FAB6343-8689-87B4-F17A-B3A0336F320D}"/>
                </a:ext>
              </a:extLst>
            </p:cNvPr>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2" name="Freeform 596">
              <a:extLst>
                <a:ext uri="{FF2B5EF4-FFF2-40B4-BE49-F238E27FC236}">
                  <a16:creationId xmlns:a16="http://schemas.microsoft.com/office/drawing/2014/main" id="{44B26320-6EEE-DB59-F46E-B037D6482733}"/>
                </a:ext>
              </a:extLst>
            </p:cNvPr>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3" name="Freeform 597">
              <a:extLst>
                <a:ext uri="{FF2B5EF4-FFF2-40B4-BE49-F238E27FC236}">
                  <a16:creationId xmlns:a16="http://schemas.microsoft.com/office/drawing/2014/main" id="{5530A790-4D36-A429-E006-58F8278A8464}"/>
                </a:ext>
              </a:extLst>
            </p:cNvPr>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4" name="Freeform 598">
              <a:extLst>
                <a:ext uri="{FF2B5EF4-FFF2-40B4-BE49-F238E27FC236}">
                  <a16:creationId xmlns:a16="http://schemas.microsoft.com/office/drawing/2014/main" id="{4C24C698-5568-BD53-2D44-A044868E9D8E}"/>
                </a:ext>
              </a:extLst>
            </p:cNvPr>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5" name="Freeform 599">
              <a:extLst>
                <a:ext uri="{FF2B5EF4-FFF2-40B4-BE49-F238E27FC236}">
                  <a16:creationId xmlns:a16="http://schemas.microsoft.com/office/drawing/2014/main" id="{13665420-5FDA-CB5B-4F45-C8B42E53A1A0}"/>
                </a:ext>
              </a:extLst>
            </p:cNvPr>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6" name="Freeform 600">
              <a:extLst>
                <a:ext uri="{FF2B5EF4-FFF2-40B4-BE49-F238E27FC236}">
                  <a16:creationId xmlns:a16="http://schemas.microsoft.com/office/drawing/2014/main" id="{621C49A7-9EF2-0298-B4F7-FF69B58D333A}"/>
                </a:ext>
              </a:extLst>
            </p:cNvPr>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7" name="Freeform 601">
              <a:extLst>
                <a:ext uri="{FF2B5EF4-FFF2-40B4-BE49-F238E27FC236}">
                  <a16:creationId xmlns:a16="http://schemas.microsoft.com/office/drawing/2014/main" id="{F87EB579-3DA3-10F8-82D0-B056CB531593}"/>
                </a:ext>
              </a:extLst>
            </p:cNvPr>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8" name="Freeform 602">
              <a:extLst>
                <a:ext uri="{FF2B5EF4-FFF2-40B4-BE49-F238E27FC236}">
                  <a16:creationId xmlns:a16="http://schemas.microsoft.com/office/drawing/2014/main" id="{F13A8379-BF2D-FBA4-6510-BCED279BEC04}"/>
                </a:ext>
              </a:extLst>
            </p:cNvPr>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9" name="Freeform 603">
              <a:extLst>
                <a:ext uri="{FF2B5EF4-FFF2-40B4-BE49-F238E27FC236}">
                  <a16:creationId xmlns:a16="http://schemas.microsoft.com/office/drawing/2014/main" id="{D393ADB8-8397-7E82-86DD-E21613634B05}"/>
                </a:ext>
              </a:extLst>
            </p:cNvPr>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0" name="Freeform 604">
              <a:extLst>
                <a:ext uri="{FF2B5EF4-FFF2-40B4-BE49-F238E27FC236}">
                  <a16:creationId xmlns:a16="http://schemas.microsoft.com/office/drawing/2014/main" id="{B98B0A3F-5B94-A228-C437-FBB293A97F42}"/>
                </a:ext>
              </a:extLst>
            </p:cNvPr>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1" name="Freeform 605">
              <a:extLst>
                <a:ext uri="{FF2B5EF4-FFF2-40B4-BE49-F238E27FC236}">
                  <a16:creationId xmlns:a16="http://schemas.microsoft.com/office/drawing/2014/main" id="{4506E7F6-2DB1-8549-FA8A-4F32C26DD444}"/>
                </a:ext>
              </a:extLst>
            </p:cNvPr>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2" name="Freeform 606">
              <a:extLst>
                <a:ext uri="{FF2B5EF4-FFF2-40B4-BE49-F238E27FC236}">
                  <a16:creationId xmlns:a16="http://schemas.microsoft.com/office/drawing/2014/main" id="{0E50E9DA-5B63-C10B-8BDB-5B1731C2992C}"/>
                </a:ext>
              </a:extLst>
            </p:cNvPr>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3" name="Freeform 607">
              <a:extLst>
                <a:ext uri="{FF2B5EF4-FFF2-40B4-BE49-F238E27FC236}">
                  <a16:creationId xmlns:a16="http://schemas.microsoft.com/office/drawing/2014/main" id="{E9845A6B-1642-5461-6391-BC3634570448}"/>
                </a:ext>
              </a:extLst>
            </p:cNvPr>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4" name="Freeform 608">
              <a:extLst>
                <a:ext uri="{FF2B5EF4-FFF2-40B4-BE49-F238E27FC236}">
                  <a16:creationId xmlns:a16="http://schemas.microsoft.com/office/drawing/2014/main" id="{BA6F16E0-3BB0-3738-E9FA-5FD5DE2B4D9C}"/>
                </a:ext>
              </a:extLst>
            </p:cNvPr>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5" name="Freeform 609">
              <a:extLst>
                <a:ext uri="{FF2B5EF4-FFF2-40B4-BE49-F238E27FC236}">
                  <a16:creationId xmlns:a16="http://schemas.microsoft.com/office/drawing/2014/main" id="{57AE1332-9EDC-8D2B-8A4F-A07C0ACB9261}"/>
                </a:ext>
              </a:extLst>
            </p:cNvPr>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6" name="Freeform 610">
              <a:extLst>
                <a:ext uri="{FF2B5EF4-FFF2-40B4-BE49-F238E27FC236}">
                  <a16:creationId xmlns:a16="http://schemas.microsoft.com/office/drawing/2014/main" id="{F8B078E9-ACCE-EA76-D78A-B72526D5D90B}"/>
                </a:ext>
              </a:extLst>
            </p:cNvPr>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7" name="Freeform 611">
              <a:extLst>
                <a:ext uri="{FF2B5EF4-FFF2-40B4-BE49-F238E27FC236}">
                  <a16:creationId xmlns:a16="http://schemas.microsoft.com/office/drawing/2014/main" id="{FEB695FF-7059-C93D-4346-84CA909346B9}"/>
                </a:ext>
              </a:extLst>
            </p:cNvPr>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8" name="Freeform 612">
              <a:extLst>
                <a:ext uri="{FF2B5EF4-FFF2-40B4-BE49-F238E27FC236}">
                  <a16:creationId xmlns:a16="http://schemas.microsoft.com/office/drawing/2014/main" id="{7CF25800-B1A4-A9D8-F381-8A18A40EF1EC}"/>
                </a:ext>
              </a:extLst>
            </p:cNvPr>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9" name="Freeform 613">
              <a:extLst>
                <a:ext uri="{FF2B5EF4-FFF2-40B4-BE49-F238E27FC236}">
                  <a16:creationId xmlns:a16="http://schemas.microsoft.com/office/drawing/2014/main" id="{79B19872-D19D-5BE7-85D0-DB25BDD86D1E}"/>
                </a:ext>
              </a:extLst>
            </p:cNvPr>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0" name="Freeform 614">
              <a:extLst>
                <a:ext uri="{FF2B5EF4-FFF2-40B4-BE49-F238E27FC236}">
                  <a16:creationId xmlns:a16="http://schemas.microsoft.com/office/drawing/2014/main" id="{2AD269EB-106C-0D9D-9E31-45B4736B80F8}"/>
                </a:ext>
              </a:extLst>
            </p:cNvPr>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1" name="Freeform 615">
              <a:extLst>
                <a:ext uri="{FF2B5EF4-FFF2-40B4-BE49-F238E27FC236}">
                  <a16:creationId xmlns:a16="http://schemas.microsoft.com/office/drawing/2014/main" id="{D5588D55-B825-5CC4-D27E-D6D6FFAB4773}"/>
                </a:ext>
              </a:extLst>
            </p:cNvPr>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2" name="Freeform 616">
              <a:extLst>
                <a:ext uri="{FF2B5EF4-FFF2-40B4-BE49-F238E27FC236}">
                  <a16:creationId xmlns:a16="http://schemas.microsoft.com/office/drawing/2014/main" id="{2EBC7D96-453A-E096-39D8-F7FBAD293953}"/>
                </a:ext>
              </a:extLst>
            </p:cNvPr>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3" name="Freeform 617">
              <a:extLst>
                <a:ext uri="{FF2B5EF4-FFF2-40B4-BE49-F238E27FC236}">
                  <a16:creationId xmlns:a16="http://schemas.microsoft.com/office/drawing/2014/main" id="{BC8E0B19-E7E2-0B6F-7F65-63086BECC601}"/>
                </a:ext>
              </a:extLst>
            </p:cNvPr>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4" name="Freeform 618">
              <a:extLst>
                <a:ext uri="{FF2B5EF4-FFF2-40B4-BE49-F238E27FC236}">
                  <a16:creationId xmlns:a16="http://schemas.microsoft.com/office/drawing/2014/main" id="{C262D887-F4A7-49FA-2071-9CCD530C8C01}"/>
                </a:ext>
              </a:extLst>
            </p:cNvPr>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5" name="Freeform 619">
              <a:extLst>
                <a:ext uri="{FF2B5EF4-FFF2-40B4-BE49-F238E27FC236}">
                  <a16:creationId xmlns:a16="http://schemas.microsoft.com/office/drawing/2014/main" id="{00A16DCE-D01B-0AD4-C718-B2F9A9810602}"/>
                </a:ext>
              </a:extLst>
            </p:cNvPr>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6" name="Freeform 620">
              <a:extLst>
                <a:ext uri="{FF2B5EF4-FFF2-40B4-BE49-F238E27FC236}">
                  <a16:creationId xmlns:a16="http://schemas.microsoft.com/office/drawing/2014/main" id="{44826C13-ED33-310F-FCAF-4588BD34D8AF}"/>
                </a:ext>
              </a:extLst>
            </p:cNvPr>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7" name="Freeform 621">
              <a:extLst>
                <a:ext uri="{FF2B5EF4-FFF2-40B4-BE49-F238E27FC236}">
                  <a16:creationId xmlns:a16="http://schemas.microsoft.com/office/drawing/2014/main" id="{23BD2D22-C041-C41F-E3A5-4FF8ACA17E70}"/>
                </a:ext>
              </a:extLst>
            </p:cNvPr>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8" name="Freeform 622">
              <a:extLst>
                <a:ext uri="{FF2B5EF4-FFF2-40B4-BE49-F238E27FC236}">
                  <a16:creationId xmlns:a16="http://schemas.microsoft.com/office/drawing/2014/main" id="{B4D9F095-6C2A-80A4-EBCD-0E7F515B5202}"/>
                </a:ext>
              </a:extLst>
            </p:cNvPr>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9" name="Freeform 623">
              <a:extLst>
                <a:ext uri="{FF2B5EF4-FFF2-40B4-BE49-F238E27FC236}">
                  <a16:creationId xmlns:a16="http://schemas.microsoft.com/office/drawing/2014/main" id="{2558AD74-AB6E-0BE4-E1F6-7B298C1EF24E}"/>
                </a:ext>
              </a:extLst>
            </p:cNvPr>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0" name="Freeform 624">
              <a:extLst>
                <a:ext uri="{FF2B5EF4-FFF2-40B4-BE49-F238E27FC236}">
                  <a16:creationId xmlns:a16="http://schemas.microsoft.com/office/drawing/2014/main" id="{42012CF6-2C51-D48C-5DDB-8F864E899996}"/>
                </a:ext>
              </a:extLst>
            </p:cNvPr>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1" name="Freeform 625">
              <a:extLst>
                <a:ext uri="{FF2B5EF4-FFF2-40B4-BE49-F238E27FC236}">
                  <a16:creationId xmlns:a16="http://schemas.microsoft.com/office/drawing/2014/main" id="{2DC3FB0F-B5DA-E745-A384-D3FF95A53EE7}"/>
                </a:ext>
              </a:extLst>
            </p:cNvPr>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2" name="Freeform 626">
              <a:extLst>
                <a:ext uri="{FF2B5EF4-FFF2-40B4-BE49-F238E27FC236}">
                  <a16:creationId xmlns:a16="http://schemas.microsoft.com/office/drawing/2014/main" id="{6BEB2C23-5B23-7350-15BE-CCF3F79534A4}"/>
                </a:ext>
              </a:extLst>
            </p:cNvPr>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3" name="Freeform 627">
              <a:extLst>
                <a:ext uri="{FF2B5EF4-FFF2-40B4-BE49-F238E27FC236}">
                  <a16:creationId xmlns:a16="http://schemas.microsoft.com/office/drawing/2014/main" id="{2088CE36-0731-363B-03DF-BE88572511D9}"/>
                </a:ext>
              </a:extLst>
            </p:cNvPr>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4" name="Freeform 628">
              <a:extLst>
                <a:ext uri="{FF2B5EF4-FFF2-40B4-BE49-F238E27FC236}">
                  <a16:creationId xmlns:a16="http://schemas.microsoft.com/office/drawing/2014/main" id="{CB2C0DFE-4816-A226-0A39-64B9F3779ACC}"/>
                </a:ext>
              </a:extLst>
            </p:cNvPr>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5" name="Freeform 629">
              <a:extLst>
                <a:ext uri="{FF2B5EF4-FFF2-40B4-BE49-F238E27FC236}">
                  <a16:creationId xmlns:a16="http://schemas.microsoft.com/office/drawing/2014/main" id="{F88FCA8D-53C6-4B9B-D48D-4ECEE3827FFE}"/>
                </a:ext>
              </a:extLst>
            </p:cNvPr>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6" name="Freeform 630">
              <a:extLst>
                <a:ext uri="{FF2B5EF4-FFF2-40B4-BE49-F238E27FC236}">
                  <a16:creationId xmlns:a16="http://schemas.microsoft.com/office/drawing/2014/main" id="{94D80799-51D7-F600-3DEC-0DA9BCD37E6B}"/>
                </a:ext>
              </a:extLst>
            </p:cNvPr>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7" name="Freeform 631">
              <a:extLst>
                <a:ext uri="{FF2B5EF4-FFF2-40B4-BE49-F238E27FC236}">
                  <a16:creationId xmlns:a16="http://schemas.microsoft.com/office/drawing/2014/main" id="{38FD4BDC-3175-70D7-4227-627E287AB79C}"/>
                </a:ext>
              </a:extLst>
            </p:cNvPr>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8" name="Freeform 632">
              <a:extLst>
                <a:ext uri="{FF2B5EF4-FFF2-40B4-BE49-F238E27FC236}">
                  <a16:creationId xmlns:a16="http://schemas.microsoft.com/office/drawing/2014/main" id="{6AE73066-3455-44F2-5566-DF25E150A012}"/>
                </a:ext>
              </a:extLst>
            </p:cNvPr>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9" name="Freeform 633">
              <a:extLst>
                <a:ext uri="{FF2B5EF4-FFF2-40B4-BE49-F238E27FC236}">
                  <a16:creationId xmlns:a16="http://schemas.microsoft.com/office/drawing/2014/main" id="{19719BB9-474D-2707-A121-038BEAD3B037}"/>
                </a:ext>
              </a:extLst>
            </p:cNvPr>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0" name="Freeform 634">
              <a:extLst>
                <a:ext uri="{FF2B5EF4-FFF2-40B4-BE49-F238E27FC236}">
                  <a16:creationId xmlns:a16="http://schemas.microsoft.com/office/drawing/2014/main" id="{A1625796-F0C5-C5FA-D032-33825E09B3CA}"/>
                </a:ext>
              </a:extLst>
            </p:cNvPr>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1" name="Freeform 635">
              <a:extLst>
                <a:ext uri="{FF2B5EF4-FFF2-40B4-BE49-F238E27FC236}">
                  <a16:creationId xmlns:a16="http://schemas.microsoft.com/office/drawing/2014/main" id="{10C80FDE-C890-8662-0478-BC897624E59C}"/>
                </a:ext>
              </a:extLst>
            </p:cNvPr>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2" name="Freeform 636">
              <a:extLst>
                <a:ext uri="{FF2B5EF4-FFF2-40B4-BE49-F238E27FC236}">
                  <a16:creationId xmlns:a16="http://schemas.microsoft.com/office/drawing/2014/main" id="{D4B06619-3123-4395-0F48-107482B6A030}"/>
                </a:ext>
              </a:extLst>
            </p:cNvPr>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3" name="Freeform 637">
              <a:extLst>
                <a:ext uri="{FF2B5EF4-FFF2-40B4-BE49-F238E27FC236}">
                  <a16:creationId xmlns:a16="http://schemas.microsoft.com/office/drawing/2014/main" id="{69B23AC5-C6DA-B400-4169-919C78AA81D6}"/>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4" name="Freeform 638">
              <a:extLst>
                <a:ext uri="{FF2B5EF4-FFF2-40B4-BE49-F238E27FC236}">
                  <a16:creationId xmlns:a16="http://schemas.microsoft.com/office/drawing/2014/main" id="{E904F54E-288E-B029-D57D-63DC2B51662C}"/>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5" name="Freeform 639">
              <a:extLst>
                <a:ext uri="{FF2B5EF4-FFF2-40B4-BE49-F238E27FC236}">
                  <a16:creationId xmlns:a16="http://schemas.microsoft.com/office/drawing/2014/main" id="{549AB046-D051-4BC0-A761-216C4EA2BE3B}"/>
                </a:ext>
              </a:extLst>
            </p:cNvPr>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6" name="Freeform 640">
              <a:extLst>
                <a:ext uri="{FF2B5EF4-FFF2-40B4-BE49-F238E27FC236}">
                  <a16:creationId xmlns:a16="http://schemas.microsoft.com/office/drawing/2014/main" id="{149CC833-CB98-6AFE-EDE6-D64D2FEBE635}"/>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7" name="Freeform 641">
              <a:extLst>
                <a:ext uri="{FF2B5EF4-FFF2-40B4-BE49-F238E27FC236}">
                  <a16:creationId xmlns:a16="http://schemas.microsoft.com/office/drawing/2014/main" id="{9E5960A7-BB54-B6D4-A2C5-FCF5A4666728}"/>
                </a:ext>
              </a:extLst>
            </p:cNvPr>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8" name="Freeform 642">
              <a:extLst>
                <a:ext uri="{FF2B5EF4-FFF2-40B4-BE49-F238E27FC236}">
                  <a16:creationId xmlns:a16="http://schemas.microsoft.com/office/drawing/2014/main" id="{E09CFBF5-6A39-7CC7-9CAC-4215F7E3CE4D}"/>
                </a:ext>
              </a:extLst>
            </p:cNvPr>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9" name="Freeform 643">
              <a:extLst>
                <a:ext uri="{FF2B5EF4-FFF2-40B4-BE49-F238E27FC236}">
                  <a16:creationId xmlns:a16="http://schemas.microsoft.com/office/drawing/2014/main" id="{8D2D76C7-C214-E28F-27AE-48B8B82AECE2}"/>
                </a:ext>
              </a:extLst>
            </p:cNvPr>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0" name="Freeform 644">
              <a:extLst>
                <a:ext uri="{FF2B5EF4-FFF2-40B4-BE49-F238E27FC236}">
                  <a16:creationId xmlns:a16="http://schemas.microsoft.com/office/drawing/2014/main" id="{26DA7CF0-008C-6CE3-1151-15FD6F2C93BC}"/>
                </a:ext>
              </a:extLst>
            </p:cNvPr>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1" name="Freeform 645">
              <a:extLst>
                <a:ext uri="{FF2B5EF4-FFF2-40B4-BE49-F238E27FC236}">
                  <a16:creationId xmlns:a16="http://schemas.microsoft.com/office/drawing/2014/main" id="{1BA4FA7D-7FF0-1758-799C-358C454B0DE0}"/>
                </a:ext>
              </a:extLst>
            </p:cNvPr>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2" name="Freeform 646">
              <a:extLst>
                <a:ext uri="{FF2B5EF4-FFF2-40B4-BE49-F238E27FC236}">
                  <a16:creationId xmlns:a16="http://schemas.microsoft.com/office/drawing/2014/main" id="{25BEE03B-F53A-A451-47A6-35B1A1446331}"/>
                </a:ext>
              </a:extLst>
            </p:cNvPr>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3" name="Freeform 647">
              <a:extLst>
                <a:ext uri="{FF2B5EF4-FFF2-40B4-BE49-F238E27FC236}">
                  <a16:creationId xmlns:a16="http://schemas.microsoft.com/office/drawing/2014/main" id="{098F1F3B-43EB-2814-835D-6E0B781A938A}"/>
                </a:ext>
              </a:extLst>
            </p:cNvPr>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4" name="Freeform 648">
              <a:extLst>
                <a:ext uri="{FF2B5EF4-FFF2-40B4-BE49-F238E27FC236}">
                  <a16:creationId xmlns:a16="http://schemas.microsoft.com/office/drawing/2014/main" id="{57598C5B-5773-1468-0DE8-8DC45D543AE3}"/>
                </a:ext>
              </a:extLst>
            </p:cNvPr>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5" name="Freeform 649">
              <a:extLst>
                <a:ext uri="{FF2B5EF4-FFF2-40B4-BE49-F238E27FC236}">
                  <a16:creationId xmlns:a16="http://schemas.microsoft.com/office/drawing/2014/main" id="{8E0E7F3C-C5F6-805A-DBF0-0F1684A9A78A}"/>
                </a:ext>
              </a:extLst>
            </p:cNvPr>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6" name="Freeform 650">
              <a:extLst>
                <a:ext uri="{FF2B5EF4-FFF2-40B4-BE49-F238E27FC236}">
                  <a16:creationId xmlns:a16="http://schemas.microsoft.com/office/drawing/2014/main" id="{98EE822B-202C-573A-8312-171AD4AC2951}"/>
                </a:ext>
              </a:extLst>
            </p:cNvPr>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7" name="Freeform 651">
              <a:extLst>
                <a:ext uri="{FF2B5EF4-FFF2-40B4-BE49-F238E27FC236}">
                  <a16:creationId xmlns:a16="http://schemas.microsoft.com/office/drawing/2014/main" id="{E7D21913-D77F-9CEA-1E40-93F31600A819}"/>
                </a:ext>
              </a:extLst>
            </p:cNvPr>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8" name="Freeform 652">
              <a:extLst>
                <a:ext uri="{FF2B5EF4-FFF2-40B4-BE49-F238E27FC236}">
                  <a16:creationId xmlns:a16="http://schemas.microsoft.com/office/drawing/2014/main" id="{408D5DBA-352D-434B-8E28-C3DF1253A9BD}"/>
                </a:ext>
              </a:extLst>
            </p:cNvPr>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9" name="Freeform 653">
              <a:extLst>
                <a:ext uri="{FF2B5EF4-FFF2-40B4-BE49-F238E27FC236}">
                  <a16:creationId xmlns:a16="http://schemas.microsoft.com/office/drawing/2014/main" id="{0E9D8EB2-E43E-3412-2813-B2250D2BC3D7}"/>
                </a:ext>
              </a:extLst>
            </p:cNvPr>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0" name="Freeform 654">
              <a:extLst>
                <a:ext uri="{FF2B5EF4-FFF2-40B4-BE49-F238E27FC236}">
                  <a16:creationId xmlns:a16="http://schemas.microsoft.com/office/drawing/2014/main" id="{C1C99093-4BDF-13E9-228E-6B016C00D929}"/>
                </a:ext>
              </a:extLst>
            </p:cNvPr>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1" name="Freeform 655">
              <a:extLst>
                <a:ext uri="{FF2B5EF4-FFF2-40B4-BE49-F238E27FC236}">
                  <a16:creationId xmlns:a16="http://schemas.microsoft.com/office/drawing/2014/main" id="{FC8386D0-912A-C040-6654-64C1BAFAB826}"/>
                </a:ext>
              </a:extLst>
            </p:cNvPr>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2" name="Freeform 656">
              <a:extLst>
                <a:ext uri="{FF2B5EF4-FFF2-40B4-BE49-F238E27FC236}">
                  <a16:creationId xmlns:a16="http://schemas.microsoft.com/office/drawing/2014/main" id="{B61D576D-AA48-2474-6F72-CE16EE06788C}"/>
                </a:ext>
              </a:extLst>
            </p:cNvPr>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3" name="Freeform 657">
              <a:extLst>
                <a:ext uri="{FF2B5EF4-FFF2-40B4-BE49-F238E27FC236}">
                  <a16:creationId xmlns:a16="http://schemas.microsoft.com/office/drawing/2014/main" id="{521F2EB6-B121-77F1-799B-F47F9E4BDA77}"/>
                </a:ext>
              </a:extLst>
            </p:cNvPr>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4" name="Freeform 658">
              <a:extLst>
                <a:ext uri="{FF2B5EF4-FFF2-40B4-BE49-F238E27FC236}">
                  <a16:creationId xmlns:a16="http://schemas.microsoft.com/office/drawing/2014/main" id="{82383CC0-EBA1-D40B-BAA5-51B825A43119}"/>
                </a:ext>
              </a:extLst>
            </p:cNvPr>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5" name="Freeform 659">
              <a:extLst>
                <a:ext uri="{FF2B5EF4-FFF2-40B4-BE49-F238E27FC236}">
                  <a16:creationId xmlns:a16="http://schemas.microsoft.com/office/drawing/2014/main" id="{813F473D-5535-0C45-04C3-103C4E0B5F42}"/>
                </a:ext>
              </a:extLst>
            </p:cNvPr>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6" name="Freeform 660">
              <a:extLst>
                <a:ext uri="{FF2B5EF4-FFF2-40B4-BE49-F238E27FC236}">
                  <a16:creationId xmlns:a16="http://schemas.microsoft.com/office/drawing/2014/main" id="{04AB3305-D2F8-F95D-175D-B2A517E9E467}"/>
                </a:ext>
              </a:extLst>
            </p:cNvPr>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7" name="Freeform 661">
              <a:extLst>
                <a:ext uri="{FF2B5EF4-FFF2-40B4-BE49-F238E27FC236}">
                  <a16:creationId xmlns:a16="http://schemas.microsoft.com/office/drawing/2014/main" id="{7F056CE0-FB05-20F7-F66E-A9C3FCFC5137}"/>
                </a:ext>
              </a:extLst>
            </p:cNvPr>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8" name="Freeform 662">
              <a:extLst>
                <a:ext uri="{FF2B5EF4-FFF2-40B4-BE49-F238E27FC236}">
                  <a16:creationId xmlns:a16="http://schemas.microsoft.com/office/drawing/2014/main" id="{D66D4A31-031B-7994-67FA-1DE3F530AD21}"/>
                </a:ext>
              </a:extLst>
            </p:cNvPr>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9" name="Freeform 663">
              <a:extLst>
                <a:ext uri="{FF2B5EF4-FFF2-40B4-BE49-F238E27FC236}">
                  <a16:creationId xmlns:a16="http://schemas.microsoft.com/office/drawing/2014/main" id="{46AD626D-E28C-3C0C-0068-14E0585BC317}"/>
                </a:ext>
              </a:extLst>
            </p:cNvPr>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0" name="Freeform 664">
              <a:extLst>
                <a:ext uri="{FF2B5EF4-FFF2-40B4-BE49-F238E27FC236}">
                  <a16:creationId xmlns:a16="http://schemas.microsoft.com/office/drawing/2014/main" id="{1183231C-08F5-CD87-620B-4F1DA4782962}"/>
                </a:ext>
              </a:extLst>
            </p:cNvPr>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1" name="Freeform 665">
              <a:extLst>
                <a:ext uri="{FF2B5EF4-FFF2-40B4-BE49-F238E27FC236}">
                  <a16:creationId xmlns:a16="http://schemas.microsoft.com/office/drawing/2014/main" id="{C283BB83-E734-128E-C887-B4E39C8DD99E}"/>
                </a:ext>
              </a:extLst>
            </p:cNvPr>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2" name="Freeform 666">
              <a:extLst>
                <a:ext uri="{FF2B5EF4-FFF2-40B4-BE49-F238E27FC236}">
                  <a16:creationId xmlns:a16="http://schemas.microsoft.com/office/drawing/2014/main" id="{42FC04DA-2EC7-CC57-193A-806A3BC937C7}"/>
                </a:ext>
              </a:extLst>
            </p:cNvPr>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3" name="Freeform 667">
              <a:extLst>
                <a:ext uri="{FF2B5EF4-FFF2-40B4-BE49-F238E27FC236}">
                  <a16:creationId xmlns:a16="http://schemas.microsoft.com/office/drawing/2014/main" id="{D01AA74E-C06F-E79C-14FF-7F01FA4D3F42}"/>
                </a:ext>
              </a:extLst>
            </p:cNvPr>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4" name="Freeform 668">
              <a:extLst>
                <a:ext uri="{FF2B5EF4-FFF2-40B4-BE49-F238E27FC236}">
                  <a16:creationId xmlns:a16="http://schemas.microsoft.com/office/drawing/2014/main" id="{12848C43-C0E8-16F1-41B2-12DB0F4C972E}"/>
                </a:ext>
              </a:extLst>
            </p:cNvPr>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5" name="Freeform 669">
              <a:extLst>
                <a:ext uri="{FF2B5EF4-FFF2-40B4-BE49-F238E27FC236}">
                  <a16:creationId xmlns:a16="http://schemas.microsoft.com/office/drawing/2014/main" id="{C1666CC7-64A1-12EE-EBA3-6AE54AC9B86E}"/>
                </a:ext>
              </a:extLst>
            </p:cNvPr>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6" name="Freeform 670">
              <a:extLst>
                <a:ext uri="{FF2B5EF4-FFF2-40B4-BE49-F238E27FC236}">
                  <a16:creationId xmlns:a16="http://schemas.microsoft.com/office/drawing/2014/main" id="{A6C4615A-B764-0C69-2C54-865243565D16}"/>
                </a:ext>
              </a:extLst>
            </p:cNvPr>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7" name="Freeform 671">
              <a:extLst>
                <a:ext uri="{FF2B5EF4-FFF2-40B4-BE49-F238E27FC236}">
                  <a16:creationId xmlns:a16="http://schemas.microsoft.com/office/drawing/2014/main" id="{1F0E62D5-BC49-C3CD-B53A-4F88FDEF331B}"/>
                </a:ext>
              </a:extLst>
            </p:cNvPr>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8" name="Freeform 672">
              <a:extLst>
                <a:ext uri="{FF2B5EF4-FFF2-40B4-BE49-F238E27FC236}">
                  <a16:creationId xmlns:a16="http://schemas.microsoft.com/office/drawing/2014/main" id="{22535722-32A1-DA5D-E187-487093E53892}"/>
                </a:ext>
              </a:extLst>
            </p:cNvPr>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9" name="Freeform 673">
              <a:extLst>
                <a:ext uri="{FF2B5EF4-FFF2-40B4-BE49-F238E27FC236}">
                  <a16:creationId xmlns:a16="http://schemas.microsoft.com/office/drawing/2014/main" id="{E895214E-4F72-3446-D853-3D99993896D3}"/>
                </a:ext>
              </a:extLst>
            </p:cNvPr>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0" name="Freeform 674">
              <a:extLst>
                <a:ext uri="{FF2B5EF4-FFF2-40B4-BE49-F238E27FC236}">
                  <a16:creationId xmlns:a16="http://schemas.microsoft.com/office/drawing/2014/main" id="{DBC8A2B1-7CFD-ADBE-21EF-5B3D061D9053}"/>
                </a:ext>
              </a:extLst>
            </p:cNvPr>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1" name="Freeform 675">
              <a:extLst>
                <a:ext uri="{FF2B5EF4-FFF2-40B4-BE49-F238E27FC236}">
                  <a16:creationId xmlns:a16="http://schemas.microsoft.com/office/drawing/2014/main" id="{9C658354-133D-425C-AF3F-C8739F1C7DED}"/>
                </a:ext>
              </a:extLst>
            </p:cNvPr>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2" name="Freeform 676">
              <a:extLst>
                <a:ext uri="{FF2B5EF4-FFF2-40B4-BE49-F238E27FC236}">
                  <a16:creationId xmlns:a16="http://schemas.microsoft.com/office/drawing/2014/main" id="{BA09DF49-38BD-E4FB-ABB1-A775D9EDBCBA}"/>
                </a:ext>
              </a:extLst>
            </p:cNvPr>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3" name="Freeform 677">
              <a:extLst>
                <a:ext uri="{FF2B5EF4-FFF2-40B4-BE49-F238E27FC236}">
                  <a16:creationId xmlns:a16="http://schemas.microsoft.com/office/drawing/2014/main" id="{45080C6F-5D93-B5BD-683C-EC0DAC9E50C5}"/>
                </a:ext>
              </a:extLst>
            </p:cNvPr>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4" name="Freeform 678">
              <a:extLst>
                <a:ext uri="{FF2B5EF4-FFF2-40B4-BE49-F238E27FC236}">
                  <a16:creationId xmlns:a16="http://schemas.microsoft.com/office/drawing/2014/main" id="{6A3E808E-E224-2F05-647B-26BCE368FFEF}"/>
                </a:ext>
              </a:extLst>
            </p:cNvPr>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5" name="Freeform 679">
              <a:extLst>
                <a:ext uri="{FF2B5EF4-FFF2-40B4-BE49-F238E27FC236}">
                  <a16:creationId xmlns:a16="http://schemas.microsoft.com/office/drawing/2014/main" id="{B47E4C7F-F3F5-4460-05EE-BB5317D5A3E1}"/>
                </a:ext>
              </a:extLst>
            </p:cNvPr>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6" name="Freeform 680">
              <a:extLst>
                <a:ext uri="{FF2B5EF4-FFF2-40B4-BE49-F238E27FC236}">
                  <a16:creationId xmlns:a16="http://schemas.microsoft.com/office/drawing/2014/main" id="{3D6D9658-729D-F7EB-E514-604666DF5B24}"/>
                </a:ext>
              </a:extLst>
            </p:cNvPr>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7" name="Freeform 681">
              <a:extLst>
                <a:ext uri="{FF2B5EF4-FFF2-40B4-BE49-F238E27FC236}">
                  <a16:creationId xmlns:a16="http://schemas.microsoft.com/office/drawing/2014/main" id="{9CF5AC33-48A3-142B-EEA0-AE514081A960}"/>
                </a:ext>
              </a:extLst>
            </p:cNvPr>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8" name="Freeform 682">
              <a:extLst>
                <a:ext uri="{FF2B5EF4-FFF2-40B4-BE49-F238E27FC236}">
                  <a16:creationId xmlns:a16="http://schemas.microsoft.com/office/drawing/2014/main" id="{AB92F9C3-AB4C-5534-B385-66732CF7B2CA}"/>
                </a:ext>
              </a:extLst>
            </p:cNvPr>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9" name="Freeform 683">
              <a:extLst>
                <a:ext uri="{FF2B5EF4-FFF2-40B4-BE49-F238E27FC236}">
                  <a16:creationId xmlns:a16="http://schemas.microsoft.com/office/drawing/2014/main" id="{6964770C-7E96-DEA0-81AE-89315BF7C18A}"/>
                </a:ext>
              </a:extLst>
            </p:cNvPr>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0" name="Freeform 684">
              <a:extLst>
                <a:ext uri="{FF2B5EF4-FFF2-40B4-BE49-F238E27FC236}">
                  <a16:creationId xmlns:a16="http://schemas.microsoft.com/office/drawing/2014/main" id="{AE0F0086-F49E-6E26-2E81-186D5938988A}"/>
                </a:ext>
              </a:extLst>
            </p:cNvPr>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1" name="Freeform 685">
              <a:extLst>
                <a:ext uri="{FF2B5EF4-FFF2-40B4-BE49-F238E27FC236}">
                  <a16:creationId xmlns:a16="http://schemas.microsoft.com/office/drawing/2014/main" id="{0D886F9F-F743-D120-4249-EDE4FACBC973}"/>
                </a:ext>
              </a:extLst>
            </p:cNvPr>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2" name="Freeform 686">
              <a:extLst>
                <a:ext uri="{FF2B5EF4-FFF2-40B4-BE49-F238E27FC236}">
                  <a16:creationId xmlns:a16="http://schemas.microsoft.com/office/drawing/2014/main" id="{EA7783D1-A7D4-648E-641E-F2102C08AD66}"/>
                </a:ext>
              </a:extLst>
            </p:cNvPr>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3" name="Freeform 687">
              <a:extLst>
                <a:ext uri="{FF2B5EF4-FFF2-40B4-BE49-F238E27FC236}">
                  <a16:creationId xmlns:a16="http://schemas.microsoft.com/office/drawing/2014/main" id="{03B91ACF-A83E-2631-9D24-372EDC3DD11A}"/>
                </a:ext>
              </a:extLst>
            </p:cNvPr>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4" name="Freeform 688">
              <a:extLst>
                <a:ext uri="{FF2B5EF4-FFF2-40B4-BE49-F238E27FC236}">
                  <a16:creationId xmlns:a16="http://schemas.microsoft.com/office/drawing/2014/main" id="{7133B4FD-0806-6E6A-6D61-B1E57A5B73EE}"/>
                </a:ext>
              </a:extLst>
            </p:cNvPr>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5" name="Freeform 689">
              <a:extLst>
                <a:ext uri="{FF2B5EF4-FFF2-40B4-BE49-F238E27FC236}">
                  <a16:creationId xmlns:a16="http://schemas.microsoft.com/office/drawing/2014/main" id="{E29E3EBC-1BF4-501F-24E0-7BE6B53B1D90}"/>
                </a:ext>
              </a:extLst>
            </p:cNvPr>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6" name="Freeform 690">
              <a:extLst>
                <a:ext uri="{FF2B5EF4-FFF2-40B4-BE49-F238E27FC236}">
                  <a16:creationId xmlns:a16="http://schemas.microsoft.com/office/drawing/2014/main" id="{10744D7C-0221-D422-93E5-BA4AFBF1B26C}"/>
                </a:ext>
              </a:extLst>
            </p:cNvPr>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7" name="Freeform 691">
              <a:extLst>
                <a:ext uri="{FF2B5EF4-FFF2-40B4-BE49-F238E27FC236}">
                  <a16:creationId xmlns:a16="http://schemas.microsoft.com/office/drawing/2014/main" id="{3D4DBDB5-3BE2-D731-3771-F7AFC7219C68}"/>
                </a:ext>
              </a:extLst>
            </p:cNvPr>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8" name="Freeform 692">
              <a:extLst>
                <a:ext uri="{FF2B5EF4-FFF2-40B4-BE49-F238E27FC236}">
                  <a16:creationId xmlns:a16="http://schemas.microsoft.com/office/drawing/2014/main" id="{4656417B-B4E6-0AB4-DFE8-9AA9E2CFC41F}"/>
                </a:ext>
              </a:extLst>
            </p:cNvPr>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9" name="Freeform 693">
              <a:extLst>
                <a:ext uri="{FF2B5EF4-FFF2-40B4-BE49-F238E27FC236}">
                  <a16:creationId xmlns:a16="http://schemas.microsoft.com/office/drawing/2014/main" id="{55854E61-C99B-6DDB-AA2C-33FC27A3499B}"/>
                </a:ext>
              </a:extLst>
            </p:cNvPr>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0" name="Freeform 694">
              <a:extLst>
                <a:ext uri="{FF2B5EF4-FFF2-40B4-BE49-F238E27FC236}">
                  <a16:creationId xmlns:a16="http://schemas.microsoft.com/office/drawing/2014/main" id="{301335DB-988B-F7FA-DB9A-B509E98009CB}"/>
                </a:ext>
              </a:extLst>
            </p:cNvPr>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1" name="Freeform 695">
              <a:extLst>
                <a:ext uri="{FF2B5EF4-FFF2-40B4-BE49-F238E27FC236}">
                  <a16:creationId xmlns:a16="http://schemas.microsoft.com/office/drawing/2014/main" id="{59D4466B-B216-A796-B3B1-1FD4ACC6C25E}"/>
                </a:ext>
              </a:extLst>
            </p:cNvPr>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2" name="Freeform 696">
              <a:extLst>
                <a:ext uri="{FF2B5EF4-FFF2-40B4-BE49-F238E27FC236}">
                  <a16:creationId xmlns:a16="http://schemas.microsoft.com/office/drawing/2014/main" id="{0233E5AD-A071-BABC-DD81-AAC642D109AB}"/>
                </a:ext>
              </a:extLst>
            </p:cNvPr>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3" name="Freeform 697">
              <a:extLst>
                <a:ext uri="{FF2B5EF4-FFF2-40B4-BE49-F238E27FC236}">
                  <a16:creationId xmlns:a16="http://schemas.microsoft.com/office/drawing/2014/main" id="{00DD3A0F-7DE3-D6EB-788C-9C910D504A4C}"/>
                </a:ext>
              </a:extLst>
            </p:cNvPr>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4" name="Freeform 698">
              <a:extLst>
                <a:ext uri="{FF2B5EF4-FFF2-40B4-BE49-F238E27FC236}">
                  <a16:creationId xmlns:a16="http://schemas.microsoft.com/office/drawing/2014/main" id="{BC9A4CE7-89D0-7A38-5FA5-DA24FB93307C}"/>
                </a:ext>
              </a:extLst>
            </p:cNvPr>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5" name="Freeform 699">
              <a:extLst>
                <a:ext uri="{FF2B5EF4-FFF2-40B4-BE49-F238E27FC236}">
                  <a16:creationId xmlns:a16="http://schemas.microsoft.com/office/drawing/2014/main" id="{4E338F5D-D272-33AE-65E0-244794F1E8E3}"/>
                </a:ext>
              </a:extLst>
            </p:cNvPr>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6" name="Freeform 700">
              <a:extLst>
                <a:ext uri="{FF2B5EF4-FFF2-40B4-BE49-F238E27FC236}">
                  <a16:creationId xmlns:a16="http://schemas.microsoft.com/office/drawing/2014/main" id="{256BAF41-1621-C145-253A-F2EADF80E594}"/>
                </a:ext>
              </a:extLst>
            </p:cNvPr>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7" name="Freeform 701">
              <a:extLst>
                <a:ext uri="{FF2B5EF4-FFF2-40B4-BE49-F238E27FC236}">
                  <a16:creationId xmlns:a16="http://schemas.microsoft.com/office/drawing/2014/main" id="{8065C32A-BB5A-E8D0-15E3-C1A66E93C88B}"/>
                </a:ext>
              </a:extLst>
            </p:cNvPr>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8" name="Freeform 702">
              <a:extLst>
                <a:ext uri="{FF2B5EF4-FFF2-40B4-BE49-F238E27FC236}">
                  <a16:creationId xmlns:a16="http://schemas.microsoft.com/office/drawing/2014/main" id="{81874D79-B7CE-90DF-48FF-2E0C648C7452}"/>
                </a:ext>
              </a:extLst>
            </p:cNvPr>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9" name="Freeform 703">
              <a:extLst>
                <a:ext uri="{FF2B5EF4-FFF2-40B4-BE49-F238E27FC236}">
                  <a16:creationId xmlns:a16="http://schemas.microsoft.com/office/drawing/2014/main" id="{40466D48-8B7B-A6A9-B80B-3000E1C4C07E}"/>
                </a:ext>
              </a:extLst>
            </p:cNvPr>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0" name="Freeform 704">
              <a:extLst>
                <a:ext uri="{FF2B5EF4-FFF2-40B4-BE49-F238E27FC236}">
                  <a16:creationId xmlns:a16="http://schemas.microsoft.com/office/drawing/2014/main" id="{0B211EAE-D718-B32F-40A8-4F9C7659ECF7}"/>
                </a:ext>
              </a:extLst>
            </p:cNvPr>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1" name="Freeform 705">
              <a:extLst>
                <a:ext uri="{FF2B5EF4-FFF2-40B4-BE49-F238E27FC236}">
                  <a16:creationId xmlns:a16="http://schemas.microsoft.com/office/drawing/2014/main" id="{CB88CCB7-DB97-A831-4338-B2CABC6A7633}"/>
                </a:ext>
              </a:extLst>
            </p:cNvPr>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2" name="Freeform 706">
              <a:extLst>
                <a:ext uri="{FF2B5EF4-FFF2-40B4-BE49-F238E27FC236}">
                  <a16:creationId xmlns:a16="http://schemas.microsoft.com/office/drawing/2014/main" id="{DDD655B0-7907-1729-DFFE-97190DD05C1F}"/>
                </a:ext>
              </a:extLst>
            </p:cNvPr>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3" name="Freeform 707">
              <a:extLst>
                <a:ext uri="{FF2B5EF4-FFF2-40B4-BE49-F238E27FC236}">
                  <a16:creationId xmlns:a16="http://schemas.microsoft.com/office/drawing/2014/main" id="{CD879E1C-E069-21BC-904C-ABB911F4E0D1}"/>
                </a:ext>
              </a:extLst>
            </p:cNvPr>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4" name="Freeform 708">
              <a:extLst>
                <a:ext uri="{FF2B5EF4-FFF2-40B4-BE49-F238E27FC236}">
                  <a16:creationId xmlns:a16="http://schemas.microsoft.com/office/drawing/2014/main" id="{C35813A3-E8E8-3DC0-4216-CA569E85432C}"/>
                </a:ext>
              </a:extLst>
            </p:cNvPr>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5" name="Freeform 709">
              <a:extLst>
                <a:ext uri="{FF2B5EF4-FFF2-40B4-BE49-F238E27FC236}">
                  <a16:creationId xmlns:a16="http://schemas.microsoft.com/office/drawing/2014/main" id="{FCEE8493-AF88-315A-7BC9-7E48BCEC9FDD}"/>
                </a:ext>
              </a:extLst>
            </p:cNvPr>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6" name="Freeform 710">
              <a:extLst>
                <a:ext uri="{FF2B5EF4-FFF2-40B4-BE49-F238E27FC236}">
                  <a16:creationId xmlns:a16="http://schemas.microsoft.com/office/drawing/2014/main" id="{76C7234A-BC7E-4F71-E97A-EF0CB2169CDB}"/>
                </a:ext>
              </a:extLst>
            </p:cNvPr>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7" name="Freeform 711">
              <a:extLst>
                <a:ext uri="{FF2B5EF4-FFF2-40B4-BE49-F238E27FC236}">
                  <a16:creationId xmlns:a16="http://schemas.microsoft.com/office/drawing/2014/main" id="{232BA170-B902-76F7-2487-8805115FF0FB}"/>
                </a:ext>
              </a:extLst>
            </p:cNvPr>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8" name="Freeform 712">
              <a:extLst>
                <a:ext uri="{FF2B5EF4-FFF2-40B4-BE49-F238E27FC236}">
                  <a16:creationId xmlns:a16="http://schemas.microsoft.com/office/drawing/2014/main" id="{AB6248D2-AD9E-7994-F79A-E9014BF5DCF6}"/>
                </a:ext>
              </a:extLst>
            </p:cNvPr>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9" name="Freeform 713">
              <a:extLst>
                <a:ext uri="{FF2B5EF4-FFF2-40B4-BE49-F238E27FC236}">
                  <a16:creationId xmlns:a16="http://schemas.microsoft.com/office/drawing/2014/main" id="{E1F5819F-0703-2F24-ABC1-C44F14639628}"/>
                </a:ext>
              </a:extLst>
            </p:cNvPr>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0" name="Freeform 714">
              <a:extLst>
                <a:ext uri="{FF2B5EF4-FFF2-40B4-BE49-F238E27FC236}">
                  <a16:creationId xmlns:a16="http://schemas.microsoft.com/office/drawing/2014/main" id="{E91848B9-439C-5037-1CBE-26DC3898CAD8}"/>
                </a:ext>
              </a:extLst>
            </p:cNvPr>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1" name="Freeform 715">
              <a:extLst>
                <a:ext uri="{FF2B5EF4-FFF2-40B4-BE49-F238E27FC236}">
                  <a16:creationId xmlns:a16="http://schemas.microsoft.com/office/drawing/2014/main" id="{E69B463B-8325-45D4-F793-24B92930E5CF}"/>
                </a:ext>
              </a:extLst>
            </p:cNvPr>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2" name="Freeform 716">
              <a:extLst>
                <a:ext uri="{FF2B5EF4-FFF2-40B4-BE49-F238E27FC236}">
                  <a16:creationId xmlns:a16="http://schemas.microsoft.com/office/drawing/2014/main" id="{DB4F5C4F-864B-6C7A-E600-BFAC4847DA5F}"/>
                </a:ext>
              </a:extLst>
            </p:cNvPr>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3" name="Freeform 717">
              <a:extLst>
                <a:ext uri="{FF2B5EF4-FFF2-40B4-BE49-F238E27FC236}">
                  <a16:creationId xmlns:a16="http://schemas.microsoft.com/office/drawing/2014/main" id="{F335252D-8769-BB80-278A-68EE7739A0E3}"/>
                </a:ext>
              </a:extLst>
            </p:cNvPr>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4" name="Freeform 718">
              <a:extLst>
                <a:ext uri="{FF2B5EF4-FFF2-40B4-BE49-F238E27FC236}">
                  <a16:creationId xmlns:a16="http://schemas.microsoft.com/office/drawing/2014/main" id="{18C3CC97-7E71-560B-996A-6566A35AF5D1}"/>
                </a:ext>
              </a:extLst>
            </p:cNvPr>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5" name="Freeform 719">
              <a:extLst>
                <a:ext uri="{FF2B5EF4-FFF2-40B4-BE49-F238E27FC236}">
                  <a16:creationId xmlns:a16="http://schemas.microsoft.com/office/drawing/2014/main" id="{DA2B513A-A65D-97A7-18F7-6DF3873F1973}"/>
                </a:ext>
              </a:extLst>
            </p:cNvPr>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6" name="Freeform 720">
              <a:extLst>
                <a:ext uri="{FF2B5EF4-FFF2-40B4-BE49-F238E27FC236}">
                  <a16:creationId xmlns:a16="http://schemas.microsoft.com/office/drawing/2014/main" id="{74C1228A-C87D-4F3A-68D0-E81ADE4FA4A1}"/>
                </a:ext>
              </a:extLst>
            </p:cNvPr>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7" name="Freeform 721">
              <a:extLst>
                <a:ext uri="{FF2B5EF4-FFF2-40B4-BE49-F238E27FC236}">
                  <a16:creationId xmlns:a16="http://schemas.microsoft.com/office/drawing/2014/main" id="{187A0B54-4A50-3278-EF85-92357ED406C1}"/>
                </a:ext>
              </a:extLst>
            </p:cNvPr>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8" name="Freeform 722">
              <a:extLst>
                <a:ext uri="{FF2B5EF4-FFF2-40B4-BE49-F238E27FC236}">
                  <a16:creationId xmlns:a16="http://schemas.microsoft.com/office/drawing/2014/main" id="{1E4EC9DF-3E66-73B0-3257-22E1ACFE61B8}"/>
                </a:ext>
              </a:extLst>
            </p:cNvPr>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9" name="Freeform 723">
              <a:extLst>
                <a:ext uri="{FF2B5EF4-FFF2-40B4-BE49-F238E27FC236}">
                  <a16:creationId xmlns:a16="http://schemas.microsoft.com/office/drawing/2014/main" id="{B1C6540E-2007-7DAE-7B9A-A6B69CA96D78}"/>
                </a:ext>
              </a:extLst>
            </p:cNvPr>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0" name="Freeform 724">
              <a:extLst>
                <a:ext uri="{FF2B5EF4-FFF2-40B4-BE49-F238E27FC236}">
                  <a16:creationId xmlns:a16="http://schemas.microsoft.com/office/drawing/2014/main" id="{77B40BD6-EBCE-7EEA-C854-9A52DCD5541C}"/>
                </a:ext>
              </a:extLst>
            </p:cNvPr>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1" name="Freeform 725">
              <a:extLst>
                <a:ext uri="{FF2B5EF4-FFF2-40B4-BE49-F238E27FC236}">
                  <a16:creationId xmlns:a16="http://schemas.microsoft.com/office/drawing/2014/main" id="{33E22EF1-397E-53DE-6F04-A4910CF7872E}"/>
                </a:ext>
              </a:extLst>
            </p:cNvPr>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2" name="Freeform 726">
              <a:extLst>
                <a:ext uri="{FF2B5EF4-FFF2-40B4-BE49-F238E27FC236}">
                  <a16:creationId xmlns:a16="http://schemas.microsoft.com/office/drawing/2014/main" id="{8D11E9F3-2BB2-A51C-B5C3-E386B2E4AF1E}"/>
                </a:ext>
              </a:extLst>
            </p:cNvPr>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3" name="Freeform 727">
              <a:extLst>
                <a:ext uri="{FF2B5EF4-FFF2-40B4-BE49-F238E27FC236}">
                  <a16:creationId xmlns:a16="http://schemas.microsoft.com/office/drawing/2014/main" id="{25F3D62B-87BA-E924-14AD-982EB8DC9218}"/>
                </a:ext>
              </a:extLst>
            </p:cNvPr>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4" name="Freeform 728">
              <a:extLst>
                <a:ext uri="{FF2B5EF4-FFF2-40B4-BE49-F238E27FC236}">
                  <a16:creationId xmlns:a16="http://schemas.microsoft.com/office/drawing/2014/main" id="{7CAC11C6-17ED-33F0-F63C-7D3B453EA9B7}"/>
                </a:ext>
              </a:extLst>
            </p:cNvPr>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5" name="Freeform 729">
              <a:extLst>
                <a:ext uri="{FF2B5EF4-FFF2-40B4-BE49-F238E27FC236}">
                  <a16:creationId xmlns:a16="http://schemas.microsoft.com/office/drawing/2014/main" id="{E2AC86CB-AF22-466E-4AEC-713B1EBAA953}"/>
                </a:ext>
              </a:extLst>
            </p:cNvPr>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6" name="Freeform 730">
              <a:extLst>
                <a:ext uri="{FF2B5EF4-FFF2-40B4-BE49-F238E27FC236}">
                  <a16:creationId xmlns:a16="http://schemas.microsoft.com/office/drawing/2014/main" id="{9C6C3D03-D4FA-4BF8-9E8D-D424B5569C11}"/>
                </a:ext>
              </a:extLst>
            </p:cNvPr>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7" name="Freeform 731">
              <a:extLst>
                <a:ext uri="{FF2B5EF4-FFF2-40B4-BE49-F238E27FC236}">
                  <a16:creationId xmlns:a16="http://schemas.microsoft.com/office/drawing/2014/main" id="{ED606004-A03C-22A9-4351-622F0ED167E7}"/>
                </a:ext>
              </a:extLst>
            </p:cNvPr>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8" name="Freeform 732">
              <a:extLst>
                <a:ext uri="{FF2B5EF4-FFF2-40B4-BE49-F238E27FC236}">
                  <a16:creationId xmlns:a16="http://schemas.microsoft.com/office/drawing/2014/main" id="{2CD1648C-7598-8FAD-2FBC-4D2D23366C9D}"/>
                </a:ext>
              </a:extLst>
            </p:cNvPr>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9" name="Freeform 733">
              <a:extLst>
                <a:ext uri="{FF2B5EF4-FFF2-40B4-BE49-F238E27FC236}">
                  <a16:creationId xmlns:a16="http://schemas.microsoft.com/office/drawing/2014/main" id="{037FF7A6-381B-329F-C2D9-C3CF93D2883E}"/>
                </a:ext>
              </a:extLst>
            </p:cNvPr>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0" name="Freeform 734">
              <a:extLst>
                <a:ext uri="{FF2B5EF4-FFF2-40B4-BE49-F238E27FC236}">
                  <a16:creationId xmlns:a16="http://schemas.microsoft.com/office/drawing/2014/main" id="{0033B512-9F7F-EC0F-5A80-ED8CA2EC4145}"/>
                </a:ext>
              </a:extLst>
            </p:cNvPr>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1" name="Freeform 735">
              <a:extLst>
                <a:ext uri="{FF2B5EF4-FFF2-40B4-BE49-F238E27FC236}">
                  <a16:creationId xmlns:a16="http://schemas.microsoft.com/office/drawing/2014/main" id="{F5744EB6-F2E8-8CE8-650A-033E83C35B57}"/>
                </a:ext>
              </a:extLst>
            </p:cNvPr>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2" name="Freeform 736">
              <a:extLst>
                <a:ext uri="{FF2B5EF4-FFF2-40B4-BE49-F238E27FC236}">
                  <a16:creationId xmlns:a16="http://schemas.microsoft.com/office/drawing/2014/main" id="{BBD7FDF7-751D-E976-BDC3-6B93C62A77CD}"/>
                </a:ext>
              </a:extLst>
            </p:cNvPr>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3" name="Freeform 737">
              <a:extLst>
                <a:ext uri="{FF2B5EF4-FFF2-40B4-BE49-F238E27FC236}">
                  <a16:creationId xmlns:a16="http://schemas.microsoft.com/office/drawing/2014/main" id="{4714A6AD-2155-8A4C-3225-F70E94CF2B4A}"/>
                </a:ext>
              </a:extLst>
            </p:cNvPr>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4" name="Freeform 738">
              <a:extLst>
                <a:ext uri="{FF2B5EF4-FFF2-40B4-BE49-F238E27FC236}">
                  <a16:creationId xmlns:a16="http://schemas.microsoft.com/office/drawing/2014/main" id="{4CDA851B-EF08-6A9C-1B71-14E328BBFFFD}"/>
                </a:ext>
              </a:extLst>
            </p:cNvPr>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5" name="Freeform 739">
              <a:extLst>
                <a:ext uri="{FF2B5EF4-FFF2-40B4-BE49-F238E27FC236}">
                  <a16:creationId xmlns:a16="http://schemas.microsoft.com/office/drawing/2014/main" id="{90BA1C3A-3498-01C5-4C09-5BF7334D8804}"/>
                </a:ext>
              </a:extLst>
            </p:cNvPr>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6" name="Freeform 740">
              <a:extLst>
                <a:ext uri="{FF2B5EF4-FFF2-40B4-BE49-F238E27FC236}">
                  <a16:creationId xmlns:a16="http://schemas.microsoft.com/office/drawing/2014/main" id="{D30B2C87-22AC-89EE-2D1D-EC56FF5E4024}"/>
                </a:ext>
              </a:extLst>
            </p:cNvPr>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7" name="Freeform 741">
              <a:extLst>
                <a:ext uri="{FF2B5EF4-FFF2-40B4-BE49-F238E27FC236}">
                  <a16:creationId xmlns:a16="http://schemas.microsoft.com/office/drawing/2014/main" id="{67C54A12-8EB9-F952-2492-A443E4FCE639}"/>
                </a:ext>
              </a:extLst>
            </p:cNvPr>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8" name="Freeform 742">
              <a:extLst>
                <a:ext uri="{FF2B5EF4-FFF2-40B4-BE49-F238E27FC236}">
                  <a16:creationId xmlns:a16="http://schemas.microsoft.com/office/drawing/2014/main" id="{9148E9A9-2C0C-2D81-F397-4D6755DF6FCC}"/>
                </a:ext>
              </a:extLst>
            </p:cNvPr>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9" name="Freeform 743">
              <a:extLst>
                <a:ext uri="{FF2B5EF4-FFF2-40B4-BE49-F238E27FC236}">
                  <a16:creationId xmlns:a16="http://schemas.microsoft.com/office/drawing/2014/main" id="{205C9D52-6E06-40CF-FE62-282A320E225D}"/>
                </a:ext>
              </a:extLst>
            </p:cNvPr>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0" name="Freeform 744">
              <a:extLst>
                <a:ext uri="{FF2B5EF4-FFF2-40B4-BE49-F238E27FC236}">
                  <a16:creationId xmlns:a16="http://schemas.microsoft.com/office/drawing/2014/main" id="{890C9918-3A4B-7938-530D-2B440D460849}"/>
                </a:ext>
              </a:extLst>
            </p:cNvPr>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1" name="Freeform 745">
              <a:extLst>
                <a:ext uri="{FF2B5EF4-FFF2-40B4-BE49-F238E27FC236}">
                  <a16:creationId xmlns:a16="http://schemas.microsoft.com/office/drawing/2014/main" id="{32DA9636-5FC0-DEB0-464B-4F99AC80ABBE}"/>
                </a:ext>
              </a:extLst>
            </p:cNvPr>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2" name="Freeform 746">
              <a:extLst>
                <a:ext uri="{FF2B5EF4-FFF2-40B4-BE49-F238E27FC236}">
                  <a16:creationId xmlns:a16="http://schemas.microsoft.com/office/drawing/2014/main" id="{0CDB2678-F5FE-066F-0EA8-46630566B770}"/>
                </a:ext>
              </a:extLst>
            </p:cNvPr>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3" name="Freeform 747">
              <a:extLst>
                <a:ext uri="{FF2B5EF4-FFF2-40B4-BE49-F238E27FC236}">
                  <a16:creationId xmlns:a16="http://schemas.microsoft.com/office/drawing/2014/main" id="{56507976-737E-5DE7-97BD-C8EA836A06AA}"/>
                </a:ext>
              </a:extLst>
            </p:cNvPr>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4" name="Freeform 748">
              <a:extLst>
                <a:ext uri="{FF2B5EF4-FFF2-40B4-BE49-F238E27FC236}">
                  <a16:creationId xmlns:a16="http://schemas.microsoft.com/office/drawing/2014/main" id="{F1720E4B-508B-2A85-1705-1888F587494A}"/>
                </a:ext>
              </a:extLst>
            </p:cNvPr>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5" name="Freeform 749">
              <a:extLst>
                <a:ext uri="{FF2B5EF4-FFF2-40B4-BE49-F238E27FC236}">
                  <a16:creationId xmlns:a16="http://schemas.microsoft.com/office/drawing/2014/main" id="{34438469-2247-51EC-B104-5D7C1EB08D5C}"/>
                </a:ext>
              </a:extLst>
            </p:cNvPr>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6" name="Freeform 750">
              <a:extLst>
                <a:ext uri="{FF2B5EF4-FFF2-40B4-BE49-F238E27FC236}">
                  <a16:creationId xmlns:a16="http://schemas.microsoft.com/office/drawing/2014/main" id="{D0798CD5-4174-2A57-0C31-4CF1DDA1A1AA}"/>
                </a:ext>
              </a:extLst>
            </p:cNvPr>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7" name="Freeform 751">
              <a:extLst>
                <a:ext uri="{FF2B5EF4-FFF2-40B4-BE49-F238E27FC236}">
                  <a16:creationId xmlns:a16="http://schemas.microsoft.com/office/drawing/2014/main" id="{7B17E9A7-D543-C87B-BC18-C0D7467576CF}"/>
                </a:ext>
              </a:extLst>
            </p:cNvPr>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8" name="Freeform 752">
              <a:extLst>
                <a:ext uri="{FF2B5EF4-FFF2-40B4-BE49-F238E27FC236}">
                  <a16:creationId xmlns:a16="http://schemas.microsoft.com/office/drawing/2014/main" id="{434DECDC-C6D3-3DBE-9C3C-95B2B49DFCE0}"/>
                </a:ext>
              </a:extLst>
            </p:cNvPr>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9" name="Freeform 753">
              <a:extLst>
                <a:ext uri="{FF2B5EF4-FFF2-40B4-BE49-F238E27FC236}">
                  <a16:creationId xmlns:a16="http://schemas.microsoft.com/office/drawing/2014/main" id="{D9248A42-67D5-BBC0-8F0C-5D51D7133CF6}"/>
                </a:ext>
              </a:extLst>
            </p:cNvPr>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0" name="Freeform 754">
              <a:extLst>
                <a:ext uri="{FF2B5EF4-FFF2-40B4-BE49-F238E27FC236}">
                  <a16:creationId xmlns:a16="http://schemas.microsoft.com/office/drawing/2014/main" id="{31B104F5-D5E4-40D8-8F48-5C297DC2F500}"/>
                </a:ext>
              </a:extLst>
            </p:cNvPr>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1" name="Freeform 755">
              <a:extLst>
                <a:ext uri="{FF2B5EF4-FFF2-40B4-BE49-F238E27FC236}">
                  <a16:creationId xmlns:a16="http://schemas.microsoft.com/office/drawing/2014/main" id="{D7EB8926-A5A2-2B18-E8D9-BB744E60D1DC}"/>
                </a:ext>
              </a:extLst>
            </p:cNvPr>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2" name="Freeform 756">
              <a:extLst>
                <a:ext uri="{FF2B5EF4-FFF2-40B4-BE49-F238E27FC236}">
                  <a16:creationId xmlns:a16="http://schemas.microsoft.com/office/drawing/2014/main" id="{D0EA15E0-A051-5DE1-C614-3A154A744AB1}"/>
                </a:ext>
              </a:extLst>
            </p:cNvPr>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3" name="Freeform 757">
              <a:extLst>
                <a:ext uri="{FF2B5EF4-FFF2-40B4-BE49-F238E27FC236}">
                  <a16:creationId xmlns:a16="http://schemas.microsoft.com/office/drawing/2014/main" id="{406D4E1D-DA15-4CCD-EF8C-B1856B2C2FBD}"/>
                </a:ext>
              </a:extLst>
            </p:cNvPr>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4" name="Freeform 758">
              <a:extLst>
                <a:ext uri="{FF2B5EF4-FFF2-40B4-BE49-F238E27FC236}">
                  <a16:creationId xmlns:a16="http://schemas.microsoft.com/office/drawing/2014/main" id="{299F8DC0-8EE6-FFD2-BC10-F526E04484EE}"/>
                </a:ext>
              </a:extLst>
            </p:cNvPr>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5" name="Freeform 759">
              <a:extLst>
                <a:ext uri="{FF2B5EF4-FFF2-40B4-BE49-F238E27FC236}">
                  <a16:creationId xmlns:a16="http://schemas.microsoft.com/office/drawing/2014/main" id="{600FCC9D-44EC-13D2-BEF1-36487749E2E9}"/>
                </a:ext>
              </a:extLst>
            </p:cNvPr>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6" name="Freeform 760">
              <a:extLst>
                <a:ext uri="{FF2B5EF4-FFF2-40B4-BE49-F238E27FC236}">
                  <a16:creationId xmlns:a16="http://schemas.microsoft.com/office/drawing/2014/main" id="{BDAF779E-2AED-2D0B-F21D-41F8613EA0A6}"/>
                </a:ext>
              </a:extLst>
            </p:cNvPr>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7" name="Freeform 761">
              <a:extLst>
                <a:ext uri="{FF2B5EF4-FFF2-40B4-BE49-F238E27FC236}">
                  <a16:creationId xmlns:a16="http://schemas.microsoft.com/office/drawing/2014/main" id="{B26B7095-A2A3-3062-4055-C446C2E6BE9A}"/>
                </a:ext>
              </a:extLst>
            </p:cNvPr>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8" name="Freeform 762">
              <a:extLst>
                <a:ext uri="{FF2B5EF4-FFF2-40B4-BE49-F238E27FC236}">
                  <a16:creationId xmlns:a16="http://schemas.microsoft.com/office/drawing/2014/main" id="{A2DB79CF-ADBE-09F6-F8E3-BFC87D2F7B83}"/>
                </a:ext>
              </a:extLst>
            </p:cNvPr>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9" name="Freeform 763">
              <a:extLst>
                <a:ext uri="{FF2B5EF4-FFF2-40B4-BE49-F238E27FC236}">
                  <a16:creationId xmlns:a16="http://schemas.microsoft.com/office/drawing/2014/main" id="{39871BE4-D396-E887-B167-690D3C026F27}"/>
                </a:ext>
              </a:extLst>
            </p:cNvPr>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0" name="Freeform 764">
              <a:extLst>
                <a:ext uri="{FF2B5EF4-FFF2-40B4-BE49-F238E27FC236}">
                  <a16:creationId xmlns:a16="http://schemas.microsoft.com/office/drawing/2014/main" id="{AC7E7B53-F647-C320-7BC9-1050AE10B3EB}"/>
                </a:ext>
              </a:extLst>
            </p:cNvPr>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1" name="Freeform 765">
              <a:extLst>
                <a:ext uri="{FF2B5EF4-FFF2-40B4-BE49-F238E27FC236}">
                  <a16:creationId xmlns:a16="http://schemas.microsoft.com/office/drawing/2014/main" id="{B5632463-2AD6-9611-078B-3DC093980F69}"/>
                </a:ext>
              </a:extLst>
            </p:cNvPr>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2" name="Freeform 766">
              <a:extLst>
                <a:ext uri="{FF2B5EF4-FFF2-40B4-BE49-F238E27FC236}">
                  <a16:creationId xmlns:a16="http://schemas.microsoft.com/office/drawing/2014/main" id="{FD6C9A28-E32F-AD09-9B78-D88FE00DDBC5}"/>
                </a:ext>
              </a:extLst>
            </p:cNvPr>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3" name="Freeform 767">
              <a:extLst>
                <a:ext uri="{FF2B5EF4-FFF2-40B4-BE49-F238E27FC236}">
                  <a16:creationId xmlns:a16="http://schemas.microsoft.com/office/drawing/2014/main" id="{DC688579-648F-1C96-6C60-5E56F57A70CE}"/>
                </a:ext>
              </a:extLst>
            </p:cNvPr>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4" name="Freeform 768">
              <a:extLst>
                <a:ext uri="{FF2B5EF4-FFF2-40B4-BE49-F238E27FC236}">
                  <a16:creationId xmlns:a16="http://schemas.microsoft.com/office/drawing/2014/main" id="{8C2FE7EE-5686-2AFE-232C-B2AA86740978}"/>
                </a:ext>
              </a:extLst>
            </p:cNvPr>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5" name="Freeform 769">
              <a:extLst>
                <a:ext uri="{FF2B5EF4-FFF2-40B4-BE49-F238E27FC236}">
                  <a16:creationId xmlns:a16="http://schemas.microsoft.com/office/drawing/2014/main" id="{B2E99A55-7883-3DB9-08E7-928161735FF1}"/>
                </a:ext>
              </a:extLst>
            </p:cNvPr>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6" name="Freeform 770">
              <a:extLst>
                <a:ext uri="{FF2B5EF4-FFF2-40B4-BE49-F238E27FC236}">
                  <a16:creationId xmlns:a16="http://schemas.microsoft.com/office/drawing/2014/main" id="{1E5A8007-4A6E-C6E9-0647-DAB8779C568F}"/>
                </a:ext>
              </a:extLst>
            </p:cNvPr>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7" name="Freeform 771">
              <a:extLst>
                <a:ext uri="{FF2B5EF4-FFF2-40B4-BE49-F238E27FC236}">
                  <a16:creationId xmlns:a16="http://schemas.microsoft.com/office/drawing/2014/main" id="{0735BEDC-ACCF-DD5C-1858-F91E571645BD}"/>
                </a:ext>
              </a:extLst>
            </p:cNvPr>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8" name="Freeform 772">
              <a:extLst>
                <a:ext uri="{FF2B5EF4-FFF2-40B4-BE49-F238E27FC236}">
                  <a16:creationId xmlns:a16="http://schemas.microsoft.com/office/drawing/2014/main" id="{093214EE-7403-9145-E439-D48436A09EF0}"/>
                </a:ext>
              </a:extLst>
            </p:cNvPr>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9" name="Freeform 773">
              <a:extLst>
                <a:ext uri="{FF2B5EF4-FFF2-40B4-BE49-F238E27FC236}">
                  <a16:creationId xmlns:a16="http://schemas.microsoft.com/office/drawing/2014/main" id="{BA7465C1-A7D2-DC6A-3A12-5B48F2F2F747}"/>
                </a:ext>
              </a:extLst>
            </p:cNvPr>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0" name="Freeform 774">
              <a:extLst>
                <a:ext uri="{FF2B5EF4-FFF2-40B4-BE49-F238E27FC236}">
                  <a16:creationId xmlns:a16="http://schemas.microsoft.com/office/drawing/2014/main" id="{99EAB472-0055-6078-72BB-58F562C36DF4}"/>
                </a:ext>
              </a:extLst>
            </p:cNvPr>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1" name="Freeform 775">
              <a:extLst>
                <a:ext uri="{FF2B5EF4-FFF2-40B4-BE49-F238E27FC236}">
                  <a16:creationId xmlns:a16="http://schemas.microsoft.com/office/drawing/2014/main" id="{1540C809-579B-840F-C3DB-A470B108CAB1}"/>
                </a:ext>
              </a:extLst>
            </p:cNvPr>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2" name="Freeform 776">
              <a:extLst>
                <a:ext uri="{FF2B5EF4-FFF2-40B4-BE49-F238E27FC236}">
                  <a16:creationId xmlns:a16="http://schemas.microsoft.com/office/drawing/2014/main" id="{96C11290-23BB-D0D3-90EA-D582EE58BE1E}"/>
                </a:ext>
              </a:extLst>
            </p:cNvPr>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3" name="Freeform 777">
              <a:extLst>
                <a:ext uri="{FF2B5EF4-FFF2-40B4-BE49-F238E27FC236}">
                  <a16:creationId xmlns:a16="http://schemas.microsoft.com/office/drawing/2014/main" id="{48A0065A-687C-9DFD-A4C3-3E7C414304AE}"/>
                </a:ext>
              </a:extLst>
            </p:cNvPr>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4" name="Freeform 778">
              <a:extLst>
                <a:ext uri="{FF2B5EF4-FFF2-40B4-BE49-F238E27FC236}">
                  <a16:creationId xmlns:a16="http://schemas.microsoft.com/office/drawing/2014/main" id="{AFA1FDF2-9665-6359-787F-332B4EE78B26}"/>
                </a:ext>
              </a:extLst>
            </p:cNvPr>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5" name="Freeform 779">
              <a:extLst>
                <a:ext uri="{FF2B5EF4-FFF2-40B4-BE49-F238E27FC236}">
                  <a16:creationId xmlns:a16="http://schemas.microsoft.com/office/drawing/2014/main" id="{2026EAC8-9752-878F-7321-60CAD19A640E}"/>
                </a:ext>
              </a:extLst>
            </p:cNvPr>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6" name="Freeform 780">
              <a:extLst>
                <a:ext uri="{FF2B5EF4-FFF2-40B4-BE49-F238E27FC236}">
                  <a16:creationId xmlns:a16="http://schemas.microsoft.com/office/drawing/2014/main" id="{0DAB5B0D-8A99-68A7-F308-4192F604AAD4}"/>
                </a:ext>
              </a:extLst>
            </p:cNvPr>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7" name="Freeform 781">
              <a:extLst>
                <a:ext uri="{FF2B5EF4-FFF2-40B4-BE49-F238E27FC236}">
                  <a16:creationId xmlns:a16="http://schemas.microsoft.com/office/drawing/2014/main" id="{F77D9267-DF60-6FC4-2BA7-E4D6C83D0532}"/>
                </a:ext>
              </a:extLst>
            </p:cNvPr>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8" name="Freeform 782">
              <a:extLst>
                <a:ext uri="{FF2B5EF4-FFF2-40B4-BE49-F238E27FC236}">
                  <a16:creationId xmlns:a16="http://schemas.microsoft.com/office/drawing/2014/main" id="{542AD7F3-3DD5-295F-E51E-6677993B121B}"/>
                </a:ext>
              </a:extLst>
            </p:cNvPr>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9" name="Freeform 783">
              <a:extLst>
                <a:ext uri="{FF2B5EF4-FFF2-40B4-BE49-F238E27FC236}">
                  <a16:creationId xmlns:a16="http://schemas.microsoft.com/office/drawing/2014/main" id="{924A1235-EC57-919D-D804-9B2CF105ADCF}"/>
                </a:ext>
              </a:extLst>
            </p:cNvPr>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0" name="Freeform 784">
              <a:extLst>
                <a:ext uri="{FF2B5EF4-FFF2-40B4-BE49-F238E27FC236}">
                  <a16:creationId xmlns:a16="http://schemas.microsoft.com/office/drawing/2014/main" id="{A8DF46D1-69D3-D7C0-36F8-AE534DBFAFF2}"/>
                </a:ext>
              </a:extLst>
            </p:cNvPr>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1" name="Freeform 785">
              <a:extLst>
                <a:ext uri="{FF2B5EF4-FFF2-40B4-BE49-F238E27FC236}">
                  <a16:creationId xmlns:a16="http://schemas.microsoft.com/office/drawing/2014/main" id="{12B285CB-1893-46C2-9B8D-FD18EDDFA021}"/>
                </a:ext>
              </a:extLst>
            </p:cNvPr>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2" name="Freeform 786">
              <a:extLst>
                <a:ext uri="{FF2B5EF4-FFF2-40B4-BE49-F238E27FC236}">
                  <a16:creationId xmlns:a16="http://schemas.microsoft.com/office/drawing/2014/main" id="{C85817F7-589B-42EE-B8D3-1B4A0129D180}"/>
                </a:ext>
              </a:extLst>
            </p:cNvPr>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3" name="Freeform 787">
              <a:extLst>
                <a:ext uri="{FF2B5EF4-FFF2-40B4-BE49-F238E27FC236}">
                  <a16:creationId xmlns:a16="http://schemas.microsoft.com/office/drawing/2014/main" id="{3284F6AD-1832-5E63-B251-121A712BCCE0}"/>
                </a:ext>
              </a:extLst>
            </p:cNvPr>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4" name="Freeform 788">
              <a:extLst>
                <a:ext uri="{FF2B5EF4-FFF2-40B4-BE49-F238E27FC236}">
                  <a16:creationId xmlns:a16="http://schemas.microsoft.com/office/drawing/2014/main" id="{8006A862-6CCF-3D73-B4DA-55D0EE03CD60}"/>
                </a:ext>
              </a:extLst>
            </p:cNvPr>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5" name="Freeform 789">
              <a:extLst>
                <a:ext uri="{FF2B5EF4-FFF2-40B4-BE49-F238E27FC236}">
                  <a16:creationId xmlns:a16="http://schemas.microsoft.com/office/drawing/2014/main" id="{E7A9E44B-B4BD-87A2-C776-A28B2EE73F88}"/>
                </a:ext>
              </a:extLst>
            </p:cNvPr>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6" name="Freeform 790">
              <a:extLst>
                <a:ext uri="{FF2B5EF4-FFF2-40B4-BE49-F238E27FC236}">
                  <a16:creationId xmlns:a16="http://schemas.microsoft.com/office/drawing/2014/main" id="{1E9E3DCF-D323-25C1-6F08-822D657ADFFC}"/>
                </a:ext>
              </a:extLst>
            </p:cNvPr>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7" name="Freeform 791">
              <a:extLst>
                <a:ext uri="{FF2B5EF4-FFF2-40B4-BE49-F238E27FC236}">
                  <a16:creationId xmlns:a16="http://schemas.microsoft.com/office/drawing/2014/main" id="{05DB2181-07DE-58F4-FB7F-0AAFF0735F64}"/>
                </a:ext>
              </a:extLst>
            </p:cNvPr>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8" name="Freeform 792">
              <a:extLst>
                <a:ext uri="{FF2B5EF4-FFF2-40B4-BE49-F238E27FC236}">
                  <a16:creationId xmlns:a16="http://schemas.microsoft.com/office/drawing/2014/main" id="{EC70BFDA-E08C-EE25-FD1E-5BB6808C0089}"/>
                </a:ext>
              </a:extLst>
            </p:cNvPr>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9" name="Freeform 793">
              <a:extLst>
                <a:ext uri="{FF2B5EF4-FFF2-40B4-BE49-F238E27FC236}">
                  <a16:creationId xmlns:a16="http://schemas.microsoft.com/office/drawing/2014/main" id="{5F596690-9513-F29E-40D9-4CAA42EABAB3}"/>
                </a:ext>
              </a:extLst>
            </p:cNvPr>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0" name="Freeform 794">
              <a:extLst>
                <a:ext uri="{FF2B5EF4-FFF2-40B4-BE49-F238E27FC236}">
                  <a16:creationId xmlns:a16="http://schemas.microsoft.com/office/drawing/2014/main" id="{5B02F21D-0DEC-7938-0A43-532B06C5D4A1}"/>
                </a:ext>
              </a:extLst>
            </p:cNvPr>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1" name="Freeform 795">
              <a:extLst>
                <a:ext uri="{FF2B5EF4-FFF2-40B4-BE49-F238E27FC236}">
                  <a16:creationId xmlns:a16="http://schemas.microsoft.com/office/drawing/2014/main" id="{C5B75615-F30B-F5A8-7969-0B964AA09EC4}"/>
                </a:ext>
              </a:extLst>
            </p:cNvPr>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2" name="Freeform 796">
              <a:extLst>
                <a:ext uri="{FF2B5EF4-FFF2-40B4-BE49-F238E27FC236}">
                  <a16:creationId xmlns:a16="http://schemas.microsoft.com/office/drawing/2014/main" id="{9627BC9E-B213-8422-DFBC-CA971715C4B9}"/>
                </a:ext>
              </a:extLst>
            </p:cNvPr>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3" name="Freeform 797">
              <a:extLst>
                <a:ext uri="{FF2B5EF4-FFF2-40B4-BE49-F238E27FC236}">
                  <a16:creationId xmlns:a16="http://schemas.microsoft.com/office/drawing/2014/main" id="{FEFA739B-811A-96C5-81C1-ED20D0C4C560}"/>
                </a:ext>
              </a:extLst>
            </p:cNvPr>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4" name="Freeform 798">
              <a:extLst>
                <a:ext uri="{FF2B5EF4-FFF2-40B4-BE49-F238E27FC236}">
                  <a16:creationId xmlns:a16="http://schemas.microsoft.com/office/drawing/2014/main" id="{A5FF318A-5080-2DF5-47B6-EC043464D571}"/>
                </a:ext>
              </a:extLst>
            </p:cNvPr>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5" name="Freeform 799">
              <a:extLst>
                <a:ext uri="{FF2B5EF4-FFF2-40B4-BE49-F238E27FC236}">
                  <a16:creationId xmlns:a16="http://schemas.microsoft.com/office/drawing/2014/main" id="{32A15271-65E9-B470-4258-34E647809715}"/>
                </a:ext>
              </a:extLst>
            </p:cNvPr>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6" name="Freeform 800">
              <a:extLst>
                <a:ext uri="{FF2B5EF4-FFF2-40B4-BE49-F238E27FC236}">
                  <a16:creationId xmlns:a16="http://schemas.microsoft.com/office/drawing/2014/main" id="{5DEC3BD2-869C-A6B7-01D8-7FF692F6D340}"/>
                </a:ext>
              </a:extLst>
            </p:cNvPr>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7" name="Freeform 801">
              <a:extLst>
                <a:ext uri="{FF2B5EF4-FFF2-40B4-BE49-F238E27FC236}">
                  <a16:creationId xmlns:a16="http://schemas.microsoft.com/office/drawing/2014/main" id="{5B0A6B00-0D18-573D-DE9B-FFBECDC580A0}"/>
                </a:ext>
              </a:extLst>
            </p:cNvPr>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8" name="Freeform 802">
              <a:extLst>
                <a:ext uri="{FF2B5EF4-FFF2-40B4-BE49-F238E27FC236}">
                  <a16:creationId xmlns:a16="http://schemas.microsoft.com/office/drawing/2014/main" id="{8F961E1F-5CC6-184C-2F1B-5F435D36013C}"/>
                </a:ext>
              </a:extLst>
            </p:cNvPr>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9" name="Freeform 803">
              <a:extLst>
                <a:ext uri="{FF2B5EF4-FFF2-40B4-BE49-F238E27FC236}">
                  <a16:creationId xmlns:a16="http://schemas.microsoft.com/office/drawing/2014/main" id="{DD1704D4-4B5C-F21C-8BA2-E9754CFD901C}"/>
                </a:ext>
              </a:extLst>
            </p:cNvPr>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0" name="Freeform 804">
              <a:extLst>
                <a:ext uri="{FF2B5EF4-FFF2-40B4-BE49-F238E27FC236}">
                  <a16:creationId xmlns:a16="http://schemas.microsoft.com/office/drawing/2014/main" id="{E347C8E8-E253-9755-E0EE-30165C90CC2A}"/>
                </a:ext>
              </a:extLst>
            </p:cNvPr>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1" name="Freeform 805">
              <a:extLst>
                <a:ext uri="{FF2B5EF4-FFF2-40B4-BE49-F238E27FC236}">
                  <a16:creationId xmlns:a16="http://schemas.microsoft.com/office/drawing/2014/main" id="{65617E1D-5265-C621-BC85-0B9750BC71D9}"/>
                </a:ext>
              </a:extLst>
            </p:cNvPr>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2" name="Freeform 806">
              <a:extLst>
                <a:ext uri="{FF2B5EF4-FFF2-40B4-BE49-F238E27FC236}">
                  <a16:creationId xmlns:a16="http://schemas.microsoft.com/office/drawing/2014/main" id="{171444DB-723D-E1B5-15B5-B6431E531250}"/>
                </a:ext>
              </a:extLst>
            </p:cNvPr>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3" name="Freeform 807">
              <a:extLst>
                <a:ext uri="{FF2B5EF4-FFF2-40B4-BE49-F238E27FC236}">
                  <a16:creationId xmlns:a16="http://schemas.microsoft.com/office/drawing/2014/main" id="{56448B88-567F-4812-90BF-9F0FEA086324}"/>
                </a:ext>
              </a:extLst>
            </p:cNvPr>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4" name="Freeform 808">
              <a:extLst>
                <a:ext uri="{FF2B5EF4-FFF2-40B4-BE49-F238E27FC236}">
                  <a16:creationId xmlns:a16="http://schemas.microsoft.com/office/drawing/2014/main" id="{29A4FE0B-8CD8-BD39-B1AA-B9F2C7C02F5F}"/>
                </a:ext>
              </a:extLst>
            </p:cNvPr>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5" name="Freeform 809">
              <a:extLst>
                <a:ext uri="{FF2B5EF4-FFF2-40B4-BE49-F238E27FC236}">
                  <a16:creationId xmlns:a16="http://schemas.microsoft.com/office/drawing/2014/main" id="{414A1F53-AE8F-4529-500A-B6482C716915}"/>
                </a:ext>
              </a:extLst>
            </p:cNvPr>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6" name="Freeform 810">
              <a:extLst>
                <a:ext uri="{FF2B5EF4-FFF2-40B4-BE49-F238E27FC236}">
                  <a16:creationId xmlns:a16="http://schemas.microsoft.com/office/drawing/2014/main" id="{9BA3E3D5-7C3E-48EB-D14D-9D7ABC355240}"/>
                </a:ext>
              </a:extLst>
            </p:cNvPr>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7" name="Freeform 811">
              <a:extLst>
                <a:ext uri="{FF2B5EF4-FFF2-40B4-BE49-F238E27FC236}">
                  <a16:creationId xmlns:a16="http://schemas.microsoft.com/office/drawing/2014/main" id="{4B74F1C1-515E-700E-F7EC-751391E82762}"/>
                </a:ext>
              </a:extLst>
            </p:cNvPr>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8" name="Freeform 812">
              <a:extLst>
                <a:ext uri="{FF2B5EF4-FFF2-40B4-BE49-F238E27FC236}">
                  <a16:creationId xmlns:a16="http://schemas.microsoft.com/office/drawing/2014/main" id="{E6B8007E-F8FA-6B27-E918-65EA013408A7}"/>
                </a:ext>
              </a:extLst>
            </p:cNvPr>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9" name="Freeform 813">
              <a:extLst>
                <a:ext uri="{FF2B5EF4-FFF2-40B4-BE49-F238E27FC236}">
                  <a16:creationId xmlns:a16="http://schemas.microsoft.com/office/drawing/2014/main" id="{2F15872C-85BF-B4BF-D513-DAEF89E2948A}"/>
                </a:ext>
              </a:extLst>
            </p:cNvPr>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0" name="Freeform 814">
              <a:extLst>
                <a:ext uri="{FF2B5EF4-FFF2-40B4-BE49-F238E27FC236}">
                  <a16:creationId xmlns:a16="http://schemas.microsoft.com/office/drawing/2014/main" id="{C245CB15-19C1-6ABE-3250-2CC5C213F8BC}"/>
                </a:ext>
              </a:extLst>
            </p:cNvPr>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1" name="Freeform 815">
              <a:extLst>
                <a:ext uri="{FF2B5EF4-FFF2-40B4-BE49-F238E27FC236}">
                  <a16:creationId xmlns:a16="http://schemas.microsoft.com/office/drawing/2014/main" id="{585A589D-C195-3A00-6957-1665E94A208E}"/>
                </a:ext>
              </a:extLst>
            </p:cNvPr>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2" name="Freeform 816">
              <a:extLst>
                <a:ext uri="{FF2B5EF4-FFF2-40B4-BE49-F238E27FC236}">
                  <a16:creationId xmlns:a16="http://schemas.microsoft.com/office/drawing/2014/main" id="{D2FB3DE4-19D7-D066-5BBA-4AEB95513AD7}"/>
                </a:ext>
              </a:extLst>
            </p:cNvPr>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3" name="Freeform 817">
              <a:extLst>
                <a:ext uri="{FF2B5EF4-FFF2-40B4-BE49-F238E27FC236}">
                  <a16:creationId xmlns:a16="http://schemas.microsoft.com/office/drawing/2014/main" id="{157224F7-1B2B-1711-A2FD-0555D7F51C26}"/>
                </a:ext>
              </a:extLst>
            </p:cNvPr>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4" name="Freeform 818">
              <a:extLst>
                <a:ext uri="{FF2B5EF4-FFF2-40B4-BE49-F238E27FC236}">
                  <a16:creationId xmlns:a16="http://schemas.microsoft.com/office/drawing/2014/main" id="{53D9EADC-492B-F58A-660B-53A3CF894CFA}"/>
                </a:ext>
              </a:extLst>
            </p:cNvPr>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5" name="Freeform 819">
              <a:extLst>
                <a:ext uri="{FF2B5EF4-FFF2-40B4-BE49-F238E27FC236}">
                  <a16:creationId xmlns:a16="http://schemas.microsoft.com/office/drawing/2014/main" id="{00BDA0AD-5C45-3F3A-4DE6-ECC498340AD3}"/>
                </a:ext>
              </a:extLst>
            </p:cNvPr>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6" name="Freeform 820">
              <a:extLst>
                <a:ext uri="{FF2B5EF4-FFF2-40B4-BE49-F238E27FC236}">
                  <a16:creationId xmlns:a16="http://schemas.microsoft.com/office/drawing/2014/main" id="{29D0A1D7-63E4-2D4F-9112-7CBBFF9C7AA0}"/>
                </a:ext>
              </a:extLst>
            </p:cNvPr>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7" name="Freeform 821">
              <a:extLst>
                <a:ext uri="{FF2B5EF4-FFF2-40B4-BE49-F238E27FC236}">
                  <a16:creationId xmlns:a16="http://schemas.microsoft.com/office/drawing/2014/main" id="{AAB36A99-8C4E-2A80-D3EB-2EFC46102228}"/>
                </a:ext>
              </a:extLst>
            </p:cNvPr>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8" name="Freeform 822">
              <a:extLst>
                <a:ext uri="{FF2B5EF4-FFF2-40B4-BE49-F238E27FC236}">
                  <a16:creationId xmlns:a16="http://schemas.microsoft.com/office/drawing/2014/main" id="{4A144920-C6ED-7850-37FB-34785ECD1A4F}"/>
                </a:ext>
              </a:extLst>
            </p:cNvPr>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9" name="Freeform 823">
              <a:extLst>
                <a:ext uri="{FF2B5EF4-FFF2-40B4-BE49-F238E27FC236}">
                  <a16:creationId xmlns:a16="http://schemas.microsoft.com/office/drawing/2014/main" id="{57C78B9A-9E7F-2FB6-2E4C-ED3013F71647}"/>
                </a:ext>
              </a:extLst>
            </p:cNvPr>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0" name="Freeform 824">
              <a:extLst>
                <a:ext uri="{FF2B5EF4-FFF2-40B4-BE49-F238E27FC236}">
                  <a16:creationId xmlns:a16="http://schemas.microsoft.com/office/drawing/2014/main" id="{8BE793A0-64A7-D20C-D77B-DB4A0C68C38B}"/>
                </a:ext>
              </a:extLst>
            </p:cNvPr>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1" name="Freeform 825">
              <a:extLst>
                <a:ext uri="{FF2B5EF4-FFF2-40B4-BE49-F238E27FC236}">
                  <a16:creationId xmlns:a16="http://schemas.microsoft.com/office/drawing/2014/main" id="{0D607F32-626E-E01A-1B73-D349FED7B7C9}"/>
                </a:ext>
              </a:extLst>
            </p:cNvPr>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2" name="Freeform 826">
              <a:extLst>
                <a:ext uri="{FF2B5EF4-FFF2-40B4-BE49-F238E27FC236}">
                  <a16:creationId xmlns:a16="http://schemas.microsoft.com/office/drawing/2014/main" id="{5ABC1E33-05FA-44C0-B420-14702340FCC4}"/>
                </a:ext>
              </a:extLst>
            </p:cNvPr>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3" name="Freeform 827">
              <a:extLst>
                <a:ext uri="{FF2B5EF4-FFF2-40B4-BE49-F238E27FC236}">
                  <a16:creationId xmlns:a16="http://schemas.microsoft.com/office/drawing/2014/main" id="{820CF4CF-15B2-F7A4-B946-333AA28F4C0A}"/>
                </a:ext>
              </a:extLst>
            </p:cNvPr>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4" name="Freeform 828">
              <a:extLst>
                <a:ext uri="{FF2B5EF4-FFF2-40B4-BE49-F238E27FC236}">
                  <a16:creationId xmlns:a16="http://schemas.microsoft.com/office/drawing/2014/main" id="{DB9E9D3A-0A28-4FC7-CCD7-954EEE13F121}"/>
                </a:ext>
              </a:extLst>
            </p:cNvPr>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5" name="Freeform 829">
              <a:extLst>
                <a:ext uri="{FF2B5EF4-FFF2-40B4-BE49-F238E27FC236}">
                  <a16:creationId xmlns:a16="http://schemas.microsoft.com/office/drawing/2014/main" id="{057FE9C9-F0C8-8AC8-5E7D-AFBDDBC0EA21}"/>
                </a:ext>
              </a:extLst>
            </p:cNvPr>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6" name="Freeform 830">
              <a:extLst>
                <a:ext uri="{FF2B5EF4-FFF2-40B4-BE49-F238E27FC236}">
                  <a16:creationId xmlns:a16="http://schemas.microsoft.com/office/drawing/2014/main" id="{979B0B2B-65E5-8DC2-CCAC-B36EB765EE7D}"/>
                </a:ext>
              </a:extLst>
            </p:cNvPr>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7" name="Freeform 831">
              <a:extLst>
                <a:ext uri="{FF2B5EF4-FFF2-40B4-BE49-F238E27FC236}">
                  <a16:creationId xmlns:a16="http://schemas.microsoft.com/office/drawing/2014/main" id="{40271684-EC21-9785-AA5B-9D89E465B7B8}"/>
                </a:ext>
              </a:extLst>
            </p:cNvPr>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8" name="Freeform 832">
              <a:extLst>
                <a:ext uri="{FF2B5EF4-FFF2-40B4-BE49-F238E27FC236}">
                  <a16:creationId xmlns:a16="http://schemas.microsoft.com/office/drawing/2014/main" id="{A6BCDF87-8C79-6CD2-9595-5653184697BC}"/>
                </a:ext>
              </a:extLst>
            </p:cNvPr>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9" name="Freeform 833">
              <a:extLst>
                <a:ext uri="{FF2B5EF4-FFF2-40B4-BE49-F238E27FC236}">
                  <a16:creationId xmlns:a16="http://schemas.microsoft.com/office/drawing/2014/main" id="{DD667062-C335-5EAF-D529-9478A9A4D736}"/>
                </a:ext>
              </a:extLst>
            </p:cNvPr>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0" name="Freeform 834">
              <a:extLst>
                <a:ext uri="{FF2B5EF4-FFF2-40B4-BE49-F238E27FC236}">
                  <a16:creationId xmlns:a16="http://schemas.microsoft.com/office/drawing/2014/main" id="{19C0C911-796E-D394-06F6-7C01C5660969}"/>
                </a:ext>
              </a:extLst>
            </p:cNvPr>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1" name="Freeform 835">
              <a:extLst>
                <a:ext uri="{FF2B5EF4-FFF2-40B4-BE49-F238E27FC236}">
                  <a16:creationId xmlns:a16="http://schemas.microsoft.com/office/drawing/2014/main" id="{ED76F4D5-8F09-7BCA-DB91-B0DA83DB558F}"/>
                </a:ext>
              </a:extLst>
            </p:cNvPr>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2" name="Freeform 836">
              <a:extLst>
                <a:ext uri="{FF2B5EF4-FFF2-40B4-BE49-F238E27FC236}">
                  <a16:creationId xmlns:a16="http://schemas.microsoft.com/office/drawing/2014/main" id="{55875F95-39E7-2827-7FBE-53663B30C1F9}"/>
                </a:ext>
              </a:extLst>
            </p:cNvPr>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3" name="Freeform 837">
              <a:extLst>
                <a:ext uri="{FF2B5EF4-FFF2-40B4-BE49-F238E27FC236}">
                  <a16:creationId xmlns:a16="http://schemas.microsoft.com/office/drawing/2014/main" id="{3B5BDD0E-678A-E049-7506-1B09A2454DF4}"/>
                </a:ext>
              </a:extLst>
            </p:cNvPr>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4" name="Freeform 838">
              <a:extLst>
                <a:ext uri="{FF2B5EF4-FFF2-40B4-BE49-F238E27FC236}">
                  <a16:creationId xmlns:a16="http://schemas.microsoft.com/office/drawing/2014/main" id="{9D0C1792-D660-A97E-F929-E196C8D0DC04}"/>
                </a:ext>
              </a:extLst>
            </p:cNvPr>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5" name="Freeform 839">
              <a:extLst>
                <a:ext uri="{FF2B5EF4-FFF2-40B4-BE49-F238E27FC236}">
                  <a16:creationId xmlns:a16="http://schemas.microsoft.com/office/drawing/2014/main" id="{63ED9A25-CB9A-C575-2246-846FF5D7EE85}"/>
                </a:ext>
              </a:extLst>
            </p:cNvPr>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6" name="Freeform 840">
              <a:extLst>
                <a:ext uri="{FF2B5EF4-FFF2-40B4-BE49-F238E27FC236}">
                  <a16:creationId xmlns:a16="http://schemas.microsoft.com/office/drawing/2014/main" id="{EFB49FEF-38A7-49A5-F8A7-41857116B047}"/>
                </a:ext>
              </a:extLst>
            </p:cNvPr>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7" name="Freeform 841">
              <a:extLst>
                <a:ext uri="{FF2B5EF4-FFF2-40B4-BE49-F238E27FC236}">
                  <a16:creationId xmlns:a16="http://schemas.microsoft.com/office/drawing/2014/main" id="{19609435-396B-1A32-7AE9-6A5834129ED2}"/>
                </a:ext>
              </a:extLst>
            </p:cNvPr>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8" name="Freeform 842">
              <a:extLst>
                <a:ext uri="{FF2B5EF4-FFF2-40B4-BE49-F238E27FC236}">
                  <a16:creationId xmlns:a16="http://schemas.microsoft.com/office/drawing/2014/main" id="{2A399648-03BF-7DE4-8979-8E1092282B0C}"/>
                </a:ext>
              </a:extLst>
            </p:cNvPr>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9" name="Freeform 843">
              <a:extLst>
                <a:ext uri="{FF2B5EF4-FFF2-40B4-BE49-F238E27FC236}">
                  <a16:creationId xmlns:a16="http://schemas.microsoft.com/office/drawing/2014/main" id="{2218099C-8F15-FD8D-2375-E5888C8B6AA4}"/>
                </a:ext>
              </a:extLst>
            </p:cNvPr>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0" name="Freeform 844">
              <a:extLst>
                <a:ext uri="{FF2B5EF4-FFF2-40B4-BE49-F238E27FC236}">
                  <a16:creationId xmlns:a16="http://schemas.microsoft.com/office/drawing/2014/main" id="{200A761A-37EC-6202-2FEA-9351B33E8FEE}"/>
                </a:ext>
              </a:extLst>
            </p:cNvPr>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1" name="Freeform 845">
              <a:extLst>
                <a:ext uri="{FF2B5EF4-FFF2-40B4-BE49-F238E27FC236}">
                  <a16:creationId xmlns:a16="http://schemas.microsoft.com/office/drawing/2014/main" id="{FD27EA74-B426-7AC5-49CC-F64AFD55A774}"/>
                </a:ext>
              </a:extLst>
            </p:cNvPr>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2" name="Freeform 846">
              <a:extLst>
                <a:ext uri="{FF2B5EF4-FFF2-40B4-BE49-F238E27FC236}">
                  <a16:creationId xmlns:a16="http://schemas.microsoft.com/office/drawing/2014/main" id="{2B80D182-4CB3-878E-6CE1-B5C746F87BDA}"/>
                </a:ext>
              </a:extLst>
            </p:cNvPr>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3" name="Freeform 847">
              <a:extLst>
                <a:ext uri="{FF2B5EF4-FFF2-40B4-BE49-F238E27FC236}">
                  <a16:creationId xmlns:a16="http://schemas.microsoft.com/office/drawing/2014/main" id="{6E24B7AB-3367-DFCD-D519-71A61D0BD102}"/>
                </a:ext>
              </a:extLst>
            </p:cNvPr>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4" name="Freeform 848">
              <a:extLst>
                <a:ext uri="{FF2B5EF4-FFF2-40B4-BE49-F238E27FC236}">
                  <a16:creationId xmlns:a16="http://schemas.microsoft.com/office/drawing/2014/main" id="{031E4257-546E-7B35-F599-713482D4BBF3}"/>
                </a:ext>
              </a:extLst>
            </p:cNvPr>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5" name="Freeform 849">
              <a:extLst>
                <a:ext uri="{FF2B5EF4-FFF2-40B4-BE49-F238E27FC236}">
                  <a16:creationId xmlns:a16="http://schemas.microsoft.com/office/drawing/2014/main" id="{900703A5-1A1B-D04F-750E-4E11FD12A206}"/>
                </a:ext>
              </a:extLst>
            </p:cNvPr>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6" name="Freeform 850">
              <a:extLst>
                <a:ext uri="{FF2B5EF4-FFF2-40B4-BE49-F238E27FC236}">
                  <a16:creationId xmlns:a16="http://schemas.microsoft.com/office/drawing/2014/main" id="{E6761018-C0C7-0BE6-6989-B000B35296D8}"/>
                </a:ext>
              </a:extLst>
            </p:cNvPr>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7" name="Freeform 851">
              <a:extLst>
                <a:ext uri="{FF2B5EF4-FFF2-40B4-BE49-F238E27FC236}">
                  <a16:creationId xmlns:a16="http://schemas.microsoft.com/office/drawing/2014/main" id="{D4D09A38-378E-F092-9BBD-54A828139B03}"/>
                </a:ext>
              </a:extLst>
            </p:cNvPr>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8" name="Freeform 852">
              <a:extLst>
                <a:ext uri="{FF2B5EF4-FFF2-40B4-BE49-F238E27FC236}">
                  <a16:creationId xmlns:a16="http://schemas.microsoft.com/office/drawing/2014/main" id="{73C20634-0428-DABC-B0BB-670904F66D55}"/>
                </a:ext>
              </a:extLst>
            </p:cNvPr>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9" name="Freeform 853">
              <a:extLst>
                <a:ext uri="{FF2B5EF4-FFF2-40B4-BE49-F238E27FC236}">
                  <a16:creationId xmlns:a16="http://schemas.microsoft.com/office/drawing/2014/main" id="{B02D9B55-732C-C296-824B-8A2623B7F852}"/>
                </a:ext>
              </a:extLst>
            </p:cNvPr>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0" name="Freeform 854">
              <a:extLst>
                <a:ext uri="{FF2B5EF4-FFF2-40B4-BE49-F238E27FC236}">
                  <a16:creationId xmlns:a16="http://schemas.microsoft.com/office/drawing/2014/main" id="{ED52480C-F306-E089-CAE7-3B57FCF24125}"/>
                </a:ext>
              </a:extLst>
            </p:cNvPr>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1" name="Freeform 855">
              <a:extLst>
                <a:ext uri="{FF2B5EF4-FFF2-40B4-BE49-F238E27FC236}">
                  <a16:creationId xmlns:a16="http://schemas.microsoft.com/office/drawing/2014/main" id="{2D3199A1-20FE-FCE5-7FFD-91F56E4BC0E5}"/>
                </a:ext>
              </a:extLst>
            </p:cNvPr>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2" name="Freeform 856">
              <a:extLst>
                <a:ext uri="{FF2B5EF4-FFF2-40B4-BE49-F238E27FC236}">
                  <a16:creationId xmlns:a16="http://schemas.microsoft.com/office/drawing/2014/main" id="{08AAEB05-5C18-8822-3CBF-9A2F8D35B499}"/>
                </a:ext>
              </a:extLst>
            </p:cNvPr>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3" name="Freeform 857">
              <a:extLst>
                <a:ext uri="{FF2B5EF4-FFF2-40B4-BE49-F238E27FC236}">
                  <a16:creationId xmlns:a16="http://schemas.microsoft.com/office/drawing/2014/main" id="{7821A2B5-51FC-C938-4DFE-B3CB18C1361B}"/>
                </a:ext>
              </a:extLst>
            </p:cNvPr>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4" name="Freeform 858">
              <a:extLst>
                <a:ext uri="{FF2B5EF4-FFF2-40B4-BE49-F238E27FC236}">
                  <a16:creationId xmlns:a16="http://schemas.microsoft.com/office/drawing/2014/main" id="{6490737A-36AD-4B81-5540-C49FBCD997D4}"/>
                </a:ext>
              </a:extLst>
            </p:cNvPr>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5" name="Freeform 859">
              <a:extLst>
                <a:ext uri="{FF2B5EF4-FFF2-40B4-BE49-F238E27FC236}">
                  <a16:creationId xmlns:a16="http://schemas.microsoft.com/office/drawing/2014/main" id="{3DA1E06E-3670-D86F-CB6B-2CFE3044FF03}"/>
                </a:ext>
              </a:extLst>
            </p:cNvPr>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6" name="Freeform 860">
              <a:extLst>
                <a:ext uri="{FF2B5EF4-FFF2-40B4-BE49-F238E27FC236}">
                  <a16:creationId xmlns:a16="http://schemas.microsoft.com/office/drawing/2014/main" id="{E23DCB02-C85E-65AB-8085-972668BD5F9B}"/>
                </a:ext>
              </a:extLst>
            </p:cNvPr>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7" name="Freeform 861">
              <a:extLst>
                <a:ext uri="{FF2B5EF4-FFF2-40B4-BE49-F238E27FC236}">
                  <a16:creationId xmlns:a16="http://schemas.microsoft.com/office/drawing/2014/main" id="{1CD49812-4BB3-0FCE-6F04-392B340FD5CB}"/>
                </a:ext>
              </a:extLst>
            </p:cNvPr>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8" name="Freeform 862">
              <a:extLst>
                <a:ext uri="{FF2B5EF4-FFF2-40B4-BE49-F238E27FC236}">
                  <a16:creationId xmlns:a16="http://schemas.microsoft.com/office/drawing/2014/main" id="{81829F1C-877A-B3E5-AACD-0F79E69FC46E}"/>
                </a:ext>
              </a:extLst>
            </p:cNvPr>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9" name="Freeform 863">
              <a:extLst>
                <a:ext uri="{FF2B5EF4-FFF2-40B4-BE49-F238E27FC236}">
                  <a16:creationId xmlns:a16="http://schemas.microsoft.com/office/drawing/2014/main" id="{8A3BD245-EF67-51BD-4B10-2E4AF9B5A39B}"/>
                </a:ext>
              </a:extLst>
            </p:cNvPr>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0" name="Freeform 864">
              <a:extLst>
                <a:ext uri="{FF2B5EF4-FFF2-40B4-BE49-F238E27FC236}">
                  <a16:creationId xmlns:a16="http://schemas.microsoft.com/office/drawing/2014/main" id="{94CFBB5F-C750-83D8-2CB3-6E20547005B2}"/>
                </a:ext>
              </a:extLst>
            </p:cNvPr>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1" name="Freeform 865">
              <a:extLst>
                <a:ext uri="{FF2B5EF4-FFF2-40B4-BE49-F238E27FC236}">
                  <a16:creationId xmlns:a16="http://schemas.microsoft.com/office/drawing/2014/main" id="{045FB2B1-9E4D-34D8-2AD4-CBDBD5E20411}"/>
                </a:ext>
              </a:extLst>
            </p:cNvPr>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2" name="Freeform 866">
              <a:extLst>
                <a:ext uri="{FF2B5EF4-FFF2-40B4-BE49-F238E27FC236}">
                  <a16:creationId xmlns:a16="http://schemas.microsoft.com/office/drawing/2014/main" id="{46A4426B-0BAE-CE29-77BF-B5802FB04851}"/>
                </a:ext>
              </a:extLst>
            </p:cNvPr>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3" name="Freeform 867">
              <a:extLst>
                <a:ext uri="{FF2B5EF4-FFF2-40B4-BE49-F238E27FC236}">
                  <a16:creationId xmlns:a16="http://schemas.microsoft.com/office/drawing/2014/main" id="{B480D047-059D-82ED-B705-470F559147FC}"/>
                </a:ext>
              </a:extLst>
            </p:cNvPr>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4" name="Freeform 868">
              <a:extLst>
                <a:ext uri="{FF2B5EF4-FFF2-40B4-BE49-F238E27FC236}">
                  <a16:creationId xmlns:a16="http://schemas.microsoft.com/office/drawing/2014/main" id="{1AA9BFA0-0DA3-0812-8F53-B135A8DCFDE6}"/>
                </a:ext>
              </a:extLst>
            </p:cNvPr>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5" name="Freeform 869">
              <a:extLst>
                <a:ext uri="{FF2B5EF4-FFF2-40B4-BE49-F238E27FC236}">
                  <a16:creationId xmlns:a16="http://schemas.microsoft.com/office/drawing/2014/main" id="{8EEE01D3-C7FA-44F3-119D-C845A17203C4}"/>
                </a:ext>
              </a:extLst>
            </p:cNvPr>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6" name="Freeform 870">
              <a:extLst>
                <a:ext uri="{FF2B5EF4-FFF2-40B4-BE49-F238E27FC236}">
                  <a16:creationId xmlns:a16="http://schemas.microsoft.com/office/drawing/2014/main" id="{EB28C80D-C5AE-4456-6857-04378EB70FB3}"/>
                </a:ext>
              </a:extLst>
            </p:cNvPr>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7" name="Freeform 871">
              <a:extLst>
                <a:ext uri="{FF2B5EF4-FFF2-40B4-BE49-F238E27FC236}">
                  <a16:creationId xmlns:a16="http://schemas.microsoft.com/office/drawing/2014/main" id="{AAA78848-2E82-1C69-39BF-3C14819FDC9E}"/>
                </a:ext>
              </a:extLst>
            </p:cNvPr>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8" name="Freeform 872">
              <a:extLst>
                <a:ext uri="{FF2B5EF4-FFF2-40B4-BE49-F238E27FC236}">
                  <a16:creationId xmlns:a16="http://schemas.microsoft.com/office/drawing/2014/main" id="{51388BC6-3E1F-678C-E3B3-B18163043B3C}"/>
                </a:ext>
              </a:extLst>
            </p:cNvPr>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9" name="Freeform 873">
              <a:extLst>
                <a:ext uri="{FF2B5EF4-FFF2-40B4-BE49-F238E27FC236}">
                  <a16:creationId xmlns:a16="http://schemas.microsoft.com/office/drawing/2014/main" id="{0D7E6285-2592-C150-CDFD-0A5CFB500588}"/>
                </a:ext>
              </a:extLst>
            </p:cNvPr>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0" name="Freeform 874">
              <a:extLst>
                <a:ext uri="{FF2B5EF4-FFF2-40B4-BE49-F238E27FC236}">
                  <a16:creationId xmlns:a16="http://schemas.microsoft.com/office/drawing/2014/main" id="{21995E83-7CFF-41A9-AB50-D22A82AF469A}"/>
                </a:ext>
              </a:extLst>
            </p:cNvPr>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1" name="Freeform 875">
              <a:extLst>
                <a:ext uri="{FF2B5EF4-FFF2-40B4-BE49-F238E27FC236}">
                  <a16:creationId xmlns:a16="http://schemas.microsoft.com/office/drawing/2014/main" id="{B24815BF-B138-8622-1614-B11CD6478FC0}"/>
                </a:ext>
              </a:extLst>
            </p:cNvPr>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2" name="Freeform 876">
              <a:extLst>
                <a:ext uri="{FF2B5EF4-FFF2-40B4-BE49-F238E27FC236}">
                  <a16:creationId xmlns:a16="http://schemas.microsoft.com/office/drawing/2014/main" id="{F4AFD180-02E8-1689-B666-9EF9F3EF8F56}"/>
                </a:ext>
              </a:extLst>
            </p:cNvPr>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3" name="Freeform 877">
              <a:extLst>
                <a:ext uri="{FF2B5EF4-FFF2-40B4-BE49-F238E27FC236}">
                  <a16:creationId xmlns:a16="http://schemas.microsoft.com/office/drawing/2014/main" id="{6FD7F0E4-1851-E184-88BE-CAA79E5AAFD3}"/>
                </a:ext>
              </a:extLst>
            </p:cNvPr>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4" name="Freeform 878">
              <a:extLst>
                <a:ext uri="{FF2B5EF4-FFF2-40B4-BE49-F238E27FC236}">
                  <a16:creationId xmlns:a16="http://schemas.microsoft.com/office/drawing/2014/main" id="{A03E391F-5E40-DE1D-CBCC-D9506287C57A}"/>
                </a:ext>
              </a:extLst>
            </p:cNvPr>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5" name="Freeform 879">
              <a:extLst>
                <a:ext uri="{FF2B5EF4-FFF2-40B4-BE49-F238E27FC236}">
                  <a16:creationId xmlns:a16="http://schemas.microsoft.com/office/drawing/2014/main" id="{2D01EB9A-E7F9-D6C8-8739-FF3C35907CEF}"/>
                </a:ext>
              </a:extLst>
            </p:cNvPr>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6" name="Freeform 880">
              <a:extLst>
                <a:ext uri="{FF2B5EF4-FFF2-40B4-BE49-F238E27FC236}">
                  <a16:creationId xmlns:a16="http://schemas.microsoft.com/office/drawing/2014/main" id="{1866CF33-2088-CA6E-AFB9-B8AA02E8EB4A}"/>
                </a:ext>
              </a:extLst>
            </p:cNvPr>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7" name="Freeform 881">
              <a:extLst>
                <a:ext uri="{FF2B5EF4-FFF2-40B4-BE49-F238E27FC236}">
                  <a16:creationId xmlns:a16="http://schemas.microsoft.com/office/drawing/2014/main" id="{68E26C90-9614-3CF8-9573-5594B23E4D9F}"/>
                </a:ext>
              </a:extLst>
            </p:cNvPr>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8" name="Freeform 882">
              <a:extLst>
                <a:ext uri="{FF2B5EF4-FFF2-40B4-BE49-F238E27FC236}">
                  <a16:creationId xmlns:a16="http://schemas.microsoft.com/office/drawing/2014/main" id="{0F0F7FA6-3246-F4D2-2CC2-608A2A722B68}"/>
                </a:ext>
              </a:extLst>
            </p:cNvPr>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9" name="Freeform 883">
              <a:extLst>
                <a:ext uri="{FF2B5EF4-FFF2-40B4-BE49-F238E27FC236}">
                  <a16:creationId xmlns:a16="http://schemas.microsoft.com/office/drawing/2014/main" id="{8654D66C-F0E1-6F99-180F-71CA2F0BD5CE}"/>
                </a:ext>
              </a:extLst>
            </p:cNvPr>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0" name="Freeform 884">
              <a:extLst>
                <a:ext uri="{FF2B5EF4-FFF2-40B4-BE49-F238E27FC236}">
                  <a16:creationId xmlns:a16="http://schemas.microsoft.com/office/drawing/2014/main" id="{E446C52D-4E3D-D32A-4CD5-F00A70B33D48}"/>
                </a:ext>
              </a:extLst>
            </p:cNvPr>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1" name="Freeform 885">
              <a:extLst>
                <a:ext uri="{FF2B5EF4-FFF2-40B4-BE49-F238E27FC236}">
                  <a16:creationId xmlns:a16="http://schemas.microsoft.com/office/drawing/2014/main" id="{90C67C4B-DD57-149F-FC77-D97079E8C6FC}"/>
                </a:ext>
              </a:extLst>
            </p:cNvPr>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2" name="Freeform 886">
              <a:extLst>
                <a:ext uri="{FF2B5EF4-FFF2-40B4-BE49-F238E27FC236}">
                  <a16:creationId xmlns:a16="http://schemas.microsoft.com/office/drawing/2014/main" id="{D79D5F92-1CBE-64E4-C5AA-2384E6486520}"/>
                </a:ext>
              </a:extLst>
            </p:cNvPr>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3" name="Freeform 887">
              <a:extLst>
                <a:ext uri="{FF2B5EF4-FFF2-40B4-BE49-F238E27FC236}">
                  <a16:creationId xmlns:a16="http://schemas.microsoft.com/office/drawing/2014/main" id="{E8AEC825-406B-4B4B-DF9B-A55BBF9BE172}"/>
                </a:ext>
              </a:extLst>
            </p:cNvPr>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4" name="Freeform 888">
              <a:extLst>
                <a:ext uri="{FF2B5EF4-FFF2-40B4-BE49-F238E27FC236}">
                  <a16:creationId xmlns:a16="http://schemas.microsoft.com/office/drawing/2014/main" id="{F9B7DE82-8C1B-719F-8869-6290B5627A88}"/>
                </a:ext>
              </a:extLst>
            </p:cNvPr>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5" name="Freeform 889">
              <a:extLst>
                <a:ext uri="{FF2B5EF4-FFF2-40B4-BE49-F238E27FC236}">
                  <a16:creationId xmlns:a16="http://schemas.microsoft.com/office/drawing/2014/main" id="{52A80DA0-C25B-7B4C-72E1-F6E91BF96D4B}"/>
                </a:ext>
              </a:extLst>
            </p:cNvPr>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6" name="Freeform 890">
              <a:extLst>
                <a:ext uri="{FF2B5EF4-FFF2-40B4-BE49-F238E27FC236}">
                  <a16:creationId xmlns:a16="http://schemas.microsoft.com/office/drawing/2014/main" id="{D37BB52F-471B-21A5-8E6B-5DCC1CBA4882}"/>
                </a:ext>
              </a:extLst>
            </p:cNvPr>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7" name="Freeform 891">
              <a:extLst>
                <a:ext uri="{FF2B5EF4-FFF2-40B4-BE49-F238E27FC236}">
                  <a16:creationId xmlns:a16="http://schemas.microsoft.com/office/drawing/2014/main" id="{A9676298-B024-B9EF-A28B-E093BBD4DADA}"/>
                </a:ext>
              </a:extLst>
            </p:cNvPr>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8" name="Freeform 892">
              <a:extLst>
                <a:ext uri="{FF2B5EF4-FFF2-40B4-BE49-F238E27FC236}">
                  <a16:creationId xmlns:a16="http://schemas.microsoft.com/office/drawing/2014/main" id="{4EA34873-EFC1-15A0-CCAA-CD37CD34B832}"/>
                </a:ext>
              </a:extLst>
            </p:cNvPr>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9" name="Freeform 893">
              <a:extLst>
                <a:ext uri="{FF2B5EF4-FFF2-40B4-BE49-F238E27FC236}">
                  <a16:creationId xmlns:a16="http://schemas.microsoft.com/office/drawing/2014/main" id="{B42A7858-B43B-8790-943A-5ED5E6C1892C}"/>
                </a:ext>
              </a:extLst>
            </p:cNvPr>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0" name="Freeform 894">
              <a:extLst>
                <a:ext uri="{FF2B5EF4-FFF2-40B4-BE49-F238E27FC236}">
                  <a16:creationId xmlns:a16="http://schemas.microsoft.com/office/drawing/2014/main" id="{E4B2DC94-6C9B-C410-EC36-E37CDD71CED0}"/>
                </a:ext>
              </a:extLst>
            </p:cNvPr>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1" name="Freeform 895">
              <a:extLst>
                <a:ext uri="{FF2B5EF4-FFF2-40B4-BE49-F238E27FC236}">
                  <a16:creationId xmlns:a16="http://schemas.microsoft.com/office/drawing/2014/main" id="{BC54A0AC-B719-B720-D014-77A0274BD51F}"/>
                </a:ext>
              </a:extLst>
            </p:cNvPr>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2" name="Freeform 896">
              <a:extLst>
                <a:ext uri="{FF2B5EF4-FFF2-40B4-BE49-F238E27FC236}">
                  <a16:creationId xmlns:a16="http://schemas.microsoft.com/office/drawing/2014/main" id="{A2268B4D-E9FB-7521-9477-9F5338F13EDB}"/>
                </a:ext>
              </a:extLst>
            </p:cNvPr>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3" name="Freeform 897">
              <a:extLst>
                <a:ext uri="{FF2B5EF4-FFF2-40B4-BE49-F238E27FC236}">
                  <a16:creationId xmlns:a16="http://schemas.microsoft.com/office/drawing/2014/main" id="{66B60C1C-643D-FB29-25AC-5AB12346E93A}"/>
                </a:ext>
              </a:extLst>
            </p:cNvPr>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4" name="Freeform 898">
              <a:extLst>
                <a:ext uri="{FF2B5EF4-FFF2-40B4-BE49-F238E27FC236}">
                  <a16:creationId xmlns:a16="http://schemas.microsoft.com/office/drawing/2014/main" id="{9A34A6CD-F6D0-81B3-243C-03FEF90CE6C8}"/>
                </a:ext>
              </a:extLst>
            </p:cNvPr>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5" name="Freeform 899">
              <a:extLst>
                <a:ext uri="{FF2B5EF4-FFF2-40B4-BE49-F238E27FC236}">
                  <a16:creationId xmlns:a16="http://schemas.microsoft.com/office/drawing/2014/main" id="{2E95BAB3-4A05-CE58-0439-CCCB19A939F2}"/>
                </a:ext>
              </a:extLst>
            </p:cNvPr>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6" name="Freeform 900">
              <a:extLst>
                <a:ext uri="{FF2B5EF4-FFF2-40B4-BE49-F238E27FC236}">
                  <a16:creationId xmlns:a16="http://schemas.microsoft.com/office/drawing/2014/main" id="{E619AF99-73C2-4AD9-7038-517F2223EADC}"/>
                </a:ext>
              </a:extLst>
            </p:cNvPr>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7" name="Freeform 901">
              <a:extLst>
                <a:ext uri="{FF2B5EF4-FFF2-40B4-BE49-F238E27FC236}">
                  <a16:creationId xmlns:a16="http://schemas.microsoft.com/office/drawing/2014/main" id="{EFD7DCE2-FF91-E7BB-942C-F36BA8828E17}"/>
                </a:ext>
              </a:extLst>
            </p:cNvPr>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8" name="Freeform 902">
              <a:extLst>
                <a:ext uri="{FF2B5EF4-FFF2-40B4-BE49-F238E27FC236}">
                  <a16:creationId xmlns:a16="http://schemas.microsoft.com/office/drawing/2014/main" id="{412B09D1-5609-0A1E-4BE6-1672B7965F9D}"/>
                </a:ext>
              </a:extLst>
            </p:cNvPr>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9" name="Freeform 903">
              <a:extLst>
                <a:ext uri="{FF2B5EF4-FFF2-40B4-BE49-F238E27FC236}">
                  <a16:creationId xmlns:a16="http://schemas.microsoft.com/office/drawing/2014/main" id="{6C42B6B8-F37D-18DB-6AFE-7DABD3E0C051}"/>
                </a:ext>
              </a:extLst>
            </p:cNvPr>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0" name="Freeform 904">
              <a:extLst>
                <a:ext uri="{FF2B5EF4-FFF2-40B4-BE49-F238E27FC236}">
                  <a16:creationId xmlns:a16="http://schemas.microsoft.com/office/drawing/2014/main" id="{8AA74AA0-9DAC-8EBF-D521-015805E181D9}"/>
                </a:ext>
              </a:extLst>
            </p:cNvPr>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1" name="Freeform 905">
              <a:extLst>
                <a:ext uri="{FF2B5EF4-FFF2-40B4-BE49-F238E27FC236}">
                  <a16:creationId xmlns:a16="http://schemas.microsoft.com/office/drawing/2014/main" id="{A58C29E8-FC4C-489A-15F3-F0365A4DAB85}"/>
                </a:ext>
              </a:extLst>
            </p:cNvPr>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2" name="Freeform 906">
              <a:extLst>
                <a:ext uri="{FF2B5EF4-FFF2-40B4-BE49-F238E27FC236}">
                  <a16:creationId xmlns:a16="http://schemas.microsoft.com/office/drawing/2014/main" id="{B2953F26-E31B-8C46-3B91-072FAAE90895}"/>
                </a:ext>
              </a:extLst>
            </p:cNvPr>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3" name="Freeform 907">
              <a:extLst>
                <a:ext uri="{FF2B5EF4-FFF2-40B4-BE49-F238E27FC236}">
                  <a16:creationId xmlns:a16="http://schemas.microsoft.com/office/drawing/2014/main" id="{AA042743-C45E-10CD-E0C9-A0AAE19242DB}"/>
                </a:ext>
              </a:extLst>
            </p:cNvPr>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4" name="Freeform 908">
              <a:extLst>
                <a:ext uri="{FF2B5EF4-FFF2-40B4-BE49-F238E27FC236}">
                  <a16:creationId xmlns:a16="http://schemas.microsoft.com/office/drawing/2014/main" id="{0C149FB1-2CCB-48DC-AAA5-4A96C6F9A1EF}"/>
                </a:ext>
              </a:extLst>
            </p:cNvPr>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5" name="Freeform 909">
              <a:extLst>
                <a:ext uri="{FF2B5EF4-FFF2-40B4-BE49-F238E27FC236}">
                  <a16:creationId xmlns:a16="http://schemas.microsoft.com/office/drawing/2014/main" id="{3A81F9D3-A376-8259-9FF9-A597ABDE7701}"/>
                </a:ext>
              </a:extLst>
            </p:cNvPr>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6" name="Freeform 910">
              <a:extLst>
                <a:ext uri="{FF2B5EF4-FFF2-40B4-BE49-F238E27FC236}">
                  <a16:creationId xmlns:a16="http://schemas.microsoft.com/office/drawing/2014/main" id="{ED5CDB87-C128-E8D9-7300-9AE0A9BF9EE6}"/>
                </a:ext>
              </a:extLst>
            </p:cNvPr>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7" name="Freeform 911">
              <a:extLst>
                <a:ext uri="{FF2B5EF4-FFF2-40B4-BE49-F238E27FC236}">
                  <a16:creationId xmlns:a16="http://schemas.microsoft.com/office/drawing/2014/main" id="{D9F1CF61-F830-0218-9C99-AAC3DC9A463D}"/>
                </a:ext>
              </a:extLst>
            </p:cNvPr>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8" name="Freeform 912">
              <a:extLst>
                <a:ext uri="{FF2B5EF4-FFF2-40B4-BE49-F238E27FC236}">
                  <a16:creationId xmlns:a16="http://schemas.microsoft.com/office/drawing/2014/main" id="{7FF5FF5F-8F64-090B-3062-FE9C2A94FDD3}"/>
                </a:ext>
              </a:extLst>
            </p:cNvPr>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1871330" y="8291646"/>
            <a:ext cx="5848129" cy="2662237"/>
          </a:xfrm>
        </p:spPr>
        <p:txBody>
          <a:bodyPr/>
          <a:lstStyle>
            <a:lvl1pPr marL="0" indent="0" algn="l">
              <a:buFontTx/>
              <a:buNone/>
              <a:defRPr sz="20000">
                <a:solidFill>
                  <a:schemeClr val="accent3"/>
                </a:solidFill>
              </a:defRPr>
            </a:lvl1pPr>
          </a:lstStyle>
          <a:p>
            <a:pPr lvl="0"/>
            <a:r>
              <a:rPr lang="fr-CA"/>
              <a:t>00%</a:t>
            </a:r>
            <a:endParaRPr lang="en-CA"/>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1871329" y="11014255"/>
            <a:ext cx="20669693" cy="2181046"/>
          </a:xfrm>
        </p:spPr>
        <p:txBody>
          <a:bodyPr/>
          <a:lstStyle>
            <a:lvl1pPr marL="0" indent="0" algn="l">
              <a:buFontTx/>
              <a:buNone/>
              <a:defRPr sz="4800">
                <a:solidFill>
                  <a:schemeClr val="tx1"/>
                </a:solidFill>
              </a:defRPr>
            </a:lvl1pPr>
          </a:lstStyle>
          <a:p>
            <a:pPr lvl="0"/>
            <a:r>
              <a:rPr lang="fr-CA" err="1"/>
              <a:t>Add</a:t>
            </a:r>
            <a:r>
              <a:rPr lang="fr-CA"/>
              <a:t> </a:t>
            </a:r>
            <a:r>
              <a:rPr lang="fr-CA" err="1"/>
              <a:t>details</a:t>
            </a:r>
            <a:r>
              <a:rPr lang="fr-CA"/>
              <a:t> </a:t>
            </a:r>
            <a:r>
              <a:rPr lang="fr-CA" err="1"/>
              <a:t>here</a:t>
            </a:r>
            <a:endParaRPr lang="fr-CA"/>
          </a:p>
        </p:txBody>
      </p:sp>
    </p:spTree>
    <p:extLst>
      <p:ext uri="{BB962C8B-B14F-4D97-AF65-F5344CB8AC3E}">
        <p14:creationId xmlns:p14="http://schemas.microsoft.com/office/powerpoint/2010/main" val="2810984750"/>
      </p:ext>
    </p:extLst>
  </p:cSld>
  <p:clrMapOvr>
    <a:masterClrMapping/>
  </p:clrMapOvr>
  <p:extLst>
    <p:ext uri="{DCECCB84-F9BA-43D5-87BE-67443E8EF086}">
      <p15:sldGuideLst xmlns:p15="http://schemas.microsoft.com/office/powerpoint/2012/main"/>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Quote - Texture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7FB370EA-5D48-0EF9-FEBF-24C60159658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447"/>
            <a:ext cx="24382413" cy="13715107"/>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dirty="0"/>
              <a:t>“Add quote </a:t>
            </a:r>
            <a:br>
              <a:rPr lang="en-CA" dirty="0"/>
            </a:br>
            <a:r>
              <a:rPr lang="en-CA" dirty="0"/>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dirty="0"/>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dirty="0"/>
              <a:t>Job title</a:t>
            </a:r>
          </a:p>
          <a:p>
            <a:pPr lvl="0"/>
            <a:r>
              <a:rPr lang="en-CA" dirty="0"/>
              <a:t>Company</a:t>
            </a:r>
          </a:p>
        </p:txBody>
      </p:sp>
    </p:spTree>
    <p:extLst>
      <p:ext uri="{BB962C8B-B14F-4D97-AF65-F5344CB8AC3E}">
        <p14:creationId xmlns:p14="http://schemas.microsoft.com/office/powerpoint/2010/main" val="341982932"/>
      </p:ext>
    </p:extLst>
  </p:cSld>
  <p:clrMapOvr>
    <a:masterClrMapping/>
  </p:clrMapOvr>
  <p:extLst>
    <p:ext uri="{DCECCB84-F9BA-43D5-87BE-67443E8EF086}">
      <p15:sldGuideLst xmlns:p15="http://schemas.microsoft.com/office/powerpoint/2012/main"/>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Quote - Texture Yellow">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9EDF08EB-99EF-09C6-51E3-14D08F5EDF9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7" y="0"/>
            <a:ext cx="24382959"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tx1"/>
                </a:solidFill>
              </a:defRPr>
            </a:lvl1pPr>
          </a:lstStyle>
          <a:p>
            <a:pPr lvl="0"/>
            <a:r>
              <a:rPr lang="en-CA" dirty="0"/>
              <a:t>“Add quote </a:t>
            </a:r>
            <a:br>
              <a:rPr lang="en-CA" dirty="0"/>
            </a:br>
            <a:r>
              <a:rPr lang="en-CA" dirty="0"/>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tx1"/>
                </a:solidFill>
              </a:defRPr>
            </a:lvl1pPr>
          </a:lstStyle>
          <a:p>
            <a:pPr lvl="0"/>
            <a:r>
              <a:rPr lang="en-CA" dirty="0"/>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tx1"/>
                </a:solidFill>
              </a:defRPr>
            </a:lvl1pPr>
          </a:lstStyle>
          <a:p>
            <a:pPr lvl="0"/>
            <a:r>
              <a:rPr lang="en-CA" dirty="0"/>
              <a:t>Job title</a:t>
            </a:r>
          </a:p>
          <a:p>
            <a:pPr lvl="0"/>
            <a:r>
              <a:rPr lang="en-CA" dirty="0"/>
              <a:t>Company</a:t>
            </a:r>
          </a:p>
        </p:txBody>
      </p:sp>
    </p:spTree>
    <p:extLst>
      <p:ext uri="{BB962C8B-B14F-4D97-AF65-F5344CB8AC3E}">
        <p14:creationId xmlns:p14="http://schemas.microsoft.com/office/powerpoint/2010/main" val="523836270"/>
      </p:ext>
    </p:extLst>
  </p:cSld>
  <p:clrMapOvr>
    <a:masterClrMapping/>
  </p:clrMapOvr>
  <p:extLst>
    <p:ext uri="{DCECCB84-F9BA-43D5-87BE-67443E8EF086}">
      <p15:sldGuideLst xmlns:p15="http://schemas.microsoft.com/office/powerpoint/2012/main"/>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Quote - Texture Blue">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A102D1AD-372D-04FA-2F8B-503615D84F7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7" y="0"/>
            <a:ext cx="24382959"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dirty="0"/>
              <a:t>“Add quote </a:t>
            </a:r>
            <a:br>
              <a:rPr lang="en-CA" dirty="0"/>
            </a:br>
            <a:r>
              <a:rPr lang="en-CA" dirty="0"/>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dirty="0"/>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dirty="0"/>
              <a:t>Job title</a:t>
            </a:r>
          </a:p>
          <a:p>
            <a:pPr lvl="0"/>
            <a:r>
              <a:rPr lang="en-CA" dirty="0"/>
              <a:t>Company</a:t>
            </a:r>
          </a:p>
        </p:txBody>
      </p:sp>
    </p:spTree>
    <p:extLst>
      <p:ext uri="{BB962C8B-B14F-4D97-AF65-F5344CB8AC3E}">
        <p14:creationId xmlns:p14="http://schemas.microsoft.com/office/powerpoint/2010/main" val="525720621"/>
      </p:ext>
    </p:extLst>
  </p:cSld>
  <p:clrMapOvr>
    <a:masterClrMapping/>
  </p:clrMapOvr>
  <p:extLst>
    <p:ext uri="{DCECCB84-F9BA-43D5-87BE-67443E8EF086}">
      <p15:sldGuideLst xmlns:p15="http://schemas.microsoft.com/office/powerpoint/2012/main"/>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Quote - Texture Green">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ADBCD629-AC66-A763-9A47-10C57B433EE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0"/>
            <a:ext cx="24382687"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dirty="0"/>
              <a:t>“Add quote </a:t>
            </a:r>
            <a:br>
              <a:rPr lang="en-CA" dirty="0"/>
            </a:br>
            <a:r>
              <a:rPr lang="en-CA" dirty="0"/>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dirty="0"/>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dirty="0"/>
              <a:t>Job title</a:t>
            </a:r>
          </a:p>
          <a:p>
            <a:pPr lvl="0"/>
            <a:r>
              <a:rPr lang="en-CA" dirty="0"/>
              <a:t>Company</a:t>
            </a:r>
          </a:p>
        </p:txBody>
      </p:sp>
    </p:spTree>
    <p:extLst>
      <p:ext uri="{BB962C8B-B14F-4D97-AF65-F5344CB8AC3E}">
        <p14:creationId xmlns:p14="http://schemas.microsoft.com/office/powerpoint/2010/main" val="4129009518"/>
      </p:ext>
    </p:extLst>
  </p:cSld>
  <p:clrMapOvr>
    <a:masterClrMapping/>
  </p:clrMapOvr>
  <p:extLst>
    <p:ext uri="{DCECCB84-F9BA-43D5-87BE-67443E8EF086}">
      <p15:sldGuideLst xmlns:p15="http://schemas.microsoft.com/office/powerpoint/2012/main"/>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Back Cover Half Maple Leaf - Half Blu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12191207"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515615"/>
            <a:ext cx="11273000" cy="2908522"/>
          </a:xfrm>
        </p:spPr>
        <p:txBody>
          <a:bodyPr/>
          <a:lstStyle>
            <a:lvl1pPr marL="0" indent="0">
              <a:lnSpc>
                <a:spcPct val="80000"/>
              </a:lnSpc>
              <a:buNone/>
              <a:defRPr sz="12000" spc="-100" baseline="0">
                <a:solidFill>
                  <a:schemeClr val="tx1"/>
                </a:solidFill>
              </a:defRPr>
            </a:lvl1pPr>
          </a:lstStyle>
          <a:p>
            <a:pPr lvl="0"/>
            <a:r>
              <a:rPr lang="fr-CA" dirty="0" err="1"/>
              <a:t>Thank</a:t>
            </a:r>
            <a:r>
              <a:rPr lang="fr-CA" dirty="0"/>
              <a:t> </a:t>
            </a:r>
            <a:r>
              <a:rPr lang="fr-CA" dirty="0" err="1"/>
              <a:t>you</a:t>
            </a:r>
            <a:endParaRPr lang="en-CA" dirty="0"/>
          </a:p>
        </p:txBody>
      </p:sp>
      <p:sp>
        <p:nvSpPr>
          <p:cNvPr id="5" name="TextBox 23">
            <a:extLst>
              <a:ext uri="{FF2B5EF4-FFF2-40B4-BE49-F238E27FC236}">
                <a16:creationId xmlns:a16="http://schemas.microsoft.com/office/drawing/2014/main" id="{C54B1266-8AC1-B04E-3CA6-74A4D4499DFA}"/>
              </a:ext>
            </a:extLst>
          </p:cNvPr>
          <p:cNvSpPr txBox="1">
            <a:spLocks noChangeArrowheads="1"/>
          </p:cNvSpPr>
          <p:nvPr userDrawn="1"/>
        </p:nvSpPr>
        <p:spPr bwMode="auto">
          <a:xfrm>
            <a:off x="1766314" y="9374442"/>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6" name="Picture 8" descr="Logo&#10;&#10;Description automatically generated">
            <a:extLst>
              <a:ext uri="{FF2B5EF4-FFF2-40B4-BE49-F238E27FC236}">
                <a16:creationId xmlns:a16="http://schemas.microsoft.com/office/drawing/2014/main" id="{32FED91A-EE1F-FB43-1470-882F7B2DA81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55848" y="9314812"/>
            <a:ext cx="719953" cy="719953"/>
          </a:xfrm>
          <a:prstGeom prst="rect">
            <a:avLst/>
          </a:prstGeom>
        </p:spPr>
      </p:pic>
      <p:pic>
        <p:nvPicPr>
          <p:cNvPr id="9" name="Picture 10" descr="Logo, icon&#10;&#10;Description automatically generated">
            <a:extLst>
              <a:ext uri="{FF2B5EF4-FFF2-40B4-BE49-F238E27FC236}">
                <a16:creationId xmlns:a16="http://schemas.microsoft.com/office/drawing/2014/main" id="{00B2CE72-8DB0-43DD-6B6E-DFAF1B9F5DD9}"/>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49382" y="10454118"/>
            <a:ext cx="719953" cy="719953"/>
          </a:xfrm>
          <a:prstGeom prst="rect">
            <a:avLst/>
          </a:prstGeom>
        </p:spPr>
      </p:pic>
      <p:pic>
        <p:nvPicPr>
          <p:cNvPr id="10" name="Picture 31" descr="Icon&#10;&#10;Description automatically generated">
            <a:extLst>
              <a:ext uri="{FF2B5EF4-FFF2-40B4-BE49-F238E27FC236}">
                <a16:creationId xmlns:a16="http://schemas.microsoft.com/office/drawing/2014/main" id="{8DBF754E-C7C7-67AC-8037-1C8B0ADCE253}"/>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49382" y="11505681"/>
            <a:ext cx="719953" cy="719953"/>
          </a:xfrm>
          <a:prstGeom prst="rect">
            <a:avLst/>
          </a:prstGeom>
        </p:spPr>
      </p:pic>
      <p:pic>
        <p:nvPicPr>
          <p:cNvPr id="12" name="Picture 34" descr="Icon&#10;&#10;Description automatically generated">
            <a:extLst>
              <a:ext uri="{FF2B5EF4-FFF2-40B4-BE49-F238E27FC236}">
                <a16:creationId xmlns:a16="http://schemas.microsoft.com/office/drawing/2014/main" id="{0C5E0409-6DF6-6D72-5DA5-66A955483542}"/>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549382" y="12538294"/>
            <a:ext cx="719953" cy="719953"/>
          </a:xfrm>
          <a:prstGeom prst="rect">
            <a:avLst/>
          </a:prstGeom>
        </p:spPr>
      </p:pic>
      <p:pic>
        <p:nvPicPr>
          <p:cNvPr id="15" name="Image 14">
            <a:extLst>
              <a:ext uri="{FF2B5EF4-FFF2-40B4-BE49-F238E27FC236}">
                <a16:creationId xmlns:a16="http://schemas.microsoft.com/office/drawing/2014/main" id="{05842CF6-A605-9F19-4122-00756260316D}"/>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8891423" y="11484614"/>
            <a:ext cx="3305340" cy="2121609"/>
          </a:xfrm>
          <a:prstGeom prst="rect">
            <a:avLst/>
          </a:prstGeom>
        </p:spPr>
      </p:pic>
      <p:sp>
        <p:nvSpPr>
          <p:cNvPr id="3" name="Graphique 2">
            <a:extLst>
              <a:ext uri="{FF2B5EF4-FFF2-40B4-BE49-F238E27FC236}">
                <a16:creationId xmlns:a16="http://schemas.microsoft.com/office/drawing/2014/main" id="{8ABD3640-E342-EBC9-BCF2-EFF5837A5D27}"/>
              </a:ext>
            </a:extLst>
          </p:cNvPr>
          <p:cNvSpPr/>
          <p:nvPr userDrawn="1"/>
        </p:nvSpPr>
        <p:spPr>
          <a:xfrm flipH="1">
            <a:off x="12184741" y="515615"/>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2949883605"/>
      </p:ext>
    </p:extLst>
  </p:cSld>
  <p:clrMapOvr>
    <a:masterClrMapping/>
  </p:clrMapOvr>
  <p:extLst>
    <p:ext uri="{DCECCB84-F9BA-43D5-87BE-67443E8EF086}">
      <p15:sldGuideLst xmlns:p15="http://schemas.microsoft.com/office/powerpoint/2012/main"/>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Back Cover Half Maple Leaf — Image">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8" name="Espace réservé pour une image  17">
            <a:extLst>
              <a:ext uri="{FF2B5EF4-FFF2-40B4-BE49-F238E27FC236}">
                <a16:creationId xmlns:a16="http://schemas.microsoft.com/office/drawing/2014/main" id="{F09208D1-9C32-CFBA-52B6-7930CB1CB74F}"/>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736251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684365" y="725208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77900" y="839138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944294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10475562"/>
            <a:ext cx="719953" cy="719953"/>
          </a:xfrm>
          <a:prstGeom prst="rect">
            <a:avLst/>
          </a:prstGeom>
        </p:spPr>
      </p:pic>
      <p:pic>
        <p:nvPicPr>
          <p:cNvPr id="5" name="Image 4">
            <a:extLst>
              <a:ext uri="{FF2B5EF4-FFF2-40B4-BE49-F238E27FC236}">
                <a16:creationId xmlns:a16="http://schemas.microsoft.com/office/drawing/2014/main" id="{53E9794E-33F0-550B-8ED1-D948045B0F0E}"/>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2" name="Graphique 2">
            <a:extLst>
              <a:ext uri="{FF2B5EF4-FFF2-40B4-BE49-F238E27FC236}">
                <a16:creationId xmlns:a16="http://schemas.microsoft.com/office/drawing/2014/main" id="{AE24EE85-A59A-E649-BCD0-1CA6D005AAA3}"/>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12684365" y="515614"/>
            <a:ext cx="9083435" cy="3268985"/>
          </a:xfrm>
        </p:spPr>
        <p:txBody>
          <a:bodyPr/>
          <a:lstStyle>
            <a:lvl1pPr marL="0" indent="0">
              <a:lnSpc>
                <a:spcPct val="80000"/>
              </a:lnSpc>
              <a:buNone/>
              <a:defRPr sz="12000" spc="-100" baseline="0">
                <a:solidFill>
                  <a:schemeClr val="tx1"/>
                </a:solidFill>
              </a:defRPr>
            </a:lvl1pPr>
          </a:lstStyle>
          <a:p>
            <a:pPr lvl="0"/>
            <a:r>
              <a:rPr lang="fr-CA" dirty="0" err="1"/>
              <a:t>Thank</a:t>
            </a:r>
            <a:r>
              <a:rPr lang="fr-CA" dirty="0"/>
              <a:t> </a:t>
            </a:r>
            <a:r>
              <a:rPr lang="fr-CA" dirty="0" err="1"/>
              <a:t>you</a:t>
            </a:r>
            <a:endParaRPr lang="en-CA" dirty="0"/>
          </a:p>
        </p:txBody>
      </p:sp>
    </p:spTree>
    <p:extLst>
      <p:ext uri="{BB962C8B-B14F-4D97-AF65-F5344CB8AC3E}">
        <p14:creationId xmlns:p14="http://schemas.microsoft.com/office/powerpoint/2010/main" val="32894932"/>
      </p:ext>
    </p:extLst>
  </p:cSld>
  <p:clrMapOvr>
    <a:masterClrMapping/>
  </p:clrMapOvr>
  <p:extLst>
    <p:ext uri="{DCECCB84-F9BA-43D5-87BE-67443E8EF086}">
      <p15:sldGuideLst xmlns:p15="http://schemas.microsoft.com/office/powerpoint/2012/main"/>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Orange">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pic>
        <p:nvPicPr>
          <p:cNvPr id="2" name="Image 1">
            <a:extLst>
              <a:ext uri="{FF2B5EF4-FFF2-40B4-BE49-F238E27FC236}">
                <a16:creationId xmlns:a16="http://schemas.microsoft.com/office/drawing/2014/main" id="{2D871373-B754-171F-4416-4F33523BA68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dirty="0" err="1"/>
              <a:t>Thank</a:t>
            </a:r>
            <a:r>
              <a:rPr lang="fr-CA" dirty="0"/>
              <a:t> </a:t>
            </a:r>
            <a:r>
              <a:rPr lang="fr-CA" dirty="0" err="1"/>
              <a:t>you</a:t>
            </a:r>
            <a:endParaRPr lang="en-CA" dirty="0"/>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17FAE28B-A613-C507-D95E-3A045DC3492D}"/>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6734C92C-B96D-CCEE-1653-514D1FC84A51}"/>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963276716"/>
      </p:ext>
    </p:extLst>
  </p:cSld>
  <p:clrMapOvr>
    <a:masterClrMapping/>
  </p:clrMapOvr>
  <p:extLst>
    <p:ext uri="{DCECCB84-F9BA-43D5-87BE-67443E8EF086}">
      <p15:sldGuideLst xmlns:p15="http://schemas.microsoft.com/office/powerpoint/2012/main"/>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Yellow">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9676AB3F-AFED-D449-3512-5E5871B66B3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tx1"/>
                </a:solidFill>
              </a:defRPr>
            </a:lvl1pPr>
          </a:lstStyle>
          <a:p>
            <a:pPr lvl="0"/>
            <a:r>
              <a:rPr lang="fr-CA" dirty="0" err="1"/>
              <a:t>Thank</a:t>
            </a:r>
            <a:r>
              <a:rPr lang="fr-CA" dirty="0"/>
              <a:t> </a:t>
            </a:r>
            <a:r>
              <a:rPr lang="fr-CA" dirty="0" err="1"/>
              <a:t>you</a:t>
            </a:r>
            <a:endParaRPr lang="en-CA" dirty="0"/>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98ED9996-94A7-CA22-C018-263AC4B6A6E0}"/>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DF789E5D-2E5A-6296-0325-601A256D7378}"/>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361723054"/>
      </p:ext>
    </p:extLst>
  </p:cSld>
  <p:clrMapOvr>
    <a:masterClrMapping/>
  </p:clrMapOvr>
  <p:extLst>
    <p:ext uri="{DCECCB84-F9BA-43D5-87BE-67443E8EF086}">
      <p15:sldGuideLst xmlns:p15="http://schemas.microsoft.com/office/powerpoint/2012/main"/>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Blue">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8033A202-2625-5011-2D03-7058D159047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dirty="0" err="1"/>
              <a:t>Thank</a:t>
            </a:r>
            <a:r>
              <a:rPr lang="fr-CA" dirty="0"/>
              <a:t> </a:t>
            </a:r>
            <a:r>
              <a:rPr lang="fr-CA" dirty="0" err="1"/>
              <a:t>you</a:t>
            </a:r>
            <a:endParaRPr lang="en-CA" dirty="0"/>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8771EACA-5EA5-D4F5-812F-E3C6D943D8FB}"/>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B970751B-B708-1733-6E07-6A2B60562319}"/>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92522488"/>
      </p:ext>
    </p:extLst>
  </p:cSld>
  <p:clrMapOvr>
    <a:masterClrMapping/>
  </p:clrMapOvr>
  <p:extLst>
    <p:ext uri="{DCECCB84-F9BA-43D5-87BE-67443E8EF086}">
      <p15:sldGuideLst xmlns:p15="http://schemas.microsoft.com/office/powerpoint/2012/main"/>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Green">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37835953-E858-DA46-985B-4319980590F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dirty="0" err="1"/>
              <a:t>Thank</a:t>
            </a:r>
            <a:r>
              <a:rPr lang="fr-CA" dirty="0"/>
              <a:t> </a:t>
            </a:r>
            <a:r>
              <a:rPr lang="fr-CA" dirty="0" err="1"/>
              <a:t>you</a:t>
            </a:r>
            <a:endParaRPr lang="en-CA" dirty="0"/>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32930EF1-C3D7-4C92-3E83-85AA37A09DA9}"/>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675C705D-FE30-41D2-9216-027AA2558956}"/>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581179731"/>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orld Map">
    <p:bg>
      <p:bgPr>
        <a:solidFill>
          <a:schemeClr val="bg1"/>
        </a:solidFill>
        <a:effectLst/>
      </p:bgPr>
    </p:bg>
    <p:spTree>
      <p:nvGrpSpPr>
        <p:cNvPr id="1" name=""/>
        <p:cNvGrpSpPr/>
        <p:nvPr/>
      </p:nvGrpSpPr>
      <p:grpSpPr>
        <a:xfrm>
          <a:off x="0" y="0"/>
          <a:ext cx="0" cy="0"/>
          <a:chOff x="0" y="0"/>
          <a:chExt cx="0" cy="0"/>
        </a:xfrm>
      </p:grpSpPr>
      <p:grpSp>
        <p:nvGrpSpPr>
          <p:cNvPr id="2" name="Group 267">
            <a:extLst>
              <a:ext uri="{FF2B5EF4-FFF2-40B4-BE49-F238E27FC236}">
                <a16:creationId xmlns:a16="http://schemas.microsoft.com/office/drawing/2014/main" id="{CBD1B66A-E21A-CF9E-FADF-57FBCC1537B5}"/>
              </a:ext>
            </a:extLst>
          </p:cNvPr>
          <p:cNvGrpSpPr>
            <a:grpSpLocks noChangeAspect="1"/>
          </p:cNvGrpSpPr>
          <p:nvPr userDrawn="1"/>
        </p:nvGrpSpPr>
        <p:grpSpPr>
          <a:xfrm>
            <a:off x="890251" y="563230"/>
            <a:ext cx="21303943" cy="11666813"/>
            <a:chOff x="191520" y="1277415"/>
            <a:chExt cx="8504640" cy="4657449"/>
          </a:xfrm>
          <a:solidFill>
            <a:srgbClr val="DFDFE0"/>
          </a:solidFill>
        </p:grpSpPr>
        <p:sp>
          <p:nvSpPr>
            <p:cNvPr id="4" name="Freeform 2">
              <a:extLst>
                <a:ext uri="{FF2B5EF4-FFF2-40B4-BE49-F238E27FC236}">
                  <a16:creationId xmlns:a16="http://schemas.microsoft.com/office/drawing/2014/main" id="{B062928C-37D1-0357-68DD-4DBF8BA97A87}"/>
                </a:ext>
              </a:extLst>
            </p:cNvPr>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 name="Freeform 3">
              <a:extLst>
                <a:ext uri="{FF2B5EF4-FFF2-40B4-BE49-F238E27FC236}">
                  <a16:creationId xmlns:a16="http://schemas.microsoft.com/office/drawing/2014/main" id="{22E003BC-0539-24B8-E91E-914F1DDB1641}"/>
                </a:ext>
              </a:extLst>
            </p:cNvPr>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 name="Freeform 4">
              <a:extLst>
                <a:ext uri="{FF2B5EF4-FFF2-40B4-BE49-F238E27FC236}">
                  <a16:creationId xmlns:a16="http://schemas.microsoft.com/office/drawing/2014/main" id="{D0298DB2-40B4-9B35-6172-A615E41C8C06}"/>
                </a:ext>
              </a:extLst>
            </p:cNvPr>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 name="Freeform 5">
              <a:extLst>
                <a:ext uri="{FF2B5EF4-FFF2-40B4-BE49-F238E27FC236}">
                  <a16:creationId xmlns:a16="http://schemas.microsoft.com/office/drawing/2014/main" id="{20B1A6DE-779F-9C47-741F-51B5D64AF1E3}"/>
                </a:ext>
              </a:extLst>
            </p:cNvPr>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 name="Freeform 6">
              <a:extLst>
                <a:ext uri="{FF2B5EF4-FFF2-40B4-BE49-F238E27FC236}">
                  <a16:creationId xmlns:a16="http://schemas.microsoft.com/office/drawing/2014/main" id="{54ACF415-7B36-4824-5DBB-1B65FF3291EE}"/>
                </a:ext>
              </a:extLst>
            </p:cNvPr>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 name="Freeform 7">
              <a:extLst>
                <a:ext uri="{FF2B5EF4-FFF2-40B4-BE49-F238E27FC236}">
                  <a16:creationId xmlns:a16="http://schemas.microsoft.com/office/drawing/2014/main" id="{BBD9512B-D122-6D25-B3CC-0F2D2EB1D294}"/>
                </a:ext>
              </a:extLst>
            </p:cNvPr>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 name="Freeform 8">
              <a:extLst>
                <a:ext uri="{FF2B5EF4-FFF2-40B4-BE49-F238E27FC236}">
                  <a16:creationId xmlns:a16="http://schemas.microsoft.com/office/drawing/2014/main" id="{B2920D12-9F61-F119-D878-D452757A7D9A}"/>
                </a:ext>
              </a:extLst>
            </p:cNvPr>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 name="Freeform 9">
              <a:extLst>
                <a:ext uri="{FF2B5EF4-FFF2-40B4-BE49-F238E27FC236}">
                  <a16:creationId xmlns:a16="http://schemas.microsoft.com/office/drawing/2014/main" id="{588BCF41-0DC2-F967-76F1-C19255AF3C89}"/>
                </a:ext>
              </a:extLst>
            </p:cNvPr>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 name="Freeform 10">
              <a:extLst>
                <a:ext uri="{FF2B5EF4-FFF2-40B4-BE49-F238E27FC236}">
                  <a16:creationId xmlns:a16="http://schemas.microsoft.com/office/drawing/2014/main" id="{9B604C8C-9D8E-7CE9-6097-C0E2DEFC03B2}"/>
                </a:ext>
              </a:extLst>
            </p:cNvPr>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 name="Freeform 11">
              <a:extLst>
                <a:ext uri="{FF2B5EF4-FFF2-40B4-BE49-F238E27FC236}">
                  <a16:creationId xmlns:a16="http://schemas.microsoft.com/office/drawing/2014/main" id="{EFC17557-4D8A-D752-E155-0F16CED4BE9A}"/>
                </a:ext>
              </a:extLst>
            </p:cNvPr>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 name="Freeform 12">
              <a:extLst>
                <a:ext uri="{FF2B5EF4-FFF2-40B4-BE49-F238E27FC236}">
                  <a16:creationId xmlns:a16="http://schemas.microsoft.com/office/drawing/2014/main" id="{C49A9D7F-4F2B-DCD2-8784-FD5F8DE58351}"/>
                </a:ext>
              </a:extLst>
            </p:cNvPr>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 name="Freeform 13">
              <a:extLst>
                <a:ext uri="{FF2B5EF4-FFF2-40B4-BE49-F238E27FC236}">
                  <a16:creationId xmlns:a16="http://schemas.microsoft.com/office/drawing/2014/main" id="{5AAE9A2F-CE82-6F40-52E7-A034A9917218}"/>
                </a:ext>
              </a:extLst>
            </p:cNvPr>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 name="Freeform 14">
              <a:extLst>
                <a:ext uri="{FF2B5EF4-FFF2-40B4-BE49-F238E27FC236}">
                  <a16:creationId xmlns:a16="http://schemas.microsoft.com/office/drawing/2014/main" id="{1C233D00-6E01-5826-61C1-E8CB3C73B788}"/>
                </a:ext>
              </a:extLst>
            </p:cNvPr>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 name="Freeform 15">
              <a:extLst>
                <a:ext uri="{FF2B5EF4-FFF2-40B4-BE49-F238E27FC236}">
                  <a16:creationId xmlns:a16="http://schemas.microsoft.com/office/drawing/2014/main" id="{FE656B10-AEF5-3981-F472-9D621B6CB699}"/>
                </a:ext>
              </a:extLst>
            </p:cNvPr>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 name="Freeform 16">
              <a:extLst>
                <a:ext uri="{FF2B5EF4-FFF2-40B4-BE49-F238E27FC236}">
                  <a16:creationId xmlns:a16="http://schemas.microsoft.com/office/drawing/2014/main" id="{DDD34FA9-9C2B-840F-8151-A278D2AC7B2F}"/>
                </a:ext>
              </a:extLst>
            </p:cNvPr>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 name="Freeform 17">
              <a:extLst>
                <a:ext uri="{FF2B5EF4-FFF2-40B4-BE49-F238E27FC236}">
                  <a16:creationId xmlns:a16="http://schemas.microsoft.com/office/drawing/2014/main" id="{EDAE7519-CFB3-7A18-05FE-EABD4F71578A}"/>
                </a:ext>
              </a:extLst>
            </p:cNvPr>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 name="Freeform 18">
              <a:extLst>
                <a:ext uri="{FF2B5EF4-FFF2-40B4-BE49-F238E27FC236}">
                  <a16:creationId xmlns:a16="http://schemas.microsoft.com/office/drawing/2014/main" id="{0E4B3FF8-7A99-E69B-CC50-7A51D91F967E}"/>
                </a:ext>
              </a:extLst>
            </p:cNvPr>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 name="Freeform 19">
              <a:extLst>
                <a:ext uri="{FF2B5EF4-FFF2-40B4-BE49-F238E27FC236}">
                  <a16:creationId xmlns:a16="http://schemas.microsoft.com/office/drawing/2014/main" id="{0D68731E-1484-BEE9-1406-06E91EE72C83}"/>
                </a:ext>
              </a:extLst>
            </p:cNvPr>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 name="Freeform 20">
              <a:extLst>
                <a:ext uri="{FF2B5EF4-FFF2-40B4-BE49-F238E27FC236}">
                  <a16:creationId xmlns:a16="http://schemas.microsoft.com/office/drawing/2014/main" id="{0FBE7F91-8536-B971-696B-D824EF9532CB}"/>
                </a:ext>
              </a:extLst>
            </p:cNvPr>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 name="Freeform 21">
              <a:extLst>
                <a:ext uri="{FF2B5EF4-FFF2-40B4-BE49-F238E27FC236}">
                  <a16:creationId xmlns:a16="http://schemas.microsoft.com/office/drawing/2014/main" id="{F1B1712A-66F1-2730-E841-9B0752F1A577}"/>
                </a:ext>
              </a:extLst>
            </p:cNvPr>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 name="Freeform 22">
              <a:extLst>
                <a:ext uri="{FF2B5EF4-FFF2-40B4-BE49-F238E27FC236}">
                  <a16:creationId xmlns:a16="http://schemas.microsoft.com/office/drawing/2014/main" id="{C3479F4A-7D29-FF35-0E59-B0EF390ED926}"/>
                </a:ext>
              </a:extLst>
            </p:cNvPr>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 name="Freeform 23">
              <a:extLst>
                <a:ext uri="{FF2B5EF4-FFF2-40B4-BE49-F238E27FC236}">
                  <a16:creationId xmlns:a16="http://schemas.microsoft.com/office/drawing/2014/main" id="{6B019C38-44B8-9C85-C73B-F1A48662A4BC}"/>
                </a:ext>
              </a:extLst>
            </p:cNvPr>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 name="Freeform 24">
              <a:extLst>
                <a:ext uri="{FF2B5EF4-FFF2-40B4-BE49-F238E27FC236}">
                  <a16:creationId xmlns:a16="http://schemas.microsoft.com/office/drawing/2014/main" id="{7AFA1721-F554-AFEF-1ACF-3EB6E6488514}"/>
                </a:ext>
              </a:extLst>
            </p:cNvPr>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 name="Freeform 25">
              <a:extLst>
                <a:ext uri="{FF2B5EF4-FFF2-40B4-BE49-F238E27FC236}">
                  <a16:creationId xmlns:a16="http://schemas.microsoft.com/office/drawing/2014/main" id="{547C60CB-5057-8FB6-5C27-CD07AB41D19C}"/>
                </a:ext>
              </a:extLst>
            </p:cNvPr>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 name="Freeform 26">
              <a:extLst>
                <a:ext uri="{FF2B5EF4-FFF2-40B4-BE49-F238E27FC236}">
                  <a16:creationId xmlns:a16="http://schemas.microsoft.com/office/drawing/2014/main" id="{2EEA6961-D919-922D-AD45-0EA3AD80E1A6}"/>
                </a:ext>
              </a:extLst>
            </p:cNvPr>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 name="Freeform 27">
              <a:extLst>
                <a:ext uri="{FF2B5EF4-FFF2-40B4-BE49-F238E27FC236}">
                  <a16:creationId xmlns:a16="http://schemas.microsoft.com/office/drawing/2014/main" id="{6FF16F38-1C57-36C4-7539-8C57F2A36807}"/>
                </a:ext>
              </a:extLst>
            </p:cNvPr>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 name="Freeform 28">
              <a:extLst>
                <a:ext uri="{FF2B5EF4-FFF2-40B4-BE49-F238E27FC236}">
                  <a16:creationId xmlns:a16="http://schemas.microsoft.com/office/drawing/2014/main" id="{331579EB-C114-A6ED-8733-1210A3E567E5}"/>
                </a:ext>
              </a:extLst>
            </p:cNvPr>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 name="Freeform 29">
              <a:extLst>
                <a:ext uri="{FF2B5EF4-FFF2-40B4-BE49-F238E27FC236}">
                  <a16:creationId xmlns:a16="http://schemas.microsoft.com/office/drawing/2014/main" id="{3A5CB3EE-D19F-5312-DB6E-51DFCE5B56E1}"/>
                </a:ext>
              </a:extLst>
            </p:cNvPr>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 name="Freeform 30">
              <a:extLst>
                <a:ext uri="{FF2B5EF4-FFF2-40B4-BE49-F238E27FC236}">
                  <a16:creationId xmlns:a16="http://schemas.microsoft.com/office/drawing/2014/main" id="{EA37FBEB-4DAB-C0A3-BE05-EA56BAE0B6A3}"/>
                </a:ext>
              </a:extLst>
            </p:cNvPr>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 name="Freeform 31">
              <a:extLst>
                <a:ext uri="{FF2B5EF4-FFF2-40B4-BE49-F238E27FC236}">
                  <a16:creationId xmlns:a16="http://schemas.microsoft.com/office/drawing/2014/main" id="{C6034400-7CED-BEF9-F7DF-18FD99641152}"/>
                </a:ext>
              </a:extLst>
            </p:cNvPr>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 name="Freeform 32">
              <a:extLst>
                <a:ext uri="{FF2B5EF4-FFF2-40B4-BE49-F238E27FC236}">
                  <a16:creationId xmlns:a16="http://schemas.microsoft.com/office/drawing/2014/main" id="{494E1ED1-CE3D-3466-5A38-028B5FEFCAA5}"/>
                </a:ext>
              </a:extLst>
            </p:cNvPr>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 name="Freeform 33">
              <a:extLst>
                <a:ext uri="{FF2B5EF4-FFF2-40B4-BE49-F238E27FC236}">
                  <a16:creationId xmlns:a16="http://schemas.microsoft.com/office/drawing/2014/main" id="{05D0934D-3F9E-EB91-57B0-B372609D7FF0}"/>
                </a:ext>
              </a:extLst>
            </p:cNvPr>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 name="Freeform 34">
              <a:extLst>
                <a:ext uri="{FF2B5EF4-FFF2-40B4-BE49-F238E27FC236}">
                  <a16:creationId xmlns:a16="http://schemas.microsoft.com/office/drawing/2014/main" id="{C97284EB-BAC3-3339-C7C5-9DB007F8AAAE}"/>
                </a:ext>
              </a:extLst>
            </p:cNvPr>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 name="Freeform 35">
              <a:extLst>
                <a:ext uri="{FF2B5EF4-FFF2-40B4-BE49-F238E27FC236}">
                  <a16:creationId xmlns:a16="http://schemas.microsoft.com/office/drawing/2014/main" id="{91FFE719-C41B-7C66-D928-179AE506DF68}"/>
                </a:ext>
              </a:extLst>
            </p:cNvPr>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 name="Freeform 36">
              <a:extLst>
                <a:ext uri="{FF2B5EF4-FFF2-40B4-BE49-F238E27FC236}">
                  <a16:creationId xmlns:a16="http://schemas.microsoft.com/office/drawing/2014/main" id="{C1E200A6-1189-C3B8-D5DB-F814F90FAACC}"/>
                </a:ext>
              </a:extLst>
            </p:cNvPr>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 name="Freeform 37">
              <a:extLst>
                <a:ext uri="{FF2B5EF4-FFF2-40B4-BE49-F238E27FC236}">
                  <a16:creationId xmlns:a16="http://schemas.microsoft.com/office/drawing/2014/main" id="{AED4CC90-0C01-8B14-00A0-5A67498CA54F}"/>
                </a:ext>
              </a:extLst>
            </p:cNvPr>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 name="Freeform 38">
              <a:extLst>
                <a:ext uri="{FF2B5EF4-FFF2-40B4-BE49-F238E27FC236}">
                  <a16:creationId xmlns:a16="http://schemas.microsoft.com/office/drawing/2014/main" id="{62996C5B-662C-BC9B-8129-3143958B0888}"/>
                </a:ext>
              </a:extLst>
            </p:cNvPr>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 name="Freeform 39">
              <a:extLst>
                <a:ext uri="{FF2B5EF4-FFF2-40B4-BE49-F238E27FC236}">
                  <a16:creationId xmlns:a16="http://schemas.microsoft.com/office/drawing/2014/main" id="{8C880E37-1F57-ED94-4455-C5439313CA04}"/>
                </a:ext>
              </a:extLst>
            </p:cNvPr>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 name="Freeform 40">
              <a:extLst>
                <a:ext uri="{FF2B5EF4-FFF2-40B4-BE49-F238E27FC236}">
                  <a16:creationId xmlns:a16="http://schemas.microsoft.com/office/drawing/2014/main" id="{CCD3EC9A-7F56-5ECB-4D41-9F6E030246C1}"/>
                </a:ext>
              </a:extLst>
            </p:cNvPr>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 name="Freeform 41">
              <a:extLst>
                <a:ext uri="{FF2B5EF4-FFF2-40B4-BE49-F238E27FC236}">
                  <a16:creationId xmlns:a16="http://schemas.microsoft.com/office/drawing/2014/main" id="{2AC75957-051C-094C-439B-2831E2A97B47}"/>
                </a:ext>
              </a:extLst>
            </p:cNvPr>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 name="Freeform 42">
              <a:extLst>
                <a:ext uri="{FF2B5EF4-FFF2-40B4-BE49-F238E27FC236}">
                  <a16:creationId xmlns:a16="http://schemas.microsoft.com/office/drawing/2014/main" id="{693AE0DF-DE97-F6B4-3514-2A50533758B3}"/>
                </a:ext>
              </a:extLst>
            </p:cNvPr>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 name="Freeform 43">
              <a:extLst>
                <a:ext uri="{FF2B5EF4-FFF2-40B4-BE49-F238E27FC236}">
                  <a16:creationId xmlns:a16="http://schemas.microsoft.com/office/drawing/2014/main" id="{E2C3546F-8C3C-E359-59D7-0EED97337EF5}"/>
                </a:ext>
              </a:extLst>
            </p:cNvPr>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 name="Freeform 44">
              <a:extLst>
                <a:ext uri="{FF2B5EF4-FFF2-40B4-BE49-F238E27FC236}">
                  <a16:creationId xmlns:a16="http://schemas.microsoft.com/office/drawing/2014/main" id="{064D91B7-8B46-2C30-7459-3D84B0F4DA8D}"/>
                </a:ext>
              </a:extLst>
            </p:cNvPr>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 name="Freeform 45">
              <a:extLst>
                <a:ext uri="{FF2B5EF4-FFF2-40B4-BE49-F238E27FC236}">
                  <a16:creationId xmlns:a16="http://schemas.microsoft.com/office/drawing/2014/main" id="{4D1AB628-6203-F2A4-84BB-DB6A40E8C000}"/>
                </a:ext>
              </a:extLst>
            </p:cNvPr>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 name="Freeform 46">
              <a:extLst>
                <a:ext uri="{FF2B5EF4-FFF2-40B4-BE49-F238E27FC236}">
                  <a16:creationId xmlns:a16="http://schemas.microsoft.com/office/drawing/2014/main" id="{633DA409-FC03-FCD0-4543-D0ED7932A9D5}"/>
                </a:ext>
              </a:extLst>
            </p:cNvPr>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 name="Freeform 47">
              <a:extLst>
                <a:ext uri="{FF2B5EF4-FFF2-40B4-BE49-F238E27FC236}">
                  <a16:creationId xmlns:a16="http://schemas.microsoft.com/office/drawing/2014/main" id="{C0E5FBC5-E2FE-5764-6D2A-CDD7B5118390}"/>
                </a:ext>
              </a:extLst>
            </p:cNvPr>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 name="Freeform 48">
              <a:extLst>
                <a:ext uri="{FF2B5EF4-FFF2-40B4-BE49-F238E27FC236}">
                  <a16:creationId xmlns:a16="http://schemas.microsoft.com/office/drawing/2014/main" id="{A23DB7BE-B8DC-5C61-AF03-273BD72BA536}"/>
                </a:ext>
              </a:extLst>
            </p:cNvPr>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 name="Freeform 49">
              <a:extLst>
                <a:ext uri="{FF2B5EF4-FFF2-40B4-BE49-F238E27FC236}">
                  <a16:creationId xmlns:a16="http://schemas.microsoft.com/office/drawing/2014/main" id="{5FFDF410-816E-63BB-78EB-A9A39B0B7DB1}"/>
                </a:ext>
              </a:extLst>
            </p:cNvPr>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 name="Freeform 50">
              <a:extLst>
                <a:ext uri="{FF2B5EF4-FFF2-40B4-BE49-F238E27FC236}">
                  <a16:creationId xmlns:a16="http://schemas.microsoft.com/office/drawing/2014/main" id="{C6B22F8C-ACC8-C769-8AC4-AB526369A0CA}"/>
                </a:ext>
              </a:extLst>
            </p:cNvPr>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 name="Freeform 51">
              <a:extLst>
                <a:ext uri="{FF2B5EF4-FFF2-40B4-BE49-F238E27FC236}">
                  <a16:creationId xmlns:a16="http://schemas.microsoft.com/office/drawing/2014/main" id="{2BD3C77C-3010-FB99-34A8-A1977FFCDE25}"/>
                </a:ext>
              </a:extLst>
            </p:cNvPr>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 name="Freeform 52">
              <a:extLst>
                <a:ext uri="{FF2B5EF4-FFF2-40B4-BE49-F238E27FC236}">
                  <a16:creationId xmlns:a16="http://schemas.microsoft.com/office/drawing/2014/main" id="{2E52A86A-878B-0FC7-4A1A-C9E41F59F8B6}"/>
                </a:ext>
              </a:extLst>
            </p:cNvPr>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8" name="Freeform 53">
              <a:extLst>
                <a:ext uri="{FF2B5EF4-FFF2-40B4-BE49-F238E27FC236}">
                  <a16:creationId xmlns:a16="http://schemas.microsoft.com/office/drawing/2014/main" id="{10E917EC-839D-868A-748B-18D92891D5A8}"/>
                </a:ext>
              </a:extLst>
            </p:cNvPr>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9" name="Freeform 54">
              <a:extLst>
                <a:ext uri="{FF2B5EF4-FFF2-40B4-BE49-F238E27FC236}">
                  <a16:creationId xmlns:a16="http://schemas.microsoft.com/office/drawing/2014/main" id="{F22AB254-5AEE-2FD6-7530-4E9AF56B5954}"/>
                </a:ext>
              </a:extLst>
            </p:cNvPr>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0" name="Freeform 55">
              <a:extLst>
                <a:ext uri="{FF2B5EF4-FFF2-40B4-BE49-F238E27FC236}">
                  <a16:creationId xmlns:a16="http://schemas.microsoft.com/office/drawing/2014/main" id="{00E4BE10-CA9E-E0F7-6F4B-985CF51C011E}"/>
                </a:ext>
              </a:extLst>
            </p:cNvPr>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1" name="Freeform 56">
              <a:extLst>
                <a:ext uri="{FF2B5EF4-FFF2-40B4-BE49-F238E27FC236}">
                  <a16:creationId xmlns:a16="http://schemas.microsoft.com/office/drawing/2014/main" id="{E22E18C7-981E-B14E-A13F-AE07D931D439}"/>
                </a:ext>
              </a:extLst>
            </p:cNvPr>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2" name="Freeform 57">
              <a:extLst>
                <a:ext uri="{FF2B5EF4-FFF2-40B4-BE49-F238E27FC236}">
                  <a16:creationId xmlns:a16="http://schemas.microsoft.com/office/drawing/2014/main" id="{BB1D6318-492B-9AD2-CFB5-93F46A47DE01}"/>
                </a:ext>
              </a:extLst>
            </p:cNvPr>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3" name="Freeform 58">
              <a:extLst>
                <a:ext uri="{FF2B5EF4-FFF2-40B4-BE49-F238E27FC236}">
                  <a16:creationId xmlns:a16="http://schemas.microsoft.com/office/drawing/2014/main" id="{509D1727-4180-1BB6-49A0-A9F620D9F3E8}"/>
                </a:ext>
              </a:extLst>
            </p:cNvPr>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4" name="Freeform 59">
              <a:extLst>
                <a:ext uri="{FF2B5EF4-FFF2-40B4-BE49-F238E27FC236}">
                  <a16:creationId xmlns:a16="http://schemas.microsoft.com/office/drawing/2014/main" id="{434B1B73-F5D4-AEA2-F98C-99CC055EA756}"/>
                </a:ext>
              </a:extLst>
            </p:cNvPr>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5" name="Freeform 60">
              <a:extLst>
                <a:ext uri="{FF2B5EF4-FFF2-40B4-BE49-F238E27FC236}">
                  <a16:creationId xmlns:a16="http://schemas.microsoft.com/office/drawing/2014/main" id="{9414ADDB-9E6F-F988-DBCC-8226156A2E4B}"/>
                </a:ext>
              </a:extLst>
            </p:cNvPr>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6" name="Freeform 61">
              <a:extLst>
                <a:ext uri="{FF2B5EF4-FFF2-40B4-BE49-F238E27FC236}">
                  <a16:creationId xmlns:a16="http://schemas.microsoft.com/office/drawing/2014/main" id="{EF20F5C8-4A79-092D-0B29-0DF13E5AECF2}"/>
                </a:ext>
              </a:extLst>
            </p:cNvPr>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7" name="Freeform 62">
              <a:extLst>
                <a:ext uri="{FF2B5EF4-FFF2-40B4-BE49-F238E27FC236}">
                  <a16:creationId xmlns:a16="http://schemas.microsoft.com/office/drawing/2014/main" id="{0C672238-FFAC-7EC5-E272-BDC457F448EC}"/>
                </a:ext>
              </a:extLst>
            </p:cNvPr>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8" name="Freeform 63">
              <a:extLst>
                <a:ext uri="{FF2B5EF4-FFF2-40B4-BE49-F238E27FC236}">
                  <a16:creationId xmlns:a16="http://schemas.microsoft.com/office/drawing/2014/main" id="{1BB994F6-E922-8C12-0142-31C10C64BB2D}"/>
                </a:ext>
              </a:extLst>
            </p:cNvPr>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9" name="Freeform 64">
              <a:extLst>
                <a:ext uri="{FF2B5EF4-FFF2-40B4-BE49-F238E27FC236}">
                  <a16:creationId xmlns:a16="http://schemas.microsoft.com/office/drawing/2014/main" id="{2C3407D9-AA50-1EE8-64E0-7C83D31FDDBC}"/>
                </a:ext>
              </a:extLst>
            </p:cNvPr>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0" name="Freeform 65">
              <a:extLst>
                <a:ext uri="{FF2B5EF4-FFF2-40B4-BE49-F238E27FC236}">
                  <a16:creationId xmlns:a16="http://schemas.microsoft.com/office/drawing/2014/main" id="{F47B66E5-3AEB-8776-0C99-35C70A396769}"/>
                </a:ext>
              </a:extLst>
            </p:cNvPr>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1" name="Freeform 66">
              <a:extLst>
                <a:ext uri="{FF2B5EF4-FFF2-40B4-BE49-F238E27FC236}">
                  <a16:creationId xmlns:a16="http://schemas.microsoft.com/office/drawing/2014/main" id="{BAB20AA4-58D1-37C4-6727-F2D1E584D982}"/>
                </a:ext>
              </a:extLst>
            </p:cNvPr>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2" name="Freeform 67">
              <a:extLst>
                <a:ext uri="{FF2B5EF4-FFF2-40B4-BE49-F238E27FC236}">
                  <a16:creationId xmlns:a16="http://schemas.microsoft.com/office/drawing/2014/main" id="{98C2CF9C-86B2-0A05-E0AD-E80D15DA2D5E}"/>
                </a:ext>
              </a:extLst>
            </p:cNvPr>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3" name="Freeform 68">
              <a:extLst>
                <a:ext uri="{FF2B5EF4-FFF2-40B4-BE49-F238E27FC236}">
                  <a16:creationId xmlns:a16="http://schemas.microsoft.com/office/drawing/2014/main" id="{C4DE081E-A0FD-BA0D-8F09-887BBE8D665E}"/>
                </a:ext>
              </a:extLst>
            </p:cNvPr>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4" name="Freeform 69">
              <a:extLst>
                <a:ext uri="{FF2B5EF4-FFF2-40B4-BE49-F238E27FC236}">
                  <a16:creationId xmlns:a16="http://schemas.microsoft.com/office/drawing/2014/main" id="{036137F7-2813-A017-1E12-6BE33821E920}"/>
                </a:ext>
              </a:extLst>
            </p:cNvPr>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5" name="Freeform 70">
              <a:extLst>
                <a:ext uri="{FF2B5EF4-FFF2-40B4-BE49-F238E27FC236}">
                  <a16:creationId xmlns:a16="http://schemas.microsoft.com/office/drawing/2014/main" id="{07C4CD0D-6078-3626-8662-CB1B4804C2D6}"/>
                </a:ext>
              </a:extLst>
            </p:cNvPr>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6" name="Freeform 71">
              <a:extLst>
                <a:ext uri="{FF2B5EF4-FFF2-40B4-BE49-F238E27FC236}">
                  <a16:creationId xmlns:a16="http://schemas.microsoft.com/office/drawing/2014/main" id="{D6D7B6E6-8255-6215-5115-8A276E4AC6CC}"/>
                </a:ext>
              </a:extLst>
            </p:cNvPr>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7" name="Freeform 72">
              <a:extLst>
                <a:ext uri="{FF2B5EF4-FFF2-40B4-BE49-F238E27FC236}">
                  <a16:creationId xmlns:a16="http://schemas.microsoft.com/office/drawing/2014/main" id="{6D3F6532-9974-95C9-3B20-2FAADABCA9F6}"/>
                </a:ext>
              </a:extLst>
            </p:cNvPr>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8" name="Freeform 73">
              <a:extLst>
                <a:ext uri="{FF2B5EF4-FFF2-40B4-BE49-F238E27FC236}">
                  <a16:creationId xmlns:a16="http://schemas.microsoft.com/office/drawing/2014/main" id="{B1548213-408A-1316-80B8-57E9ED3CB56F}"/>
                </a:ext>
              </a:extLst>
            </p:cNvPr>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9" name="Freeform 74">
              <a:extLst>
                <a:ext uri="{FF2B5EF4-FFF2-40B4-BE49-F238E27FC236}">
                  <a16:creationId xmlns:a16="http://schemas.microsoft.com/office/drawing/2014/main" id="{8F23F810-C551-9F55-8432-0823561A0C5E}"/>
                </a:ext>
              </a:extLst>
            </p:cNvPr>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0" name="Freeform 75">
              <a:extLst>
                <a:ext uri="{FF2B5EF4-FFF2-40B4-BE49-F238E27FC236}">
                  <a16:creationId xmlns:a16="http://schemas.microsoft.com/office/drawing/2014/main" id="{7364959D-587D-2BF6-2D85-EA69C624C708}"/>
                </a:ext>
              </a:extLst>
            </p:cNvPr>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1" name="Freeform 76">
              <a:extLst>
                <a:ext uri="{FF2B5EF4-FFF2-40B4-BE49-F238E27FC236}">
                  <a16:creationId xmlns:a16="http://schemas.microsoft.com/office/drawing/2014/main" id="{69229E6A-99BB-5F30-FC3B-24F38F32BDC6}"/>
                </a:ext>
              </a:extLst>
            </p:cNvPr>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2" name="Freeform 77">
              <a:extLst>
                <a:ext uri="{FF2B5EF4-FFF2-40B4-BE49-F238E27FC236}">
                  <a16:creationId xmlns:a16="http://schemas.microsoft.com/office/drawing/2014/main" id="{51E7CB2C-FA74-D57A-A331-746262CAA91A}"/>
                </a:ext>
              </a:extLst>
            </p:cNvPr>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3" name="Freeform 78">
              <a:extLst>
                <a:ext uri="{FF2B5EF4-FFF2-40B4-BE49-F238E27FC236}">
                  <a16:creationId xmlns:a16="http://schemas.microsoft.com/office/drawing/2014/main" id="{75440174-174F-D38B-CD06-6B074FDEC731}"/>
                </a:ext>
              </a:extLst>
            </p:cNvPr>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4" name="Freeform 79">
              <a:extLst>
                <a:ext uri="{FF2B5EF4-FFF2-40B4-BE49-F238E27FC236}">
                  <a16:creationId xmlns:a16="http://schemas.microsoft.com/office/drawing/2014/main" id="{B3590484-E93F-AFC5-2E54-821CCF14CB80}"/>
                </a:ext>
              </a:extLst>
            </p:cNvPr>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5" name="Freeform 80">
              <a:extLst>
                <a:ext uri="{FF2B5EF4-FFF2-40B4-BE49-F238E27FC236}">
                  <a16:creationId xmlns:a16="http://schemas.microsoft.com/office/drawing/2014/main" id="{D840A110-E2A4-304A-93FD-D2CEF5F327E6}"/>
                </a:ext>
              </a:extLst>
            </p:cNvPr>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6" name="Freeform 81">
              <a:extLst>
                <a:ext uri="{FF2B5EF4-FFF2-40B4-BE49-F238E27FC236}">
                  <a16:creationId xmlns:a16="http://schemas.microsoft.com/office/drawing/2014/main" id="{B04D0F0E-4EAB-52E3-F2BD-ED0FA0116A59}"/>
                </a:ext>
              </a:extLst>
            </p:cNvPr>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7" name="Freeform 82">
              <a:extLst>
                <a:ext uri="{FF2B5EF4-FFF2-40B4-BE49-F238E27FC236}">
                  <a16:creationId xmlns:a16="http://schemas.microsoft.com/office/drawing/2014/main" id="{4117EF9F-5CB4-0E08-DFA1-6C7164E7DDE6}"/>
                </a:ext>
              </a:extLst>
            </p:cNvPr>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8" name="Freeform 83">
              <a:extLst>
                <a:ext uri="{FF2B5EF4-FFF2-40B4-BE49-F238E27FC236}">
                  <a16:creationId xmlns:a16="http://schemas.microsoft.com/office/drawing/2014/main" id="{81F566B0-FC3E-2DF7-F55E-51C07B735DC7}"/>
                </a:ext>
              </a:extLst>
            </p:cNvPr>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9" name="Freeform 84">
              <a:extLst>
                <a:ext uri="{FF2B5EF4-FFF2-40B4-BE49-F238E27FC236}">
                  <a16:creationId xmlns:a16="http://schemas.microsoft.com/office/drawing/2014/main" id="{6487DCD2-09BF-F920-7C4A-839AFCAD98E7}"/>
                </a:ext>
              </a:extLst>
            </p:cNvPr>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0" name="Freeform 85">
              <a:extLst>
                <a:ext uri="{FF2B5EF4-FFF2-40B4-BE49-F238E27FC236}">
                  <a16:creationId xmlns:a16="http://schemas.microsoft.com/office/drawing/2014/main" id="{B6C59265-973A-7F19-4B06-6C2E66518246}"/>
                </a:ext>
              </a:extLst>
            </p:cNvPr>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1" name="Freeform 86">
              <a:extLst>
                <a:ext uri="{FF2B5EF4-FFF2-40B4-BE49-F238E27FC236}">
                  <a16:creationId xmlns:a16="http://schemas.microsoft.com/office/drawing/2014/main" id="{7BB6A4E4-0D3B-BA90-311B-2F57E7235454}"/>
                </a:ext>
              </a:extLst>
            </p:cNvPr>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2" name="Freeform 87">
              <a:extLst>
                <a:ext uri="{FF2B5EF4-FFF2-40B4-BE49-F238E27FC236}">
                  <a16:creationId xmlns:a16="http://schemas.microsoft.com/office/drawing/2014/main" id="{DB11A701-B28E-5A40-CF94-300EAB96F5CB}"/>
                </a:ext>
              </a:extLst>
            </p:cNvPr>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3" name="Freeform 88">
              <a:extLst>
                <a:ext uri="{FF2B5EF4-FFF2-40B4-BE49-F238E27FC236}">
                  <a16:creationId xmlns:a16="http://schemas.microsoft.com/office/drawing/2014/main" id="{FCB2CD67-3964-BD62-B448-D0691ECD8704}"/>
                </a:ext>
              </a:extLst>
            </p:cNvPr>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4" name="Freeform 89">
              <a:extLst>
                <a:ext uri="{FF2B5EF4-FFF2-40B4-BE49-F238E27FC236}">
                  <a16:creationId xmlns:a16="http://schemas.microsoft.com/office/drawing/2014/main" id="{BFDBF000-A808-4A78-9063-421D10029436}"/>
                </a:ext>
              </a:extLst>
            </p:cNvPr>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5" name="Freeform 90">
              <a:extLst>
                <a:ext uri="{FF2B5EF4-FFF2-40B4-BE49-F238E27FC236}">
                  <a16:creationId xmlns:a16="http://schemas.microsoft.com/office/drawing/2014/main" id="{FDEEBC59-9F1B-7016-0717-CCE4ABD621DA}"/>
                </a:ext>
              </a:extLst>
            </p:cNvPr>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6" name="Freeform 91">
              <a:extLst>
                <a:ext uri="{FF2B5EF4-FFF2-40B4-BE49-F238E27FC236}">
                  <a16:creationId xmlns:a16="http://schemas.microsoft.com/office/drawing/2014/main" id="{3E012312-1819-A3B4-D618-9B558868D7BA}"/>
                </a:ext>
              </a:extLst>
            </p:cNvPr>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7" name="Freeform 92">
              <a:extLst>
                <a:ext uri="{FF2B5EF4-FFF2-40B4-BE49-F238E27FC236}">
                  <a16:creationId xmlns:a16="http://schemas.microsoft.com/office/drawing/2014/main" id="{89607C31-6C06-4A69-DC18-DD962F26F439}"/>
                </a:ext>
              </a:extLst>
            </p:cNvPr>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8" name="Freeform 93">
              <a:extLst>
                <a:ext uri="{FF2B5EF4-FFF2-40B4-BE49-F238E27FC236}">
                  <a16:creationId xmlns:a16="http://schemas.microsoft.com/office/drawing/2014/main" id="{E331E1DB-6A37-CE33-DDCC-FF376DE39D3F}"/>
                </a:ext>
              </a:extLst>
            </p:cNvPr>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9" name="Freeform 94">
              <a:extLst>
                <a:ext uri="{FF2B5EF4-FFF2-40B4-BE49-F238E27FC236}">
                  <a16:creationId xmlns:a16="http://schemas.microsoft.com/office/drawing/2014/main" id="{DE2E1857-A794-FD24-0FDE-D6F93CB2D1BC}"/>
                </a:ext>
              </a:extLst>
            </p:cNvPr>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0" name="Freeform 95">
              <a:extLst>
                <a:ext uri="{FF2B5EF4-FFF2-40B4-BE49-F238E27FC236}">
                  <a16:creationId xmlns:a16="http://schemas.microsoft.com/office/drawing/2014/main" id="{2E88A019-AB4A-68E6-793F-CEEEC9ADFE13}"/>
                </a:ext>
              </a:extLst>
            </p:cNvPr>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1" name="Freeform 96">
              <a:extLst>
                <a:ext uri="{FF2B5EF4-FFF2-40B4-BE49-F238E27FC236}">
                  <a16:creationId xmlns:a16="http://schemas.microsoft.com/office/drawing/2014/main" id="{31458216-C8D0-10E0-58F4-EC998160C889}"/>
                </a:ext>
              </a:extLst>
            </p:cNvPr>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2" name="Freeform 97">
              <a:extLst>
                <a:ext uri="{FF2B5EF4-FFF2-40B4-BE49-F238E27FC236}">
                  <a16:creationId xmlns:a16="http://schemas.microsoft.com/office/drawing/2014/main" id="{D82B1EB3-AD49-9359-F050-FCFCB53B7358}"/>
                </a:ext>
              </a:extLst>
            </p:cNvPr>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3" name="Freeform 98">
              <a:extLst>
                <a:ext uri="{FF2B5EF4-FFF2-40B4-BE49-F238E27FC236}">
                  <a16:creationId xmlns:a16="http://schemas.microsoft.com/office/drawing/2014/main" id="{B009F244-CE69-E646-9E99-B9C2B0B09377}"/>
                </a:ext>
              </a:extLst>
            </p:cNvPr>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4" name="Freeform 99">
              <a:extLst>
                <a:ext uri="{FF2B5EF4-FFF2-40B4-BE49-F238E27FC236}">
                  <a16:creationId xmlns:a16="http://schemas.microsoft.com/office/drawing/2014/main" id="{310E19B1-831E-FF3C-32F9-64CEAA5413FF}"/>
                </a:ext>
              </a:extLst>
            </p:cNvPr>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5" name="Freeform 100">
              <a:extLst>
                <a:ext uri="{FF2B5EF4-FFF2-40B4-BE49-F238E27FC236}">
                  <a16:creationId xmlns:a16="http://schemas.microsoft.com/office/drawing/2014/main" id="{1E53596A-8118-D73C-71E2-60039BAFFA6E}"/>
                </a:ext>
              </a:extLst>
            </p:cNvPr>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6" name="Freeform 101">
              <a:extLst>
                <a:ext uri="{FF2B5EF4-FFF2-40B4-BE49-F238E27FC236}">
                  <a16:creationId xmlns:a16="http://schemas.microsoft.com/office/drawing/2014/main" id="{62C4B697-4BEF-2557-A6F3-61F619E87E3D}"/>
                </a:ext>
              </a:extLst>
            </p:cNvPr>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7" name="Freeform 102">
              <a:extLst>
                <a:ext uri="{FF2B5EF4-FFF2-40B4-BE49-F238E27FC236}">
                  <a16:creationId xmlns:a16="http://schemas.microsoft.com/office/drawing/2014/main" id="{D7F5A15B-FA46-471E-1BB2-F15847F6C02B}"/>
                </a:ext>
              </a:extLst>
            </p:cNvPr>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tx1"/>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solidFill>
                  <a:srgbClr val="253746"/>
                </a:solidFill>
              </a:endParaRPr>
            </a:p>
          </p:txBody>
        </p:sp>
        <p:sp>
          <p:nvSpPr>
            <p:cNvPr id="108" name="Freeform 103">
              <a:extLst>
                <a:ext uri="{FF2B5EF4-FFF2-40B4-BE49-F238E27FC236}">
                  <a16:creationId xmlns:a16="http://schemas.microsoft.com/office/drawing/2014/main" id="{3783FEEE-F07A-C322-9722-982815735921}"/>
                </a:ext>
              </a:extLst>
            </p:cNvPr>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9" name="Freeform 104">
              <a:extLst>
                <a:ext uri="{FF2B5EF4-FFF2-40B4-BE49-F238E27FC236}">
                  <a16:creationId xmlns:a16="http://schemas.microsoft.com/office/drawing/2014/main" id="{CE22328E-A9E5-E61D-AF5E-88E6E377401E}"/>
                </a:ext>
              </a:extLst>
            </p:cNvPr>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0" name="Freeform 105">
              <a:extLst>
                <a:ext uri="{FF2B5EF4-FFF2-40B4-BE49-F238E27FC236}">
                  <a16:creationId xmlns:a16="http://schemas.microsoft.com/office/drawing/2014/main" id="{4957D502-8BA0-C00B-09EE-0652209CE177}"/>
                </a:ext>
              </a:extLst>
            </p:cNvPr>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1" name="Freeform 106">
              <a:extLst>
                <a:ext uri="{FF2B5EF4-FFF2-40B4-BE49-F238E27FC236}">
                  <a16:creationId xmlns:a16="http://schemas.microsoft.com/office/drawing/2014/main" id="{4CEADC3B-EB5C-DCF2-9EC4-115EA39C2E24}"/>
                </a:ext>
              </a:extLst>
            </p:cNvPr>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2" name="Freeform 107">
              <a:extLst>
                <a:ext uri="{FF2B5EF4-FFF2-40B4-BE49-F238E27FC236}">
                  <a16:creationId xmlns:a16="http://schemas.microsoft.com/office/drawing/2014/main" id="{7D1E5D84-F8CA-45B0-E86B-8FE505C1B568}"/>
                </a:ext>
              </a:extLst>
            </p:cNvPr>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3" name="Freeform 108">
              <a:extLst>
                <a:ext uri="{FF2B5EF4-FFF2-40B4-BE49-F238E27FC236}">
                  <a16:creationId xmlns:a16="http://schemas.microsoft.com/office/drawing/2014/main" id="{A16B79FD-A2E0-92E3-72C5-FA011EEA07D5}"/>
                </a:ext>
              </a:extLst>
            </p:cNvPr>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4" name="Freeform 109">
              <a:extLst>
                <a:ext uri="{FF2B5EF4-FFF2-40B4-BE49-F238E27FC236}">
                  <a16:creationId xmlns:a16="http://schemas.microsoft.com/office/drawing/2014/main" id="{13EE957A-D049-A3C8-FE54-65E743890EF8}"/>
                </a:ext>
              </a:extLst>
            </p:cNvPr>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5" name="Freeform 110">
              <a:extLst>
                <a:ext uri="{FF2B5EF4-FFF2-40B4-BE49-F238E27FC236}">
                  <a16:creationId xmlns:a16="http://schemas.microsoft.com/office/drawing/2014/main" id="{9197F061-449A-D47F-E219-295ACA5CB84E}"/>
                </a:ext>
              </a:extLst>
            </p:cNvPr>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6" name="Freeform 111">
              <a:extLst>
                <a:ext uri="{FF2B5EF4-FFF2-40B4-BE49-F238E27FC236}">
                  <a16:creationId xmlns:a16="http://schemas.microsoft.com/office/drawing/2014/main" id="{52E81B67-F0BC-4B8B-2EB0-2FD4D37D4792}"/>
                </a:ext>
              </a:extLst>
            </p:cNvPr>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7" name="Freeform 112">
              <a:extLst>
                <a:ext uri="{FF2B5EF4-FFF2-40B4-BE49-F238E27FC236}">
                  <a16:creationId xmlns:a16="http://schemas.microsoft.com/office/drawing/2014/main" id="{38409BA0-43E3-81CD-27B4-BF1F53AC065C}"/>
                </a:ext>
              </a:extLst>
            </p:cNvPr>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8" name="Freeform 113">
              <a:extLst>
                <a:ext uri="{FF2B5EF4-FFF2-40B4-BE49-F238E27FC236}">
                  <a16:creationId xmlns:a16="http://schemas.microsoft.com/office/drawing/2014/main" id="{26069113-C220-C22E-422B-DCE3CE43AA86}"/>
                </a:ext>
              </a:extLst>
            </p:cNvPr>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9" name="Freeform 114">
              <a:extLst>
                <a:ext uri="{FF2B5EF4-FFF2-40B4-BE49-F238E27FC236}">
                  <a16:creationId xmlns:a16="http://schemas.microsoft.com/office/drawing/2014/main" id="{7B643078-F223-E08F-048C-264DFD053B60}"/>
                </a:ext>
              </a:extLst>
            </p:cNvPr>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0" name="Freeform 115">
              <a:extLst>
                <a:ext uri="{FF2B5EF4-FFF2-40B4-BE49-F238E27FC236}">
                  <a16:creationId xmlns:a16="http://schemas.microsoft.com/office/drawing/2014/main" id="{51B07F48-AA36-9C0A-9F58-C0F318A1AAEE}"/>
                </a:ext>
              </a:extLst>
            </p:cNvPr>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1" name="Freeform 116">
              <a:extLst>
                <a:ext uri="{FF2B5EF4-FFF2-40B4-BE49-F238E27FC236}">
                  <a16:creationId xmlns:a16="http://schemas.microsoft.com/office/drawing/2014/main" id="{0C83D713-7056-78CE-9985-495D54A6D4DD}"/>
                </a:ext>
              </a:extLst>
            </p:cNvPr>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2" name="Freeform 117">
              <a:extLst>
                <a:ext uri="{FF2B5EF4-FFF2-40B4-BE49-F238E27FC236}">
                  <a16:creationId xmlns:a16="http://schemas.microsoft.com/office/drawing/2014/main" id="{2EBA5E66-37EE-74C5-5BDF-20279C2575B6}"/>
                </a:ext>
              </a:extLst>
            </p:cNvPr>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3" name="Freeform 118">
              <a:extLst>
                <a:ext uri="{FF2B5EF4-FFF2-40B4-BE49-F238E27FC236}">
                  <a16:creationId xmlns:a16="http://schemas.microsoft.com/office/drawing/2014/main" id="{47258BB9-D070-3529-9CF8-F99DC30F6A2F}"/>
                </a:ext>
              </a:extLst>
            </p:cNvPr>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4" name="Freeform 119">
              <a:extLst>
                <a:ext uri="{FF2B5EF4-FFF2-40B4-BE49-F238E27FC236}">
                  <a16:creationId xmlns:a16="http://schemas.microsoft.com/office/drawing/2014/main" id="{5A7D7E2F-0980-133F-28BA-6D3772529424}"/>
                </a:ext>
              </a:extLst>
            </p:cNvPr>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5" name="Freeform 120">
              <a:extLst>
                <a:ext uri="{FF2B5EF4-FFF2-40B4-BE49-F238E27FC236}">
                  <a16:creationId xmlns:a16="http://schemas.microsoft.com/office/drawing/2014/main" id="{601FBBC2-ADB4-4D16-0B20-B0919E12EEFE}"/>
                </a:ext>
              </a:extLst>
            </p:cNvPr>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6" name="Freeform 121">
              <a:extLst>
                <a:ext uri="{FF2B5EF4-FFF2-40B4-BE49-F238E27FC236}">
                  <a16:creationId xmlns:a16="http://schemas.microsoft.com/office/drawing/2014/main" id="{11A524DC-9074-C248-FA3F-0BEBD100D70B}"/>
                </a:ext>
              </a:extLst>
            </p:cNvPr>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7" name="Freeform 122">
              <a:extLst>
                <a:ext uri="{FF2B5EF4-FFF2-40B4-BE49-F238E27FC236}">
                  <a16:creationId xmlns:a16="http://schemas.microsoft.com/office/drawing/2014/main" id="{6998BB78-4EF3-590B-A745-98C12D5454C7}"/>
                </a:ext>
              </a:extLst>
            </p:cNvPr>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8" name="Freeform 123">
              <a:extLst>
                <a:ext uri="{FF2B5EF4-FFF2-40B4-BE49-F238E27FC236}">
                  <a16:creationId xmlns:a16="http://schemas.microsoft.com/office/drawing/2014/main" id="{77FFB3F4-8E1D-6886-5DB9-FD8F0F6C39CF}"/>
                </a:ext>
              </a:extLst>
            </p:cNvPr>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9" name="Freeform 124">
              <a:extLst>
                <a:ext uri="{FF2B5EF4-FFF2-40B4-BE49-F238E27FC236}">
                  <a16:creationId xmlns:a16="http://schemas.microsoft.com/office/drawing/2014/main" id="{B475F1C1-C478-FCE8-71E6-1AA33022430B}"/>
                </a:ext>
              </a:extLst>
            </p:cNvPr>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0" name="Freeform 125">
              <a:extLst>
                <a:ext uri="{FF2B5EF4-FFF2-40B4-BE49-F238E27FC236}">
                  <a16:creationId xmlns:a16="http://schemas.microsoft.com/office/drawing/2014/main" id="{F410F3B0-6D45-CB25-9BB2-D28DBAF8F654}"/>
                </a:ext>
              </a:extLst>
            </p:cNvPr>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1" name="Freeform 126">
              <a:extLst>
                <a:ext uri="{FF2B5EF4-FFF2-40B4-BE49-F238E27FC236}">
                  <a16:creationId xmlns:a16="http://schemas.microsoft.com/office/drawing/2014/main" id="{2749FE45-8CB6-099F-7F6A-25C85F7244C8}"/>
                </a:ext>
              </a:extLst>
            </p:cNvPr>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2" name="Freeform 127">
              <a:extLst>
                <a:ext uri="{FF2B5EF4-FFF2-40B4-BE49-F238E27FC236}">
                  <a16:creationId xmlns:a16="http://schemas.microsoft.com/office/drawing/2014/main" id="{C4B294AF-95E0-6416-E59B-24607D7A7CCB}"/>
                </a:ext>
              </a:extLst>
            </p:cNvPr>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3" name="Freeform 128">
              <a:extLst>
                <a:ext uri="{FF2B5EF4-FFF2-40B4-BE49-F238E27FC236}">
                  <a16:creationId xmlns:a16="http://schemas.microsoft.com/office/drawing/2014/main" id="{B5DEA16B-4DC2-BD24-85C7-0F4B42D6D99F}"/>
                </a:ext>
              </a:extLst>
            </p:cNvPr>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4" name="Freeform 129">
              <a:extLst>
                <a:ext uri="{FF2B5EF4-FFF2-40B4-BE49-F238E27FC236}">
                  <a16:creationId xmlns:a16="http://schemas.microsoft.com/office/drawing/2014/main" id="{5A97B615-5E1E-3C49-2480-2543234AE109}"/>
                </a:ext>
              </a:extLst>
            </p:cNvPr>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5" name="Freeform 130">
              <a:extLst>
                <a:ext uri="{FF2B5EF4-FFF2-40B4-BE49-F238E27FC236}">
                  <a16:creationId xmlns:a16="http://schemas.microsoft.com/office/drawing/2014/main" id="{3F5FDDAD-57E8-1E80-21DC-5662E64762D1}"/>
                </a:ext>
              </a:extLst>
            </p:cNvPr>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6" name="Freeform 131">
              <a:extLst>
                <a:ext uri="{FF2B5EF4-FFF2-40B4-BE49-F238E27FC236}">
                  <a16:creationId xmlns:a16="http://schemas.microsoft.com/office/drawing/2014/main" id="{1A1B2A09-6800-F58C-3D0B-BDD9EE42E819}"/>
                </a:ext>
              </a:extLst>
            </p:cNvPr>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7" name="Freeform 132">
              <a:extLst>
                <a:ext uri="{FF2B5EF4-FFF2-40B4-BE49-F238E27FC236}">
                  <a16:creationId xmlns:a16="http://schemas.microsoft.com/office/drawing/2014/main" id="{53C7CF2E-B693-A8A9-4B5A-ABFCB53DECC6}"/>
                </a:ext>
              </a:extLst>
            </p:cNvPr>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8" name="Freeform 133">
              <a:extLst>
                <a:ext uri="{FF2B5EF4-FFF2-40B4-BE49-F238E27FC236}">
                  <a16:creationId xmlns:a16="http://schemas.microsoft.com/office/drawing/2014/main" id="{673C07BC-3A34-89D0-BD42-64A625E96D43}"/>
                </a:ext>
              </a:extLst>
            </p:cNvPr>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9" name="Freeform 134">
              <a:extLst>
                <a:ext uri="{FF2B5EF4-FFF2-40B4-BE49-F238E27FC236}">
                  <a16:creationId xmlns:a16="http://schemas.microsoft.com/office/drawing/2014/main" id="{D2509B5E-4A94-3379-2F03-827AA68D9604}"/>
                </a:ext>
              </a:extLst>
            </p:cNvPr>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0" name="Freeform 135">
              <a:extLst>
                <a:ext uri="{FF2B5EF4-FFF2-40B4-BE49-F238E27FC236}">
                  <a16:creationId xmlns:a16="http://schemas.microsoft.com/office/drawing/2014/main" id="{1C860B42-9BF8-E00A-A248-F07123308590}"/>
                </a:ext>
              </a:extLst>
            </p:cNvPr>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1" name="Freeform 136">
              <a:extLst>
                <a:ext uri="{FF2B5EF4-FFF2-40B4-BE49-F238E27FC236}">
                  <a16:creationId xmlns:a16="http://schemas.microsoft.com/office/drawing/2014/main" id="{F9561DC9-D0A3-7203-5E98-CB7BF29D76A1}"/>
                </a:ext>
              </a:extLst>
            </p:cNvPr>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2" name="Freeform 137">
              <a:extLst>
                <a:ext uri="{FF2B5EF4-FFF2-40B4-BE49-F238E27FC236}">
                  <a16:creationId xmlns:a16="http://schemas.microsoft.com/office/drawing/2014/main" id="{EF4A238A-967A-2E3C-4793-4D53C3B93D3A}"/>
                </a:ext>
              </a:extLst>
            </p:cNvPr>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3" name="Freeform 138">
              <a:extLst>
                <a:ext uri="{FF2B5EF4-FFF2-40B4-BE49-F238E27FC236}">
                  <a16:creationId xmlns:a16="http://schemas.microsoft.com/office/drawing/2014/main" id="{FBC6D4D1-B024-EF08-EB62-79A865245E99}"/>
                </a:ext>
              </a:extLst>
            </p:cNvPr>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4" name="Freeform 139">
              <a:extLst>
                <a:ext uri="{FF2B5EF4-FFF2-40B4-BE49-F238E27FC236}">
                  <a16:creationId xmlns:a16="http://schemas.microsoft.com/office/drawing/2014/main" id="{A5B50000-00A6-1B5A-61C4-E5C73FEAC47D}"/>
                </a:ext>
              </a:extLst>
            </p:cNvPr>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5" name="Freeform 140">
              <a:extLst>
                <a:ext uri="{FF2B5EF4-FFF2-40B4-BE49-F238E27FC236}">
                  <a16:creationId xmlns:a16="http://schemas.microsoft.com/office/drawing/2014/main" id="{06F23DFC-F600-3825-0489-91417EA90604}"/>
                </a:ext>
              </a:extLst>
            </p:cNvPr>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6" name="Freeform 141">
              <a:extLst>
                <a:ext uri="{FF2B5EF4-FFF2-40B4-BE49-F238E27FC236}">
                  <a16:creationId xmlns:a16="http://schemas.microsoft.com/office/drawing/2014/main" id="{E6F13B32-B7A1-F05D-987E-8C907982FE6C}"/>
                </a:ext>
              </a:extLst>
            </p:cNvPr>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7" name="Freeform 142">
              <a:extLst>
                <a:ext uri="{FF2B5EF4-FFF2-40B4-BE49-F238E27FC236}">
                  <a16:creationId xmlns:a16="http://schemas.microsoft.com/office/drawing/2014/main" id="{83592317-6DBF-1D35-0D32-DE8182DDB6AD}"/>
                </a:ext>
              </a:extLst>
            </p:cNvPr>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8" name="Freeform 143">
              <a:extLst>
                <a:ext uri="{FF2B5EF4-FFF2-40B4-BE49-F238E27FC236}">
                  <a16:creationId xmlns:a16="http://schemas.microsoft.com/office/drawing/2014/main" id="{26F4E920-D5F5-7506-7C33-4AEBC8657D4F}"/>
                </a:ext>
              </a:extLst>
            </p:cNvPr>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9" name="Freeform 144">
              <a:extLst>
                <a:ext uri="{FF2B5EF4-FFF2-40B4-BE49-F238E27FC236}">
                  <a16:creationId xmlns:a16="http://schemas.microsoft.com/office/drawing/2014/main" id="{0E6DCC95-2746-E0E2-206D-31359CF2F45E}"/>
                </a:ext>
              </a:extLst>
            </p:cNvPr>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0" name="Freeform 145">
              <a:extLst>
                <a:ext uri="{FF2B5EF4-FFF2-40B4-BE49-F238E27FC236}">
                  <a16:creationId xmlns:a16="http://schemas.microsoft.com/office/drawing/2014/main" id="{352EC32B-0FD8-8396-FECE-7CF5BE9AC5C9}"/>
                </a:ext>
              </a:extLst>
            </p:cNvPr>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1" name="Freeform 146">
              <a:extLst>
                <a:ext uri="{FF2B5EF4-FFF2-40B4-BE49-F238E27FC236}">
                  <a16:creationId xmlns:a16="http://schemas.microsoft.com/office/drawing/2014/main" id="{F4C3E660-DBD4-4378-8FE5-581558E538A0}"/>
                </a:ext>
              </a:extLst>
            </p:cNvPr>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2" name="Freeform 147">
              <a:extLst>
                <a:ext uri="{FF2B5EF4-FFF2-40B4-BE49-F238E27FC236}">
                  <a16:creationId xmlns:a16="http://schemas.microsoft.com/office/drawing/2014/main" id="{62AEADD8-F9DB-6899-158A-8C38AA69B738}"/>
                </a:ext>
              </a:extLst>
            </p:cNvPr>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3" name="Freeform 148">
              <a:extLst>
                <a:ext uri="{FF2B5EF4-FFF2-40B4-BE49-F238E27FC236}">
                  <a16:creationId xmlns:a16="http://schemas.microsoft.com/office/drawing/2014/main" id="{5C4085B8-7169-8371-A70E-0DC53A2FED97}"/>
                </a:ext>
              </a:extLst>
            </p:cNvPr>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4" name="Freeform 149">
              <a:extLst>
                <a:ext uri="{FF2B5EF4-FFF2-40B4-BE49-F238E27FC236}">
                  <a16:creationId xmlns:a16="http://schemas.microsoft.com/office/drawing/2014/main" id="{6E98EB35-F77F-157C-4435-4A33465C9E18}"/>
                </a:ext>
              </a:extLst>
            </p:cNvPr>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5" name="Freeform 150">
              <a:extLst>
                <a:ext uri="{FF2B5EF4-FFF2-40B4-BE49-F238E27FC236}">
                  <a16:creationId xmlns:a16="http://schemas.microsoft.com/office/drawing/2014/main" id="{62CDCB61-A8F1-A10F-7451-44AFB308B1DF}"/>
                </a:ext>
              </a:extLst>
            </p:cNvPr>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6" name="Freeform 151">
              <a:extLst>
                <a:ext uri="{FF2B5EF4-FFF2-40B4-BE49-F238E27FC236}">
                  <a16:creationId xmlns:a16="http://schemas.microsoft.com/office/drawing/2014/main" id="{ED15EF94-22D1-3524-894D-B0F6C4238751}"/>
                </a:ext>
              </a:extLst>
            </p:cNvPr>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7" name="Freeform 152">
              <a:extLst>
                <a:ext uri="{FF2B5EF4-FFF2-40B4-BE49-F238E27FC236}">
                  <a16:creationId xmlns:a16="http://schemas.microsoft.com/office/drawing/2014/main" id="{1893EB7F-8E7B-999C-D161-0098E4D11EFD}"/>
                </a:ext>
              </a:extLst>
            </p:cNvPr>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8" name="Freeform 153">
              <a:extLst>
                <a:ext uri="{FF2B5EF4-FFF2-40B4-BE49-F238E27FC236}">
                  <a16:creationId xmlns:a16="http://schemas.microsoft.com/office/drawing/2014/main" id="{E7FC21A0-CF28-6998-16BF-23BD647FDB60}"/>
                </a:ext>
              </a:extLst>
            </p:cNvPr>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9" name="Freeform 154">
              <a:extLst>
                <a:ext uri="{FF2B5EF4-FFF2-40B4-BE49-F238E27FC236}">
                  <a16:creationId xmlns:a16="http://schemas.microsoft.com/office/drawing/2014/main" id="{700020E0-E1DF-B299-65FC-9D264420865E}"/>
                </a:ext>
              </a:extLst>
            </p:cNvPr>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0" name="Freeform 155">
              <a:extLst>
                <a:ext uri="{FF2B5EF4-FFF2-40B4-BE49-F238E27FC236}">
                  <a16:creationId xmlns:a16="http://schemas.microsoft.com/office/drawing/2014/main" id="{11F66826-C60A-A5CB-6F05-E6BAEB88E629}"/>
                </a:ext>
              </a:extLst>
            </p:cNvPr>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1" name="Freeform 156">
              <a:extLst>
                <a:ext uri="{FF2B5EF4-FFF2-40B4-BE49-F238E27FC236}">
                  <a16:creationId xmlns:a16="http://schemas.microsoft.com/office/drawing/2014/main" id="{CD5D4A0B-FEA4-8440-ECDE-0335141A126B}"/>
                </a:ext>
              </a:extLst>
            </p:cNvPr>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2" name="Freeform 157">
              <a:extLst>
                <a:ext uri="{FF2B5EF4-FFF2-40B4-BE49-F238E27FC236}">
                  <a16:creationId xmlns:a16="http://schemas.microsoft.com/office/drawing/2014/main" id="{A73A122F-9E2F-36C4-2826-4D47C9EA6CC8}"/>
                </a:ext>
              </a:extLst>
            </p:cNvPr>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3" name="Freeform 158">
              <a:extLst>
                <a:ext uri="{FF2B5EF4-FFF2-40B4-BE49-F238E27FC236}">
                  <a16:creationId xmlns:a16="http://schemas.microsoft.com/office/drawing/2014/main" id="{A5786752-670D-A346-6250-5552C912CE1A}"/>
                </a:ext>
              </a:extLst>
            </p:cNvPr>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2"/>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4" name="Freeform 159">
              <a:extLst>
                <a:ext uri="{FF2B5EF4-FFF2-40B4-BE49-F238E27FC236}">
                  <a16:creationId xmlns:a16="http://schemas.microsoft.com/office/drawing/2014/main" id="{DAFA8C1F-6E05-2061-15E6-10293A75422E}"/>
                </a:ext>
              </a:extLst>
            </p:cNvPr>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5" name="Freeform 160">
              <a:extLst>
                <a:ext uri="{FF2B5EF4-FFF2-40B4-BE49-F238E27FC236}">
                  <a16:creationId xmlns:a16="http://schemas.microsoft.com/office/drawing/2014/main" id="{B298DD8E-93D3-95EB-5DDE-582E552DA911}"/>
                </a:ext>
              </a:extLst>
            </p:cNvPr>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6" name="Freeform 161">
              <a:extLst>
                <a:ext uri="{FF2B5EF4-FFF2-40B4-BE49-F238E27FC236}">
                  <a16:creationId xmlns:a16="http://schemas.microsoft.com/office/drawing/2014/main" id="{39A0F122-8232-E19B-510F-C0E235B4E8FB}"/>
                </a:ext>
              </a:extLst>
            </p:cNvPr>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7" name="Freeform 162">
              <a:extLst>
                <a:ext uri="{FF2B5EF4-FFF2-40B4-BE49-F238E27FC236}">
                  <a16:creationId xmlns:a16="http://schemas.microsoft.com/office/drawing/2014/main" id="{29A237D0-D9EC-C6EA-FDCA-E2D968E057CD}"/>
                </a:ext>
              </a:extLst>
            </p:cNvPr>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8" name="Freeform 163">
              <a:extLst>
                <a:ext uri="{FF2B5EF4-FFF2-40B4-BE49-F238E27FC236}">
                  <a16:creationId xmlns:a16="http://schemas.microsoft.com/office/drawing/2014/main" id="{F10E1710-1841-7B7F-23E5-D0B699C2791E}"/>
                </a:ext>
              </a:extLst>
            </p:cNvPr>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9" name="Freeform 164">
              <a:extLst>
                <a:ext uri="{FF2B5EF4-FFF2-40B4-BE49-F238E27FC236}">
                  <a16:creationId xmlns:a16="http://schemas.microsoft.com/office/drawing/2014/main" id="{A278A5ED-8446-7FA6-8D26-3E6B283D84BC}"/>
                </a:ext>
              </a:extLst>
            </p:cNvPr>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0" name="Freeform 165">
              <a:extLst>
                <a:ext uri="{FF2B5EF4-FFF2-40B4-BE49-F238E27FC236}">
                  <a16:creationId xmlns:a16="http://schemas.microsoft.com/office/drawing/2014/main" id="{CD51A06C-3787-1072-CEB4-81B5328D7AC5}"/>
                </a:ext>
              </a:extLst>
            </p:cNvPr>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1" name="Freeform 166">
              <a:extLst>
                <a:ext uri="{FF2B5EF4-FFF2-40B4-BE49-F238E27FC236}">
                  <a16:creationId xmlns:a16="http://schemas.microsoft.com/office/drawing/2014/main" id="{E7C7C79F-7A2B-7B6F-6CCA-009C27D08C34}"/>
                </a:ext>
              </a:extLst>
            </p:cNvPr>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2" name="Freeform 167">
              <a:extLst>
                <a:ext uri="{FF2B5EF4-FFF2-40B4-BE49-F238E27FC236}">
                  <a16:creationId xmlns:a16="http://schemas.microsoft.com/office/drawing/2014/main" id="{76A3E524-178D-F338-4856-E81F9F205373}"/>
                </a:ext>
              </a:extLst>
            </p:cNvPr>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3" name="Freeform 168">
              <a:extLst>
                <a:ext uri="{FF2B5EF4-FFF2-40B4-BE49-F238E27FC236}">
                  <a16:creationId xmlns:a16="http://schemas.microsoft.com/office/drawing/2014/main" id="{8EDA5594-BCF3-2780-F8D3-4601AAB9D70A}"/>
                </a:ext>
              </a:extLst>
            </p:cNvPr>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4" name="Freeform 169">
              <a:extLst>
                <a:ext uri="{FF2B5EF4-FFF2-40B4-BE49-F238E27FC236}">
                  <a16:creationId xmlns:a16="http://schemas.microsoft.com/office/drawing/2014/main" id="{77C491C5-5CBC-4434-9508-F569A5636D74}"/>
                </a:ext>
              </a:extLst>
            </p:cNvPr>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5" name="Freeform 170">
              <a:extLst>
                <a:ext uri="{FF2B5EF4-FFF2-40B4-BE49-F238E27FC236}">
                  <a16:creationId xmlns:a16="http://schemas.microsoft.com/office/drawing/2014/main" id="{B1C1E9CF-C968-E740-3076-690E2F7FBD91}"/>
                </a:ext>
              </a:extLst>
            </p:cNvPr>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6" name="Freeform 171">
              <a:extLst>
                <a:ext uri="{FF2B5EF4-FFF2-40B4-BE49-F238E27FC236}">
                  <a16:creationId xmlns:a16="http://schemas.microsoft.com/office/drawing/2014/main" id="{B4D691CF-4827-766C-022A-B7E25F1F876E}"/>
                </a:ext>
              </a:extLst>
            </p:cNvPr>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7" name="Freeform 172">
              <a:extLst>
                <a:ext uri="{FF2B5EF4-FFF2-40B4-BE49-F238E27FC236}">
                  <a16:creationId xmlns:a16="http://schemas.microsoft.com/office/drawing/2014/main" id="{38166AB4-7D7C-7CB9-BAE5-54C0DDE298D8}"/>
                </a:ext>
              </a:extLst>
            </p:cNvPr>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8" name="Freeform 173">
              <a:extLst>
                <a:ext uri="{FF2B5EF4-FFF2-40B4-BE49-F238E27FC236}">
                  <a16:creationId xmlns:a16="http://schemas.microsoft.com/office/drawing/2014/main" id="{3569D59E-403D-B90D-C1A5-60F39F657B70}"/>
                </a:ext>
              </a:extLst>
            </p:cNvPr>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9" name="Freeform 174">
              <a:extLst>
                <a:ext uri="{FF2B5EF4-FFF2-40B4-BE49-F238E27FC236}">
                  <a16:creationId xmlns:a16="http://schemas.microsoft.com/office/drawing/2014/main" id="{2BC05CA9-32BA-556B-4B8F-AC9EE0673C50}"/>
                </a:ext>
              </a:extLst>
            </p:cNvPr>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0" name="Freeform 175">
              <a:extLst>
                <a:ext uri="{FF2B5EF4-FFF2-40B4-BE49-F238E27FC236}">
                  <a16:creationId xmlns:a16="http://schemas.microsoft.com/office/drawing/2014/main" id="{365296BD-9474-2B6E-A158-4642D817F654}"/>
                </a:ext>
              </a:extLst>
            </p:cNvPr>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1" name="Freeform 176">
              <a:extLst>
                <a:ext uri="{FF2B5EF4-FFF2-40B4-BE49-F238E27FC236}">
                  <a16:creationId xmlns:a16="http://schemas.microsoft.com/office/drawing/2014/main" id="{37856D09-FE4D-941A-94A2-E195C6AFBD99}"/>
                </a:ext>
              </a:extLst>
            </p:cNvPr>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2" name="Freeform 177">
              <a:extLst>
                <a:ext uri="{FF2B5EF4-FFF2-40B4-BE49-F238E27FC236}">
                  <a16:creationId xmlns:a16="http://schemas.microsoft.com/office/drawing/2014/main" id="{6798B501-C623-1585-F219-0825E7E3C9EE}"/>
                </a:ext>
              </a:extLst>
            </p:cNvPr>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3" name="Freeform 178">
              <a:extLst>
                <a:ext uri="{FF2B5EF4-FFF2-40B4-BE49-F238E27FC236}">
                  <a16:creationId xmlns:a16="http://schemas.microsoft.com/office/drawing/2014/main" id="{A0B4BA24-31AE-A8C1-03A2-A8C32B2362FA}"/>
                </a:ext>
              </a:extLst>
            </p:cNvPr>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4" name="Freeform 179">
              <a:extLst>
                <a:ext uri="{FF2B5EF4-FFF2-40B4-BE49-F238E27FC236}">
                  <a16:creationId xmlns:a16="http://schemas.microsoft.com/office/drawing/2014/main" id="{8310F5BA-3D2D-E737-C42F-B187A359B0EB}"/>
                </a:ext>
              </a:extLst>
            </p:cNvPr>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5" name="Freeform 180">
              <a:extLst>
                <a:ext uri="{FF2B5EF4-FFF2-40B4-BE49-F238E27FC236}">
                  <a16:creationId xmlns:a16="http://schemas.microsoft.com/office/drawing/2014/main" id="{A5A4EF1E-2486-3BE5-5DDA-B7D5DB3BFAC5}"/>
                </a:ext>
              </a:extLst>
            </p:cNvPr>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6" name="Freeform 181">
              <a:extLst>
                <a:ext uri="{FF2B5EF4-FFF2-40B4-BE49-F238E27FC236}">
                  <a16:creationId xmlns:a16="http://schemas.microsoft.com/office/drawing/2014/main" id="{E8A44CD3-A790-C677-1CCD-575D0518D785}"/>
                </a:ext>
              </a:extLst>
            </p:cNvPr>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7" name="Freeform 182">
              <a:extLst>
                <a:ext uri="{FF2B5EF4-FFF2-40B4-BE49-F238E27FC236}">
                  <a16:creationId xmlns:a16="http://schemas.microsoft.com/office/drawing/2014/main" id="{28B214C4-B0BD-4F79-BDBE-FDB484094231}"/>
                </a:ext>
              </a:extLst>
            </p:cNvPr>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8" name="Freeform 183">
              <a:extLst>
                <a:ext uri="{FF2B5EF4-FFF2-40B4-BE49-F238E27FC236}">
                  <a16:creationId xmlns:a16="http://schemas.microsoft.com/office/drawing/2014/main" id="{DBE116BC-183E-672C-AD83-34BF24239ED0}"/>
                </a:ext>
              </a:extLst>
            </p:cNvPr>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9" name="Freeform 184">
              <a:extLst>
                <a:ext uri="{FF2B5EF4-FFF2-40B4-BE49-F238E27FC236}">
                  <a16:creationId xmlns:a16="http://schemas.microsoft.com/office/drawing/2014/main" id="{100D9E89-0B8A-BCB1-581F-4E5B70287DD2}"/>
                </a:ext>
              </a:extLst>
            </p:cNvPr>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0" name="Freeform 185">
              <a:extLst>
                <a:ext uri="{FF2B5EF4-FFF2-40B4-BE49-F238E27FC236}">
                  <a16:creationId xmlns:a16="http://schemas.microsoft.com/office/drawing/2014/main" id="{4BF773EB-6566-5A3C-69D3-F2DCB9726B4F}"/>
                </a:ext>
              </a:extLst>
            </p:cNvPr>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1" name="Freeform 186">
              <a:extLst>
                <a:ext uri="{FF2B5EF4-FFF2-40B4-BE49-F238E27FC236}">
                  <a16:creationId xmlns:a16="http://schemas.microsoft.com/office/drawing/2014/main" id="{0EEC5F88-D6F9-6418-DDD6-6C4611A4E6EF}"/>
                </a:ext>
              </a:extLst>
            </p:cNvPr>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2" name="Freeform 187">
              <a:extLst>
                <a:ext uri="{FF2B5EF4-FFF2-40B4-BE49-F238E27FC236}">
                  <a16:creationId xmlns:a16="http://schemas.microsoft.com/office/drawing/2014/main" id="{6BD82271-5AE1-A907-9910-D3B0168EDDBE}"/>
                </a:ext>
              </a:extLst>
            </p:cNvPr>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3" name="Freeform 188">
              <a:extLst>
                <a:ext uri="{FF2B5EF4-FFF2-40B4-BE49-F238E27FC236}">
                  <a16:creationId xmlns:a16="http://schemas.microsoft.com/office/drawing/2014/main" id="{087DEAB6-D975-F187-D7CF-59381C33F7FA}"/>
                </a:ext>
              </a:extLst>
            </p:cNvPr>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4" name="Freeform 189">
              <a:extLst>
                <a:ext uri="{FF2B5EF4-FFF2-40B4-BE49-F238E27FC236}">
                  <a16:creationId xmlns:a16="http://schemas.microsoft.com/office/drawing/2014/main" id="{87CB672E-9FE7-97AF-F35D-B2BA956321EA}"/>
                </a:ext>
              </a:extLst>
            </p:cNvPr>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5" name="Freeform 190">
              <a:extLst>
                <a:ext uri="{FF2B5EF4-FFF2-40B4-BE49-F238E27FC236}">
                  <a16:creationId xmlns:a16="http://schemas.microsoft.com/office/drawing/2014/main" id="{FD2F8849-D9E3-7EA7-C4D6-79962ADFD115}"/>
                </a:ext>
              </a:extLst>
            </p:cNvPr>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6" name="Freeform 191">
              <a:extLst>
                <a:ext uri="{FF2B5EF4-FFF2-40B4-BE49-F238E27FC236}">
                  <a16:creationId xmlns:a16="http://schemas.microsoft.com/office/drawing/2014/main" id="{09DC20A5-867F-D31B-6539-B3CA15490094}"/>
                </a:ext>
              </a:extLst>
            </p:cNvPr>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7" name="Freeform 192">
              <a:extLst>
                <a:ext uri="{FF2B5EF4-FFF2-40B4-BE49-F238E27FC236}">
                  <a16:creationId xmlns:a16="http://schemas.microsoft.com/office/drawing/2014/main" id="{2F3509BF-1038-8347-53CE-839C56BFFB67}"/>
                </a:ext>
              </a:extLst>
            </p:cNvPr>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8" name="Freeform 193">
              <a:extLst>
                <a:ext uri="{FF2B5EF4-FFF2-40B4-BE49-F238E27FC236}">
                  <a16:creationId xmlns:a16="http://schemas.microsoft.com/office/drawing/2014/main" id="{55610C5F-6763-DFA8-A077-3D473F863AED}"/>
                </a:ext>
              </a:extLst>
            </p:cNvPr>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9" name="Freeform 194">
              <a:extLst>
                <a:ext uri="{FF2B5EF4-FFF2-40B4-BE49-F238E27FC236}">
                  <a16:creationId xmlns:a16="http://schemas.microsoft.com/office/drawing/2014/main" id="{5E27C52E-B81C-86DD-467B-5760ECCE572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0" name="Freeform 195">
              <a:extLst>
                <a:ext uri="{FF2B5EF4-FFF2-40B4-BE49-F238E27FC236}">
                  <a16:creationId xmlns:a16="http://schemas.microsoft.com/office/drawing/2014/main" id="{0CF640C4-AFFE-1EB5-79C5-25E78E264AB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1" name="Freeform 196">
              <a:extLst>
                <a:ext uri="{FF2B5EF4-FFF2-40B4-BE49-F238E27FC236}">
                  <a16:creationId xmlns:a16="http://schemas.microsoft.com/office/drawing/2014/main" id="{9F084E4A-B85D-A79D-51B9-AE12F9D67AA3}"/>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2" name="Freeform 197">
              <a:extLst>
                <a:ext uri="{FF2B5EF4-FFF2-40B4-BE49-F238E27FC236}">
                  <a16:creationId xmlns:a16="http://schemas.microsoft.com/office/drawing/2014/main" id="{8F9378CC-A7C7-C20E-4217-04D73C13AF4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3" name="Freeform 198">
              <a:extLst>
                <a:ext uri="{FF2B5EF4-FFF2-40B4-BE49-F238E27FC236}">
                  <a16:creationId xmlns:a16="http://schemas.microsoft.com/office/drawing/2014/main" id="{66ED2671-4BCA-8CF0-F046-734C0ACD48D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4" name="Freeform 199">
              <a:extLst>
                <a:ext uri="{FF2B5EF4-FFF2-40B4-BE49-F238E27FC236}">
                  <a16:creationId xmlns:a16="http://schemas.microsoft.com/office/drawing/2014/main" id="{9F22F3C6-8B5D-98AF-36EC-B4801B6747E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5" name="Freeform 200">
              <a:extLst>
                <a:ext uri="{FF2B5EF4-FFF2-40B4-BE49-F238E27FC236}">
                  <a16:creationId xmlns:a16="http://schemas.microsoft.com/office/drawing/2014/main" id="{1EB5E1AF-126C-FAE3-29F3-881C4E30380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6" name="Freeform 201">
              <a:extLst>
                <a:ext uri="{FF2B5EF4-FFF2-40B4-BE49-F238E27FC236}">
                  <a16:creationId xmlns:a16="http://schemas.microsoft.com/office/drawing/2014/main" id="{04CE13EB-2455-8FD3-A3F3-1EB3BF4E493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7" name="Freeform 202">
              <a:extLst>
                <a:ext uri="{FF2B5EF4-FFF2-40B4-BE49-F238E27FC236}">
                  <a16:creationId xmlns:a16="http://schemas.microsoft.com/office/drawing/2014/main" id="{64A6B739-CF99-580E-3BD8-EA0C290EA68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8" name="Freeform 203">
              <a:extLst>
                <a:ext uri="{FF2B5EF4-FFF2-40B4-BE49-F238E27FC236}">
                  <a16:creationId xmlns:a16="http://schemas.microsoft.com/office/drawing/2014/main" id="{EE781376-8141-41E6-6EDB-51565C20CF33}"/>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9" name="Freeform 204">
              <a:extLst>
                <a:ext uri="{FF2B5EF4-FFF2-40B4-BE49-F238E27FC236}">
                  <a16:creationId xmlns:a16="http://schemas.microsoft.com/office/drawing/2014/main" id="{D2695969-AF25-8769-D3BC-9AF53B0649E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0" name="Freeform 205">
              <a:extLst>
                <a:ext uri="{FF2B5EF4-FFF2-40B4-BE49-F238E27FC236}">
                  <a16:creationId xmlns:a16="http://schemas.microsoft.com/office/drawing/2014/main" id="{40F58618-47E9-1D5A-86F7-C6FB257519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1" name="Freeform 206">
              <a:extLst>
                <a:ext uri="{FF2B5EF4-FFF2-40B4-BE49-F238E27FC236}">
                  <a16:creationId xmlns:a16="http://schemas.microsoft.com/office/drawing/2014/main" id="{A9008FC4-1D89-621F-5BA1-380793F4E0B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2" name="Freeform 207">
              <a:extLst>
                <a:ext uri="{FF2B5EF4-FFF2-40B4-BE49-F238E27FC236}">
                  <a16:creationId xmlns:a16="http://schemas.microsoft.com/office/drawing/2014/main" id="{615D0732-EA2F-6482-D534-083FC1950AD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3" name="Freeform 208">
              <a:extLst>
                <a:ext uri="{FF2B5EF4-FFF2-40B4-BE49-F238E27FC236}">
                  <a16:creationId xmlns:a16="http://schemas.microsoft.com/office/drawing/2014/main" id="{DE13F3E3-F5C8-2B6B-E46F-EE9C153BB3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4" name="Freeform 209">
              <a:extLst>
                <a:ext uri="{FF2B5EF4-FFF2-40B4-BE49-F238E27FC236}">
                  <a16:creationId xmlns:a16="http://schemas.microsoft.com/office/drawing/2014/main" id="{7C988008-1127-8DCC-2333-624E55D4657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5" name="Freeform 210">
              <a:extLst>
                <a:ext uri="{FF2B5EF4-FFF2-40B4-BE49-F238E27FC236}">
                  <a16:creationId xmlns:a16="http://schemas.microsoft.com/office/drawing/2014/main" id="{3FBBC00F-51C2-1CDA-5BFF-1AE2FE92CC3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6" name="Freeform 211">
              <a:extLst>
                <a:ext uri="{FF2B5EF4-FFF2-40B4-BE49-F238E27FC236}">
                  <a16:creationId xmlns:a16="http://schemas.microsoft.com/office/drawing/2014/main" id="{B02513DE-C630-4502-BAB3-1EC45073DFE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7" name="Freeform 212">
              <a:extLst>
                <a:ext uri="{FF2B5EF4-FFF2-40B4-BE49-F238E27FC236}">
                  <a16:creationId xmlns:a16="http://schemas.microsoft.com/office/drawing/2014/main" id="{83105299-FC47-BF3B-DE22-3CB14FD4DD5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8" name="Freeform 213">
              <a:extLst>
                <a:ext uri="{FF2B5EF4-FFF2-40B4-BE49-F238E27FC236}">
                  <a16:creationId xmlns:a16="http://schemas.microsoft.com/office/drawing/2014/main" id="{E65E27D3-9DA9-7037-C01F-3F15D21CDB8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9" name="Freeform 214">
              <a:extLst>
                <a:ext uri="{FF2B5EF4-FFF2-40B4-BE49-F238E27FC236}">
                  <a16:creationId xmlns:a16="http://schemas.microsoft.com/office/drawing/2014/main" id="{1D69A02C-1CD9-7CE2-15A0-F152E31E75E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0" name="Freeform 215">
              <a:extLst>
                <a:ext uri="{FF2B5EF4-FFF2-40B4-BE49-F238E27FC236}">
                  <a16:creationId xmlns:a16="http://schemas.microsoft.com/office/drawing/2014/main" id="{E68FCBE5-A49C-1CEF-399D-DD090110F7F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1" name="Freeform 216">
              <a:extLst>
                <a:ext uri="{FF2B5EF4-FFF2-40B4-BE49-F238E27FC236}">
                  <a16:creationId xmlns:a16="http://schemas.microsoft.com/office/drawing/2014/main" id="{A627091E-440C-A32D-C61A-0FC2C74E200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2" name="Freeform 217">
              <a:extLst>
                <a:ext uri="{FF2B5EF4-FFF2-40B4-BE49-F238E27FC236}">
                  <a16:creationId xmlns:a16="http://schemas.microsoft.com/office/drawing/2014/main" id="{D63A33F2-D014-6FC6-4D2C-3B47C670478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3" name="Freeform 218">
              <a:extLst>
                <a:ext uri="{FF2B5EF4-FFF2-40B4-BE49-F238E27FC236}">
                  <a16:creationId xmlns:a16="http://schemas.microsoft.com/office/drawing/2014/main" id="{7211551C-AC29-2D96-52CD-5B3BE89660B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4" name="Freeform 219">
              <a:extLst>
                <a:ext uri="{FF2B5EF4-FFF2-40B4-BE49-F238E27FC236}">
                  <a16:creationId xmlns:a16="http://schemas.microsoft.com/office/drawing/2014/main" id="{07449524-BB47-3A53-6E93-384FA6E5780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5" name="Freeform 220">
              <a:extLst>
                <a:ext uri="{FF2B5EF4-FFF2-40B4-BE49-F238E27FC236}">
                  <a16:creationId xmlns:a16="http://schemas.microsoft.com/office/drawing/2014/main" id="{A45C407F-C795-3F7D-953B-691CDADA6FC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6" name="Freeform 221">
              <a:extLst>
                <a:ext uri="{FF2B5EF4-FFF2-40B4-BE49-F238E27FC236}">
                  <a16:creationId xmlns:a16="http://schemas.microsoft.com/office/drawing/2014/main" id="{481CC09D-ACEE-E7A9-A590-6FDA9BF3EEB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7" name="Freeform 222">
              <a:extLst>
                <a:ext uri="{FF2B5EF4-FFF2-40B4-BE49-F238E27FC236}">
                  <a16:creationId xmlns:a16="http://schemas.microsoft.com/office/drawing/2014/main" id="{E96E96C2-FA46-A716-E92F-89DE24B14CC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8" name="Freeform 223">
              <a:extLst>
                <a:ext uri="{FF2B5EF4-FFF2-40B4-BE49-F238E27FC236}">
                  <a16:creationId xmlns:a16="http://schemas.microsoft.com/office/drawing/2014/main" id="{63AC5FAE-7DA2-5CA7-56D7-CE7B046858D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9" name="Freeform 224">
              <a:extLst>
                <a:ext uri="{FF2B5EF4-FFF2-40B4-BE49-F238E27FC236}">
                  <a16:creationId xmlns:a16="http://schemas.microsoft.com/office/drawing/2014/main" id="{0E9B8F84-F8B9-24D0-8E80-80B7A98EDE88}"/>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0" name="Freeform 225">
              <a:extLst>
                <a:ext uri="{FF2B5EF4-FFF2-40B4-BE49-F238E27FC236}">
                  <a16:creationId xmlns:a16="http://schemas.microsoft.com/office/drawing/2014/main" id="{DBF09FB0-21EB-9A7E-B647-3BFBD4CDE1F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1" name="Freeform 226">
              <a:extLst>
                <a:ext uri="{FF2B5EF4-FFF2-40B4-BE49-F238E27FC236}">
                  <a16:creationId xmlns:a16="http://schemas.microsoft.com/office/drawing/2014/main" id="{55D870D0-38B2-937D-67F6-B6B72E65655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2" name="Freeform 227">
              <a:extLst>
                <a:ext uri="{FF2B5EF4-FFF2-40B4-BE49-F238E27FC236}">
                  <a16:creationId xmlns:a16="http://schemas.microsoft.com/office/drawing/2014/main" id="{384164CD-237F-81ED-BFF6-87A97DF0035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3" name="Freeform 228">
              <a:extLst>
                <a:ext uri="{FF2B5EF4-FFF2-40B4-BE49-F238E27FC236}">
                  <a16:creationId xmlns:a16="http://schemas.microsoft.com/office/drawing/2014/main" id="{01B79054-2185-413C-8E9A-570F560F603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4" name="Freeform 229">
              <a:extLst>
                <a:ext uri="{FF2B5EF4-FFF2-40B4-BE49-F238E27FC236}">
                  <a16:creationId xmlns:a16="http://schemas.microsoft.com/office/drawing/2014/main" id="{9AEFA86D-CD18-83BF-1D53-8879D2F0A32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5" name="Freeform 230">
              <a:extLst>
                <a:ext uri="{FF2B5EF4-FFF2-40B4-BE49-F238E27FC236}">
                  <a16:creationId xmlns:a16="http://schemas.microsoft.com/office/drawing/2014/main" id="{3C70C59B-FEE0-C729-7D2F-7F0472A91D3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6" name="Freeform 231">
              <a:extLst>
                <a:ext uri="{FF2B5EF4-FFF2-40B4-BE49-F238E27FC236}">
                  <a16:creationId xmlns:a16="http://schemas.microsoft.com/office/drawing/2014/main" id="{FEF0AB94-8793-B53A-6EC8-BBA05F2EB607}"/>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7" name="Freeform 232">
              <a:extLst>
                <a:ext uri="{FF2B5EF4-FFF2-40B4-BE49-F238E27FC236}">
                  <a16:creationId xmlns:a16="http://schemas.microsoft.com/office/drawing/2014/main" id="{2B544DD1-0582-A3E5-53A3-0A158B20BB2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8" name="Freeform 233">
              <a:extLst>
                <a:ext uri="{FF2B5EF4-FFF2-40B4-BE49-F238E27FC236}">
                  <a16:creationId xmlns:a16="http://schemas.microsoft.com/office/drawing/2014/main" id="{079AC110-DB63-194E-2F8A-89682AD6204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9" name="Freeform 234">
              <a:extLst>
                <a:ext uri="{FF2B5EF4-FFF2-40B4-BE49-F238E27FC236}">
                  <a16:creationId xmlns:a16="http://schemas.microsoft.com/office/drawing/2014/main" id="{B73D9E7D-9ABA-2683-DCED-8C28B5DCB34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0" name="Freeform 235">
              <a:extLst>
                <a:ext uri="{FF2B5EF4-FFF2-40B4-BE49-F238E27FC236}">
                  <a16:creationId xmlns:a16="http://schemas.microsoft.com/office/drawing/2014/main" id="{D33036FA-3DCA-57A3-EA47-E1BC9C4870E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1" name="Freeform 236">
              <a:extLst>
                <a:ext uri="{FF2B5EF4-FFF2-40B4-BE49-F238E27FC236}">
                  <a16:creationId xmlns:a16="http://schemas.microsoft.com/office/drawing/2014/main" id="{13CA62B5-2861-F01D-F8C8-55D8F70051B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2" name="Freeform 237">
              <a:extLst>
                <a:ext uri="{FF2B5EF4-FFF2-40B4-BE49-F238E27FC236}">
                  <a16:creationId xmlns:a16="http://schemas.microsoft.com/office/drawing/2014/main" id="{02647638-A8CA-3F0D-33E0-B026AD363DE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3" name="Freeform 238">
              <a:extLst>
                <a:ext uri="{FF2B5EF4-FFF2-40B4-BE49-F238E27FC236}">
                  <a16:creationId xmlns:a16="http://schemas.microsoft.com/office/drawing/2014/main" id="{C71CDB6C-87E9-DE6C-10C4-2F3183E894A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4" name="Freeform 239">
              <a:extLst>
                <a:ext uri="{FF2B5EF4-FFF2-40B4-BE49-F238E27FC236}">
                  <a16:creationId xmlns:a16="http://schemas.microsoft.com/office/drawing/2014/main" id="{7C38A342-2DEC-4DC3-8240-91591852B8E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5" name="Freeform 240">
              <a:extLst>
                <a:ext uri="{FF2B5EF4-FFF2-40B4-BE49-F238E27FC236}">
                  <a16:creationId xmlns:a16="http://schemas.microsoft.com/office/drawing/2014/main" id="{5935E7E6-ED3A-408C-0615-DC39786F4AC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6" name="Freeform 241">
              <a:extLst>
                <a:ext uri="{FF2B5EF4-FFF2-40B4-BE49-F238E27FC236}">
                  <a16:creationId xmlns:a16="http://schemas.microsoft.com/office/drawing/2014/main" id="{8E662C73-3FF6-B8D5-5C9F-171A5027D31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7" name="Freeform 242">
              <a:extLst>
                <a:ext uri="{FF2B5EF4-FFF2-40B4-BE49-F238E27FC236}">
                  <a16:creationId xmlns:a16="http://schemas.microsoft.com/office/drawing/2014/main" id="{8B3DA369-F8D3-F9DF-51D6-D91BAFFBF621}"/>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8" name="Freeform 243">
              <a:extLst>
                <a:ext uri="{FF2B5EF4-FFF2-40B4-BE49-F238E27FC236}">
                  <a16:creationId xmlns:a16="http://schemas.microsoft.com/office/drawing/2014/main" id="{86E9B36C-E1A2-AC5A-7075-32A9F2CB86E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9" name="Freeform 244">
              <a:extLst>
                <a:ext uri="{FF2B5EF4-FFF2-40B4-BE49-F238E27FC236}">
                  <a16:creationId xmlns:a16="http://schemas.microsoft.com/office/drawing/2014/main" id="{F82AEAEA-3097-DBAC-BA80-E1D26D28466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0" name="Freeform 245">
              <a:extLst>
                <a:ext uri="{FF2B5EF4-FFF2-40B4-BE49-F238E27FC236}">
                  <a16:creationId xmlns:a16="http://schemas.microsoft.com/office/drawing/2014/main" id="{2911B980-F217-940D-46E0-80BEDBD7B80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1" name="Freeform 246">
              <a:extLst>
                <a:ext uri="{FF2B5EF4-FFF2-40B4-BE49-F238E27FC236}">
                  <a16:creationId xmlns:a16="http://schemas.microsoft.com/office/drawing/2014/main" id="{147D0470-7F77-331C-7918-F9DE6DE2D16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2" name="Freeform 247">
              <a:extLst>
                <a:ext uri="{FF2B5EF4-FFF2-40B4-BE49-F238E27FC236}">
                  <a16:creationId xmlns:a16="http://schemas.microsoft.com/office/drawing/2014/main" id="{1DA23A59-7E95-547D-73A9-8444944C326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3" name="Freeform 248">
              <a:extLst>
                <a:ext uri="{FF2B5EF4-FFF2-40B4-BE49-F238E27FC236}">
                  <a16:creationId xmlns:a16="http://schemas.microsoft.com/office/drawing/2014/main" id="{ACE8EB9C-BF6F-52D8-B18E-6536631C06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4" name="Freeform 249">
              <a:extLst>
                <a:ext uri="{FF2B5EF4-FFF2-40B4-BE49-F238E27FC236}">
                  <a16:creationId xmlns:a16="http://schemas.microsoft.com/office/drawing/2014/main" id="{BAF02812-9D46-E156-5BA4-FCF442381C6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5" name="Freeform 250">
              <a:extLst>
                <a:ext uri="{FF2B5EF4-FFF2-40B4-BE49-F238E27FC236}">
                  <a16:creationId xmlns:a16="http://schemas.microsoft.com/office/drawing/2014/main" id="{151A7561-F90B-B15B-6C00-8FB56D94A03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6" name="Freeform 251">
              <a:extLst>
                <a:ext uri="{FF2B5EF4-FFF2-40B4-BE49-F238E27FC236}">
                  <a16:creationId xmlns:a16="http://schemas.microsoft.com/office/drawing/2014/main" id="{6332D6AD-C420-414F-8ECF-90410BA6F82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7" name="Freeform 252">
              <a:extLst>
                <a:ext uri="{FF2B5EF4-FFF2-40B4-BE49-F238E27FC236}">
                  <a16:creationId xmlns:a16="http://schemas.microsoft.com/office/drawing/2014/main" id="{B4F81E91-33BB-CD46-FDB1-3E7DD010A2A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8" name="Freeform 253">
              <a:extLst>
                <a:ext uri="{FF2B5EF4-FFF2-40B4-BE49-F238E27FC236}">
                  <a16:creationId xmlns:a16="http://schemas.microsoft.com/office/drawing/2014/main" id="{A1F91275-C9B1-E9DB-76C3-E53F4DEC598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9" name="Freeform 254">
              <a:extLst>
                <a:ext uri="{FF2B5EF4-FFF2-40B4-BE49-F238E27FC236}">
                  <a16:creationId xmlns:a16="http://schemas.microsoft.com/office/drawing/2014/main" id="{0851A358-D831-D634-6301-92A92FE196B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0" name="Freeform 255">
              <a:extLst>
                <a:ext uri="{FF2B5EF4-FFF2-40B4-BE49-F238E27FC236}">
                  <a16:creationId xmlns:a16="http://schemas.microsoft.com/office/drawing/2014/main" id="{DC85E4F8-9EFC-3E95-DE88-501460FA3E7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1" name="Freeform 256">
              <a:extLst>
                <a:ext uri="{FF2B5EF4-FFF2-40B4-BE49-F238E27FC236}">
                  <a16:creationId xmlns:a16="http://schemas.microsoft.com/office/drawing/2014/main" id="{0CC9AEC9-B8DF-C4A2-AF0E-A7FBB5B7D79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2" name="Freeform 257">
              <a:extLst>
                <a:ext uri="{FF2B5EF4-FFF2-40B4-BE49-F238E27FC236}">
                  <a16:creationId xmlns:a16="http://schemas.microsoft.com/office/drawing/2014/main" id="{B7D8EE65-493B-B269-AE32-DF1E54EA3F6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3" name="Freeform 258">
              <a:extLst>
                <a:ext uri="{FF2B5EF4-FFF2-40B4-BE49-F238E27FC236}">
                  <a16:creationId xmlns:a16="http://schemas.microsoft.com/office/drawing/2014/main" id="{0A94F9E3-DED7-4868-A74E-146044C0C7A9}"/>
                </a:ext>
              </a:extLst>
            </p:cNvPr>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4" name="Freeform 259">
              <a:extLst>
                <a:ext uri="{FF2B5EF4-FFF2-40B4-BE49-F238E27FC236}">
                  <a16:creationId xmlns:a16="http://schemas.microsoft.com/office/drawing/2014/main" id="{8A3B5432-D5F1-2133-55FC-B140A0E1D4EB}"/>
                </a:ext>
              </a:extLst>
            </p:cNvPr>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546728" y="8291646"/>
            <a:ext cx="7172731" cy="2662237"/>
          </a:xfrm>
        </p:spPr>
        <p:txBody>
          <a:bodyPr/>
          <a:lstStyle>
            <a:lvl1pPr marL="0" indent="0" algn="ctr">
              <a:buFontTx/>
              <a:buNone/>
              <a:defRPr sz="20000">
                <a:solidFill>
                  <a:schemeClr val="accent2"/>
                </a:solidFill>
              </a:defRPr>
            </a:lvl1pPr>
          </a:lstStyle>
          <a:p>
            <a:pPr lvl="0"/>
            <a:r>
              <a:rPr lang="fr-CA"/>
              <a:t>00%</a:t>
            </a:r>
            <a:endParaRPr lang="en-CA"/>
          </a:p>
        </p:txBody>
      </p:sp>
      <p:sp>
        <p:nvSpPr>
          <p:cNvPr id="275" name="Espace réservé du texte 271">
            <a:extLst>
              <a:ext uri="{FF2B5EF4-FFF2-40B4-BE49-F238E27FC236}">
                <a16:creationId xmlns:a16="http://schemas.microsoft.com/office/drawing/2014/main" id="{B1920DF3-6046-A9CF-4A83-55809BB1EB91}"/>
              </a:ext>
            </a:extLst>
          </p:cNvPr>
          <p:cNvSpPr>
            <a:spLocks noGrp="1"/>
          </p:cNvSpPr>
          <p:nvPr>
            <p:ph type="body" sz="quarter" idx="11" hasCustomPrompt="1"/>
          </p:nvPr>
        </p:nvSpPr>
        <p:spPr>
          <a:xfrm>
            <a:off x="16686951" y="8291646"/>
            <a:ext cx="7172731" cy="2662237"/>
          </a:xfrm>
        </p:spPr>
        <p:txBody>
          <a:bodyPr/>
          <a:lstStyle>
            <a:lvl1pPr marL="0" indent="0" algn="ctr">
              <a:buFontTx/>
              <a:buNone/>
              <a:defRPr sz="20000">
                <a:solidFill>
                  <a:schemeClr val="tx1"/>
                </a:solidFill>
              </a:defRPr>
            </a:lvl1pPr>
          </a:lstStyle>
          <a:p>
            <a:pPr lvl="0"/>
            <a:r>
              <a:rPr lang="fr-CA"/>
              <a:t>00%</a:t>
            </a:r>
            <a:endParaRPr lang="en-CA"/>
          </a:p>
        </p:txBody>
      </p:sp>
      <p:sp>
        <p:nvSpPr>
          <p:cNvPr id="276" name="Espace réservé du texte 271">
            <a:extLst>
              <a:ext uri="{FF2B5EF4-FFF2-40B4-BE49-F238E27FC236}">
                <a16:creationId xmlns:a16="http://schemas.microsoft.com/office/drawing/2014/main" id="{FD2551C8-624B-8D6D-DD5F-483E4A132659}"/>
              </a:ext>
            </a:extLst>
          </p:cNvPr>
          <p:cNvSpPr>
            <a:spLocks noGrp="1"/>
          </p:cNvSpPr>
          <p:nvPr>
            <p:ph type="body" sz="quarter" idx="12" hasCustomPrompt="1"/>
          </p:nvPr>
        </p:nvSpPr>
        <p:spPr>
          <a:xfrm>
            <a:off x="8627472" y="8270186"/>
            <a:ext cx="7172731" cy="2662237"/>
          </a:xfrm>
        </p:spPr>
        <p:txBody>
          <a:bodyPr/>
          <a:lstStyle>
            <a:lvl1pPr marL="0" indent="0" algn="ctr">
              <a:buFontTx/>
              <a:buNone/>
              <a:defRPr sz="20000">
                <a:solidFill>
                  <a:schemeClr val="accent3"/>
                </a:solidFill>
              </a:defRPr>
            </a:lvl1pPr>
          </a:lstStyle>
          <a:p>
            <a:pPr lvl="0"/>
            <a:r>
              <a:rPr lang="fr-CA"/>
              <a:t>00%</a:t>
            </a:r>
            <a:endParaRPr lang="en-CA"/>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546728" y="11014255"/>
            <a:ext cx="7172731" cy="2181046"/>
          </a:xfrm>
        </p:spPr>
        <p:txBody>
          <a:bodyPr/>
          <a:lstStyle>
            <a:lvl1pPr marL="0" indent="0" algn="ctr">
              <a:buFontTx/>
              <a:buNone/>
              <a:defRPr sz="4400">
                <a:solidFill>
                  <a:schemeClr val="tx1"/>
                </a:solidFill>
              </a:defRPr>
            </a:lvl1pPr>
          </a:lstStyle>
          <a:p>
            <a:pPr lvl="0"/>
            <a:r>
              <a:rPr lang="fr-CA" err="1"/>
              <a:t>Add</a:t>
            </a:r>
            <a:r>
              <a:rPr lang="fr-CA"/>
              <a:t> </a:t>
            </a:r>
            <a:r>
              <a:rPr lang="fr-CA" err="1"/>
              <a:t>details</a:t>
            </a:r>
            <a:r>
              <a:rPr lang="fr-CA"/>
              <a:t> </a:t>
            </a:r>
            <a:r>
              <a:rPr lang="fr-CA" err="1"/>
              <a:t>here</a:t>
            </a:r>
            <a:endParaRPr lang="fr-CA"/>
          </a:p>
        </p:txBody>
      </p:sp>
      <p:sp>
        <p:nvSpPr>
          <p:cNvPr id="278" name="Espace réservé du texte 271">
            <a:extLst>
              <a:ext uri="{FF2B5EF4-FFF2-40B4-BE49-F238E27FC236}">
                <a16:creationId xmlns:a16="http://schemas.microsoft.com/office/drawing/2014/main" id="{320B5F82-F380-D85E-5212-7667F7EB8353}"/>
              </a:ext>
            </a:extLst>
          </p:cNvPr>
          <p:cNvSpPr>
            <a:spLocks noGrp="1"/>
          </p:cNvSpPr>
          <p:nvPr>
            <p:ph type="body" sz="quarter" idx="14" hasCustomPrompt="1"/>
          </p:nvPr>
        </p:nvSpPr>
        <p:spPr>
          <a:xfrm>
            <a:off x="8627472" y="11014255"/>
            <a:ext cx="7172731" cy="2181046"/>
          </a:xfrm>
        </p:spPr>
        <p:txBody>
          <a:bodyPr/>
          <a:lstStyle>
            <a:lvl1pPr marL="0" indent="0" algn="ctr">
              <a:buFontTx/>
              <a:buNone/>
              <a:defRPr sz="4400">
                <a:solidFill>
                  <a:schemeClr val="tx1"/>
                </a:solidFill>
              </a:defRPr>
            </a:lvl1pPr>
          </a:lstStyle>
          <a:p>
            <a:pPr lvl="0"/>
            <a:r>
              <a:rPr lang="fr-CA" err="1"/>
              <a:t>Add</a:t>
            </a:r>
            <a:r>
              <a:rPr lang="fr-CA"/>
              <a:t> </a:t>
            </a:r>
            <a:r>
              <a:rPr lang="fr-CA" err="1"/>
              <a:t>details</a:t>
            </a:r>
            <a:r>
              <a:rPr lang="fr-CA"/>
              <a:t> </a:t>
            </a:r>
            <a:r>
              <a:rPr lang="fr-CA" err="1"/>
              <a:t>here</a:t>
            </a:r>
            <a:endParaRPr lang="fr-CA"/>
          </a:p>
        </p:txBody>
      </p:sp>
      <p:sp>
        <p:nvSpPr>
          <p:cNvPr id="279" name="Espace réservé du texte 271">
            <a:extLst>
              <a:ext uri="{FF2B5EF4-FFF2-40B4-BE49-F238E27FC236}">
                <a16:creationId xmlns:a16="http://schemas.microsoft.com/office/drawing/2014/main" id="{930F20C8-A1A7-98A5-FB47-178E08500806}"/>
              </a:ext>
            </a:extLst>
          </p:cNvPr>
          <p:cNvSpPr>
            <a:spLocks noGrp="1"/>
          </p:cNvSpPr>
          <p:nvPr>
            <p:ph type="body" sz="quarter" idx="15" hasCustomPrompt="1"/>
          </p:nvPr>
        </p:nvSpPr>
        <p:spPr>
          <a:xfrm>
            <a:off x="16686951" y="11014255"/>
            <a:ext cx="7172731" cy="2181046"/>
          </a:xfrm>
        </p:spPr>
        <p:txBody>
          <a:bodyPr/>
          <a:lstStyle>
            <a:lvl1pPr marL="0" indent="0" algn="ctr">
              <a:buFontTx/>
              <a:buNone/>
              <a:defRPr sz="4400">
                <a:solidFill>
                  <a:schemeClr val="tx1"/>
                </a:solidFill>
              </a:defRPr>
            </a:lvl1pPr>
          </a:lstStyle>
          <a:p>
            <a:pPr lvl="0"/>
            <a:r>
              <a:rPr lang="fr-CA" err="1"/>
              <a:t>Add</a:t>
            </a:r>
            <a:r>
              <a:rPr lang="fr-CA"/>
              <a:t> </a:t>
            </a:r>
            <a:r>
              <a:rPr lang="fr-CA" err="1"/>
              <a:t>details</a:t>
            </a:r>
            <a:r>
              <a:rPr lang="fr-CA"/>
              <a:t> </a:t>
            </a:r>
            <a:r>
              <a:rPr lang="fr-CA" err="1"/>
              <a:t>here</a:t>
            </a:r>
            <a:endParaRPr lang="fr-CA"/>
          </a:p>
        </p:txBody>
      </p:sp>
    </p:spTree>
    <p:extLst>
      <p:ext uri="{BB962C8B-B14F-4D97-AF65-F5344CB8AC3E}">
        <p14:creationId xmlns:p14="http://schemas.microsoft.com/office/powerpoint/2010/main" val="679982122"/>
      </p:ext>
    </p:extLst>
  </p:cSld>
  <p:clrMapOvr>
    <a:masterClrMapping/>
  </p:clrMapOvr>
  <p:extLst>
    <p:ext uri="{DCECCB84-F9BA-43D5-87BE-67443E8EF086}">
      <p15:sldGuideLst xmlns:p15="http://schemas.microsoft.com/office/powerpoint/2012/main"/>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userDrawn="1">
  <p:cSld name="Title and footer_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6" y="1438826"/>
            <a:ext cx="20638657" cy="4676338"/>
          </a:xfrm>
        </p:spPr>
        <p:txBody>
          <a:bodyPr anchor="t" anchorCtr="0"/>
          <a:lstStyle>
            <a:lvl1pPr>
              <a:lnSpc>
                <a:spcPct val="80000"/>
              </a:lnSpc>
              <a:defRPr sz="12960">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b="1"/>
              <a:t>SOURCE:</a:t>
            </a:r>
            <a:r>
              <a:rPr lang="en-CA"/>
              <a:t> Insert source here</a:t>
            </a:r>
            <a:endParaRPr lang="en-CA" dirty="0"/>
          </a:p>
        </p:txBody>
      </p:sp>
      <p:grpSp>
        <p:nvGrpSpPr>
          <p:cNvPr id="9" name="Group 8"/>
          <p:cNvGrpSpPr/>
          <p:nvPr userDrawn="1"/>
        </p:nvGrpSpPr>
        <p:grpSpPr>
          <a:xfrm>
            <a:off x="22524799" y="857264"/>
            <a:ext cx="917911" cy="857196"/>
            <a:chOff x="8447337" y="357191"/>
            <a:chExt cx="344239" cy="357165"/>
          </a:xfrm>
        </p:grpSpPr>
        <p:sp>
          <p:nvSpPr>
            <p:cNvPr id="10"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0368"/>
            </a:p>
          </p:txBody>
        </p:sp>
        <p:sp>
          <p:nvSpPr>
            <p:cNvPr id="11"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0368"/>
            </a:p>
          </p:txBody>
        </p:sp>
      </p:gr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bg1"/>
                </a:solidFill>
              </a:rPr>
              <a:pPr algn="ctr"/>
              <a:t>‹#›</a:t>
            </a:fld>
            <a:endParaRPr lang="en-CA" sz="2880" b="1" baseline="0" noProof="0" dirty="0">
              <a:solidFill>
                <a:schemeClr val="bg1"/>
              </a:solidFill>
            </a:endParaRPr>
          </a:p>
        </p:txBody>
      </p:sp>
    </p:spTree>
    <p:extLst>
      <p:ext uri="{BB962C8B-B14F-4D97-AF65-F5344CB8AC3E}">
        <p14:creationId xmlns:p14="http://schemas.microsoft.com/office/powerpoint/2010/main" val="403102823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3" y="3576960"/>
            <a:ext cx="10763115" cy="8596800"/>
          </a:xfrm>
          <a:prstGeom prst="rect">
            <a:avLst/>
          </a:prstGeom>
        </p:spPr>
        <p:txBody>
          <a:bodyPr/>
          <a:lstStyle>
            <a:lvl1pPr>
              <a:defRPr sz="5760"/>
            </a:lvl1pPr>
            <a:lvl2pPr>
              <a:defRPr sz="4800"/>
            </a:lvl2pPr>
            <a:lvl3pPr>
              <a:defRPr sz="4320"/>
            </a:lvl3pPr>
            <a:lvl4pPr>
              <a:defRPr sz="3840"/>
            </a:lvl4pPr>
            <a:lvl5pPr>
              <a:defRPr sz="3840"/>
            </a:lvl5pPr>
            <a:lvl6pPr>
              <a:defRPr sz="4320"/>
            </a:lvl6pPr>
            <a:lvl7pPr>
              <a:defRPr sz="4320"/>
            </a:lvl7pPr>
            <a:lvl8pPr>
              <a:defRPr sz="4320"/>
            </a:lvl8pPr>
            <a:lvl9pPr>
              <a:defRPr sz="432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12669546" y="3576960"/>
            <a:ext cx="10760436" cy="8596800"/>
          </a:xfrm>
          <a:prstGeom prst="rect">
            <a:avLst/>
          </a:prstGeom>
        </p:spPr>
        <p:txBody>
          <a:bodyPr/>
          <a:lstStyle>
            <a:lvl1pPr>
              <a:defRPr sz="5760"/>
            </a:lvl1pPr>
            <a:lvl2pPr>
              <a:defRPr sz="4800"/>
            </a:lvl2pPr>
            <a:lvl3pPr>
              <a:defRPr sz="4320"/>
            </a:lvl3pPr>
            <a:lvl4pPr>
              <a:defRPr sz="3840"/>
            </a:lvl4pPr>
            <a:lvl5pPr>
              <a:defRPr sz="3840"/>
            </a:lvl5pPr>
            <a:lvl6pPr>
              <a:defRPr sz="4320"/>
            </a:lvl6pPr>
            <a:lvl7pPr>
              <a:defRPr sz="4320"/>
            </a:lvl7pPr>
            <a:lvl8pPr>
              <a:defRPr sz="4320"/>
            </a:lvl8pPr>
            <a:lvl9pPr>
              <a:defRPr sz="43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Title 4"/>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0"/>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294743720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a:solidFill>
                  <a:schemeClr val="tx1"/>
                </a:solidFill>
              </a:defRPr>
            </a:lvl1pPr>
          </a:lstStyle>
          <a:p>
            <a:r>
              <a:rPr lang="en-CA" b="1"/>
              <a:t>SOURCE:</a:t>
            </a:r>
            <a:r>
              <a:rPr lang="en-CA"/>
              <a:t> Insert source here</a:t>
            </a:r>
            <a:endParaRPr lang="en-CA" dirty="0"/>
          </a:p>
        </p:txBody>
      </p:sp>
      <p:sp>
        <p:nvSpPr>
          <p:cNvPr id="6" name="Text Placeholder 4"/>
          <p:cNvSpPr>
            <a:spLocks noGrp="1"/>
          </p:cNvSpPr>
          <p:nvPr>
            <p:ph type="body" sz="quarter" idx="13"/>
          </p:nvPr>
        </p:nvSpPr>
        <p:spPr>
          <a:xfrm>
            <a:off x="935448" y="304992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80219070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939757" y="3577594"/>
            <a:ext cx="22510535" cy="8564880"/>
          </a:xfrm>
        </p:spPr>
        <p:txBody>
          <a:bodyPr/>
          <a:lstStyle>
            <a:lvl1pPr>
              <a:defRPr>
                <a:solidFill>
                  <a:schemeClr val="tx1"/>
                </a:solidFill>
              </a:defRPr>
            </a:lvl1pPr>
          </a:lstStyle>
          <a:p>
            <a:endParaRPr lang="en-CA" dirty="0"/>
          </a:p>
        </p:txBody>
      </p:sp>
      <p:sp>
        <p:nvSpPr>
          <p:cNvPr id="6" name="Title 5"/>
          <p:cNvSpPr>
            <a:spLocks noGrp="1"/>
          </p:cNvSpPr>
          <p:nvPr>
            <p:ph type="title"/>
          </p:nvPr>
        </p:nvSpPr>
        <p:spPr/>
        <p:txBody>
          <a:bodyPr/>
          <a:lstStyle/>
          <a:p>
            <a:r>
              <a:rPr lang="fr-CA"/>
              <a:t>Click to edit Master title style</a:t>
            </a:r>
            <a:endParaRPr lang="en-CA"/>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17416080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itle">
  <p:cSld name="Back Cover Arrow">
    <p:spTree>
      <p:nvGrpSpPr>
        <p:cNvPr id="1" name=""/>
        <p:cNvGrpSpPr/>
        <p:nvPr/>
      </p:nvGrpSpPr>
      <p:grpSpPr>
        <a:xfrm>
          <a:off x="0" y="0"/>
          <a:ext cx="0" cy="0"/>
          <a:chOff x="0" y="0"/>
          <a:chExt cx="0" cy="0"/>
        </a:xfrm>
      </p:grpSpPr>
      <p:sp>
        <p:nvSpPr>
          <p:cNvPr id="3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ctrTitle" hasCustomPrompt="1"/>
          </p:nvPr>
        </p:nvSpPr>
        <p:spPr>
          <a:xfrm>
            <a:off x="10338555" y="3807022"/>
            <a:ext cx="10815464" cy="2833075"/>
          </a:xfrm>
        </p:spPr>
        <p:txBody>
          <a:bodyPr lIns="0" tIns="0" rIns="0" bIns="0" anchor="b">
            <a:noAutofit/>
          </a:bodyPr>
          <a:lstStyle>
            <a:lvl1pPr algn="l">
              <a:defRPr sz="8640">
                <a:solidFill>
                  <a:schemeClr val="tx1"/>
                </a:solidFill>
              </a:defRPr>
            </a:lvl1pPr>
          </a:lstStyle>
          <a:p>
            <a:r>
              <a:rPr lang="en-CA" noProof="0" dirty="0"/>
              <a:t>Thank you.</a:t>
            </a:r>
          </a:p>
        </p:txBody>
      </p:sp>
      <p:sp>
        <p:nvSpPr>
          <p:cNvPr id="3" name="Subtitle 2"/>
          <p:cNvSpPr>
            <a:spLocks noGrp="1"/>
          </p:cNvSpPr>
          <p:nvPr userDrawn="1">
            <p:ph type="subTitle" idx="1" hasCustomPrompt="1"/>
          </p:nvPr>
        </p:nvSpPr>
        <p:spPr>
          <a:xfrm>
            <a:off x="10338555" y="6948396"/>
            <a:ext cx="10815464" cy="3866381"/>
          </a:xfrm>
        </p:spPr>
        <p:txBody>
          <a:bodyPr lIns="0" tIns="0" rIns="0" bIns="0">
            <a:noAutofit/>
          </a:bodyPr>
          <a:lstStyle>
            <a:lvl1pPr marL="0" indent="0" algn="l">
              <a:lnSpc>
                <a:spcPct val="117000"/>
              </a:lnSpc>
              <a:spcBef>
                <a:spcPts val="0"/>
              </a:spcBef>
              <a:buNone/>
              <a:defRPr sz="4320" b="0">
                <a:solidFill>
                  <a:schemeClr val="tx1"/>
                </a:solidFill>
              </a:defRPr>
            </a:lvl1pPr>
            <a:lvl2pPr marL="1097280" indent="0" algn="ctr">
              <a:buNone/>
              <a:defRPr sz="4800"/>
            </a:lvl2pPr>
            <a:lvl3pPr marL="2194560" indent="0" algn="ctr">
              <a:buNone/>
              <a:defRPr sz="4320"/>
            </a:lvl3pPr>
            <a:lvl4pPr marL="3291840" indent="0" algn="ctr">
              <a:buNone/>
              <a:defRPr sz="3840"/>
            </a:lvl4pPr>
            <a:lvl5pPr marL="4389120" indent="0" algn="ctr">
              <a:buNone/>
              <a:defRPr sz="3840"/>
            </a:lvl5pPr>
            <a:lvl6pPr marL="5486400" indent="0" algn="ctr">
              <a:buNone/>
              <a:defRPr sz="3840"/>
            </a:lvl6pPr>
            <a:lvl7pPr marL="6583680" indent="0" algn="ctr">
              <a:buNone/>
              <a:defRPr sz="3840"/>
            </a:lvl7pPr>
            <a:lvl8pPr marL="7680960" indent="0" algn="ctr">
              <a:buNone/>
              <a:defRPr sz="3840"/>
            </a:lvl8pPr>
            <a:lvl9pPr marL="8778240" indent="0" algn="ctr">
              <a:buNone/>
              <a:defRPr sz="3840"/>
            </a:lvl9pPr>
          </a:lstStyle>
          <a:p>
            <a:r>
              <a:rPr lang="en-CA" sz="4800"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6" name="TextBox 5"/>
          <p:cNvSpPr txBox="1"/>
          <p:nvPr userDrawn="1"/>
        </p:nvSpPr>
        <p:spPr>
          <a:xfrm>
            <a:off x="10338527" y="11764955"/>
            <a:ext cx="9367758" cy="1227166"/>
          </a:xfrm>
          <a:prstGeom prst="rect">
            <a:avLst/>
          </a:prstGeom>
          <a:noFill/>
        </p:spPr>
        <p:txBody>
          <a:bodyPr wrap="square" lIns="0" tIns="0" rIns="0" bIns="0" rtlCol="0" anchor="b" anchorCtr="0">
            <a:noAutofit/>
          </a:bodyPr>
          <a:lstStyle/>
          <a:p>
            <a:pPr marL="0" marR="0" indent="0" algn="l" defTabSz="2194560" rtl="0" eaLnBrk="1" fontAlgn="auto" latinLnBrk="0" hangingPunct="1">
              <a:lnSpc>
                <a:spcPct val="100000"/>
              </a:lnSpc>
              <a:spcBef>
                <a:spcPts val="0"/>
              </a:spcBef>
              <a:spcAft>
                <a:spcPts val="0"/>
              </a:spcAft>
              <a:buClrTx/>
              <a:buSzTx/>
              <a:buFontTx/>
              <a:buNone/>
              <a:tabLst/>
              <a:defRPr/>
            </a:pPr>
            <a:r>
              <a:rPr lang="en-CA" sz="5760" b="1" noProof="0" dirty="0">
                <a:solidFill>
                  <a:schemeClr val="tx1"/>
                </a:solidFill>
                <a:latin typeface="+mn-lt"/>
              </a:rPr>
              <a:t>bdc.ca</a:t>
            </a:r>
            <a:r>
              <a:rPr lang="en-CA" sz="4320" b="1" noProof="0" dirty="0">
                <a:solidFill>
                  <a:schemeClr val="tx1"/>
                </a:solidFill>
                <a:latin typeface="+mn-lt"/>
              </a:rPr>
              <a:t> </a:t>
            </a:r>
            <a:br>
              <a:rPr lang="en-CA" sz="4320" b="1" noProof="0" dirty="0">
                <a:solidFill>
                  <a:schemeClr val="tx1"/>
                </a:solidFill>
                <a:latin typeface="+mn-lt"/>
              </a:rPr>
            </a:br>
            <a:r>
              <a:rPr lang="en-CA" sz="4320" b="1" noProof="0" dirty="0">
                <a:solidFill>
                  <a:schemeClr val="tx1"/>
                </a:solidFill>
                <a:latin typeface="+mn-lt"/>
              </a:rPr>
              <a:t>1-888-INFO-BDC</a:t>
            </a:r>
            <a:endParaRPr lang="en-CA" sz="4320" noProof="0" dirty="0">
              <a:solidFill>
                <a:schemeClr val="tx1"/>
              </a:solidFill>
              <a:latin typeface="+mn-lt"/>
            </a:endParaRPr>
          </a:p>
        </p:txBody>
      </p:sp>
      <p:grpSp>
        <p:nvGrpSpPr>
          <p:cNvPr id="33" name="Group 32"/>
          <p:cNvGrpSpPr>
            <a:grpSpLocks noChangeAspect="1"/>
          </p:cNvGrpSpPr>
          <p:nvPr userDrawn="1"/>
        </p:nvGrpSpPr>
        <p:grpSpPr>
          <a:xfrm>
            <a:off x="923351" y="3101160"/>
            <a:ext cx="3509688" cy="3574579"/>
            <a:chOff x="1388016" y="4219810"/>
            <a:chExt cx="1453501" cy="1644758"/>
          </a:xfrm>
        </p:grpSpPr>
        <p:grpSp>
          <p:nvGrpSpPr>
            <p:cNvPr id="35" name="Group 34"/>
            <p:cNvGrpSpPr/>
            <p:nvPr/>
          </p:nvGrpSpPr>
          <p:grpSpPr>
            <a:xfrm>
              <a:off x="1388016" y="4219810"/>
              <a:ext cx="1083728" cy="467999"/>
              <a:chOff x="4372604" y="2342066"/>
              <a:chExt cx="1083728" cy="467999"/>
            </a:xfrm>
          </p:grpSpPr>
          <p:sp>
            <p:nvSpPr>
              <p:cNvPr id="54" name="TextBox 23"/>
              <p:cNvSpPr txBox="1">
                <a:spLocks noChangeArrowheads="1"/>
              </p:cNvSpPr>
              <p:nvPr/>
            </p:nvSpPr>
            <p:spPr bwMode="auto">
              <a:xfrm>
                <a:off x="4894567" y="2387258"/>
                <a:ext cx="561765" cy="34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a:t>
                </a:r>
              </a:p>
            </p:txBody>
          </p:sp>
          <p:grpSp>
            <p:nvGrpSpPr>
              <p:cNvPr id="55" name="Group 54"/>
              <p:cNvGrpSpPr>
                <a:grpSpLocks noChangeAspect="1"/>
              </p:cNvGrpSpPr>
              <p:nvPr/>
            </p:nvGrpSpPr>
            <p:grpSpPr>
              <a:xfrm>
                <a:off x="4372604" y="2342066"/>
                <a:ext cx="467999" cy="467999"/>
                <a:chOff x="5595938" y="6031037"/>
                <a:chExt cx="1144587" cy="1144585"/>
              </a:xfrm>
            </p:grpSpPr>
            <p:sp>
              <p:nvSpPr>
                <p:cNvPr id="56"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7" name="Freeform 56"/>
                <p:cNvSpPr>
                  <a:spLocks noChangeArrowheads="1"/>
                </p:cNvSpPr>
                <p:nvPr/>
              </p:nvSpPr>
              <p:spPr bwMode="auto">
                <a:xfrm>
                  <a:off x="5964237" y="6511924"/>
                  <a:ext cx="104774" cy="32543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8"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9" name="Freeform 35"/>
                <p:cNvSpPr>
                  <a:spLocks noChangeArrowheads="1"/>
                </p:cNvSpPr>
                <p:nvPr/>
              </p:nvSpPr>
              <p:spPr bwMode="auto">
                <a:xfrm>
                  <a:off x="6132512" y="6500813"/>
                  <a:ext cx="304800" cy="336551"/>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nvGrpSpPr>
            <p:cNvPr id="38" name="Group 37"/>
            <p:cNvGrpSpPr/>
            <p:nvPr/>
          </p:nvGrpSpPr>
          <p:grpSpPr>
            <a:xfrm>
              <a:off x="1388016" y="4806426"/>
              <a:ext cx="1453501" cy="471526"/>
              <a:chOff x="4372604" y="3005971"/>
              <a:chExt cx="1453501" cy="471526"/>
            </a:xfrm>
          </p:grpSpPr>
          <p:sp>
            <p:nvSpPr>
              <p:cNvPr id="50" name="TextBox 23"/>
              <p:cNvSpPr txBox="1">
                <a:spLocks noChangeArrowheads="1"/>
              </p:cNvSpPr>
              <p:nvPr/>
            </p:nvSpPr>
            <p:spPr bwMode="auto">
              <a:xfrm>
                <a:off x="4894567" y="3041679"/>
                <a:ext cx="931538" cy="34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BDC_ca</a:t>
                </a:r>
              </a:p>
            </p:txBody>
          </p:sp>
          <p:grpSp>
            <p:nvGrpSpPr>
              <p:cNvPr id="51" name="Group 50"/>
              <p:cNvGrpSpPr>
                <a:grpSpLocks noChangeAspect="1"/>
              </p:cNvGrpSpPr>
              <p:nvPr/>
            </p:nvGrpSpPr>
            <p:grpSpPr>
              <a:xfrm>
                <a:off x="4372604" y="3005971"/>
                <a:ext cx="464428" cy="471526"/>
                <a:chOff x="6845300" y="6004494"/>
                <a:chExt cx="1154113" cy="1171752"/>
              </a:xfrm>
            </p:grpSpPr>
            <p:sp>
              <p:nvSpPr>
                <p:cNvPr id="52"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3"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nvGrpSpPr>
            <p:cNvPr id="39" name="Group 38"/>
            <p:cNvGrpSpPr/>
            <p:nvPr/>
          </p:nvGrpSpPr>
          <p:grpSpPr>
            <a:xfrm>
              <a:off x="1388017" y="5396569"/>
              <a:ext cx="1083727" cy="467999"/>
              <a:chOff x="4372605" y="3686216"/>
              <a:chExt cx="1083727" cy="467999"/>
            </a:xfrm>
          </p:grpSpPr>
          <p:sp>
            <p:nvSpPr>
              <p:cNvPr id="40" name="TextBox 23"/>
              <p:cNvSpPr txBox="1">
                <a:spLocks noChangeArrowheads="1"/>
              </p:cNvSpPr>
              <p:nvPr/>
            </p:nvSpPr>
            <p:spPr bwMode="auto">
              <a:xfrm>
                <a:off x="4894567" y="3720160"/>
                <a:ext cx="561765" cy="34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a:t>
                </a:r>
              </a:p>
            </p:txBody>
          </p:sp>
          <p:grpSp>
            <p:nvGrpSpPr>
              <p:cNvPr id="41" name="Group 40"/>
              <p:cNvGrpSpPr>
                <a:grpSpLocks noChangeAspect="1"/>
              </p:cNvGrpSpPr>
              <p:nvPr/>
            </p:nvGrpSpPr>
            <p:grpSpPr>
              <a:xfrm>
                <a:off x="4372605" y="3686216"/>
                <a:ext cx="467999" cy="467999"/>
                <a:chOff x="8105775" y="6012877"/>
                <a:chExt cx="1144588" cy="1144587"/>
              </a:xfrm>
            </p:grpSpPr>
            <p:sp>
              <p:nvSpPr>
                <p:cNvPr id="42" name="Freeform 41"/>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43" name="Freeform 42"/>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grpSp>
        <p:nvGrpSpPr>
          <p:cNvPr id="60" name="Group 59"/>
          <p:cNvGrpSpPr>
            <a:grpSpLocks noChangeAspect="1"/>
          </p:cNvGrpSpPr>
          <p:nvPr userDrawn="1"/>
        </p:nvGrpSpPr>
        <p:grpSpPr>
          <a:xfrm>
            <a:off x="20562864" y="857267"/>
            <a:ext cx="2879813" cy="1365799"/>
            <a:chOff x="0" y="1127125"/>
            <a:chExt cx="10080625" cy="5311775"/>
          </a:xfrm>
        </p:grpSpPr>
        <p:sp>
          <p:nvSpPr>
            <p:cNvPr id="61"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0368"/>
            </a:p>
          </p:txBody>
        </p:sp>
        <p:sp>
          <p:nvSpPr>
            <p:cNvPr id="62"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0368"/>
            </a:p>
          </p:txBody>
        </p:sp>
        <p:sp>
          <p:nvSpPr>
            <p:cNvPr id="63"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0368"/>
            </a:p>
          </p:txBody>
        </p:sp>
        <p:sp>
          <p:nvSpPr>
            <p:cNvPr id="64"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0368"/>
            </a:p>
          </p:txBody>
        </p:sp>
        <p:sp>
          <p:nvSpPr>
            <p:cNvPr id="65"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0368"/>
            </a:p>
          </p:txBody>
        </p:sp>
      </p:grpSp>
      <p:sp>
        <p:nvSpPr>
          <p:cNvPr id="32" name="Freeform 2"/>
          <p:cNvSpPr>
            <a:spLocks noChangeArrowheads="1"/>
          </p:cNvSpPr>
          <p:nvPr userDrawn="1"/>
        </p:nvSpPr>
        <p:spPr bwMode="auto">
          <a:xfrm>
            <a:off x="17870114" y="10665553"/>
            <a:ext cx="5085760" cy="3066914"/>
          </a:xfrm>
          <a:custGeom>
            <a:avLst/>
            <a:gdLst>
              <a:gd name="T0" fmla="*/ 5289 w 5290"/>
              <a:gd name="T1" fmla="*/ 3544 h 3545"/>
              <a:gd name="T2" fmla="*/ 5289 w 5290"/>
              <a:gd name="T3" fmla="*/ 3544 h 3545"/>
              <a:gd name="T4" fmla="*/ 5289 w 5290"/>
              <a:gd name="T5" fmla="*/ 1243 h 3545"/>
              <a:gd name="T6" fmla="*/ 4046 w 5290"/>
              <a:gd name="T7" fmla="*/ 0 h 3545"/>
              <a:gd name="T8" fmla="*/ 3173 w 5290"/>
              <a:gd name="T9" fmla="*/ 370 h 3545"/>
              <a:gd name="T10" fmla="*/ 0 w 5290"/>
              <a:gd name="T11" fmla="*/ 3544 h 3545"/>
              <a:gd name="T12" fmla="*/ 5289 w 5290"/>
              <a:gd name="T13" fmla="*/ 3544 h 3545"/>
            </a:gdLst>
            <a:ahLst/>
            <a:cxnLst>
              <a:cxn ang="0">
                <a:pos x="T0" y="T1"/>
              </a:cxn>
              <a:cxn ang="0">
                <a:pos x="T2" y="T3"/>
              </a:cxn>
              <a:cxn ang="0">
                <a:pos x="T4" y="T5"/>
              </a:cxn>
              <a:cxn ang="0">
                <a:pos x="T6" y="T7"/>
              </a:cxn>
              <a:cxn ang="0">
                <a:pos x="T8" y="T9"/>
              </a:cxn>
              <a:cxn ang="0">
                <a:pos x="T10" y="T11"/>
              </a:cxn>
              <a:cxn ang="0">
                <a:pos x="T12" y="T13"/>
              </a:cxn>
            </a:cxnLst>
            <a:rect l="0" t="0" r="r" b="b"/>
            <a:pathLst>
              <a:path w="5290" h="3545">
                <a:moveTo>
                  <a:pt x="5289" y="3544"/>
                </a:moveTo>
                <a:lnTo>
                  <a:pt x="5289" y="3544"/>
                </a:lnTo>
                <a:cubicBezTo>
                  <a:pt x="5289" y="1243"/>
                  <a:pt x="5289" y="1243"/>
                  <a:pt x="5289" y="1243"/>
                </a:cubicBezTo>
                <a:cubicBezTo>
                  <a:pt x="5289" y="556"/>
                  <a:pt x="4733" y="0"/>
                  <a:pt x="4046" y="0"/>
                </a:cubicBezTo>
                <a:cubicBezTo>
                  <a:pt x="3702" y="0"/>
                  <a:pt x="3385" y="132"/>
                  <a:pt x="3173" y="370"/>
                </a:cubicBezTo>
                <a:cubicBezTo>
                  <a:pt x="0" y="3544"/>
                  <a:pt x="0" y="3544"/>
                  <a:pt x="0" y="3544"/>
                </a:cubicBezTo>
                <a:lnTo>
                  <a:pt x="5289" y="3544"/>
                </a:lnTo>
              </a:path>
            </a:pathLst>
          </a:custGeom>
          <a:solidFill>
            <a:srgbClr val="DA291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Tree>
    <p:extLst>
      <p:ext uri="{BB962C8B-B14F-4D97-AF65-F5344CB8AC3E}">
        <p14:creationId xmlns:p14="http://schemas.microsoft.com/office/powerpoint/2010/main" val="4026697745"/>
      </p:ext>
    </p:extLst>
  </p:cSld>
  <p:clrMapOvr>
    <a:masterClrMapping/>
  </p:clrMapOvr>
  <p:extLst>
    <p:ext uri="{DCECCB84-F9BA-43D5-87BE-67443E8EF086}">
      <p15:sldGuideLst xmlns:p15="http://schemas.microsoft.com/office/powerpoint/2012/main"/>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userDrawn="1">
  <p:cSld name="1_Checkered layout, Two images — Electric Blu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12191240" y="1"/>
            <a:ext cx="12191172" cy="6860158"/>
          </a:xfrm>
          <a:solidFill>
            <a:srgbClr val="DFDFE0"/>
          </a:solidFill>
          <a:ln>
            <a:noFill/>
          </a:ln>
        </p:spPr>
        <p:txBody>
          <a:bodyPr tIns="0" anchor="t" anchorCtr="0">
            <a:normAutofit/>
          </a:bodyPr>
          <a:lstStyle>
            <a:lvl1pPr marL="0" indent="0" algn="ctr">
              <a:spcBef>
                <a:spcPts val="1440"/>
              </a:spcBef>
              <a:buNone/>
              <a:defRPr lang="en-US" sz="5280" b="0" smtClean="0"/>
            </a:lvl1pPr>
            <a:lvl2pPr marL="1097280" indent="0">
              <a:buNone/>
              <a:defRPr sz="6720"/>
            </a:lvl2pPr>
            <a:lvl3pPr marL="2194560" indent="0">
              <a:buNone/>
              <a:defRPr sz="5760"/>
            </a:lvl3pPr>
            <a:lvl4pPr marL="3291840" indent="0">
              <a:buNone/>
              <a:defRPr sz="4800"/>
            </a:lvl4pPr>
            <a:lvl5pPr marL="4389120" indent="0">
              <a:buNone/>
              <a:defRPr sz="4800"/>
            </a:lvl5pPr>
            <a:lvl6pPr marL="5486400" indent="0">
              <a:buNone/>
              <a:defRPr sz="4800"/>
            </a:lvl6pPr>
            <a:lvl7pPr marL="6583680" indent="0">
              <a:buNone/>
              <a:defRPr sz="4800"/>
            </a:lvl7pPr>
            <a:lvl8pPr marL="7680960" indent="0">
              <a:buNone/>
              <a:defRPr sz="4800"/>
            </a:lvl8pPr>
            <a:lvl9pPr marL="8778240" indent="0">
              <a:buNone/>
              <a:defRPr sz="48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3" name="Rectangle 12"/>
          <p:cNvSpPr/>
          <p:nvPr userDrawn="1"/>
        </p:nvSpPr>
        <p:spPr>
          <a:xfrm>
            <a:off x="12191206" y="6857998"/>
            <a:ext cx="12191207"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0368" dirty="0">
              <a:ln>
                <a:noFill/>
              </a:ln>
              <a:solidFill>
                <a:srgbClr val="D9D9D6"/>
              </a:solidFill>
            </a:endParaRPr>
          </a:p>
        </p:txBody>
      </p:sp>
      <p:sp>
        <p:nvSpPr>
          <p:cNvPr id="14" name="Picture Placeholder 2"/>
          <p:cNvSpPr>
            <a:spLocks noGrp="1" noChangeAspect="1"/>
          </p:cNvSpPr>
          <p:nvPr>
            <p:ph type="pic" idx="17" hasCustomPrompt="1"/>
          </p:nvPr>
        </p:nvSpPr>
        <p:spPr>
          <a:xfrm>
            <a:off x="2" y="6857999"/>
            <a:ext cx="12182740" cy="6858002"/>
          </a:xfrm>
          <a:solidFill>
            <a:srgbClr val="DFDFE0"/>
          </a:solidFill>
          <a:ln>
            <a:noFill/>
          </a:ln>
        </p:spPr>
        <p:txBody>
          <a:bodyPr tIns="0" anchor="t" anchorCtr="0">
            <a:normAutofit/>
          </a:bodyPr>
          <a:lstStyle>
            <a:lvl1pPr marL="0" indent="0" algn="ctr">
              <a:spcBef>
                <a:spcPts val="1440"/>
              </a:spcBef>
              <a:buNone/>
              <a:defRPr lang="en-US" sz="5280" b="0" smtClean="0"/>
            </a:lvl1pPr>
            <a:lvl2pPr marL="1097280" indent="0">
              <a:buNone/>
              <a:defRPr sz="6720"/>
            </a:lvl2pPr>
            <a:lvl3pPr marL="2194560" indent="0">
              <a:buNone/>
              <a:defRPr sz="5760"/>
            </a:lvl3pPr>
            <a:lvl4pPr marL="3291840" indent="0">
              <a:buNone/>
              <a:defRPr sz="4800"/>
            </a:lvl4pPr>
            <a:lvl5pPr marL="4389120" indent="0">
              <a:buNone/>
              <a:defRPr sz="4800"/>
            </a:lvl5pPr>
            <a:lvl6pPr marL="5486400" indent="0">
              <a:buNone/>
              <a:defRPr sz="4800"/>
            </a:lvl6pPr>
            <a:lvl7pPr marL="6583680" indent="0">
              <a:buNone/>
              <a:defRPr sz="4800"/>
            </a:lvl7pPr>
            <a:lvl8pPr marL="7680960" indent="0">
              <a:buNone/>
              <a:defRPr sz="4800"/>
            </a:lvl8pPr>
            <a:lvl9pPr marL="8778240" indent="0">
              <a:buNone/>
              <a:defRPr sz="48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2"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6" name="Text Placeholder 8"/>
          <p:cNvSpPr>
            <a:spLocks noGrp="1"/>
          </p:cNvSpPr>
          <p:nvPr>
            <p:ph type="body" sz="quarter" idx="15" hasCustomPrompt="1"/>
          </p:nvPr>
        </p:nvSpPr>
        <p:spPr>
          <a:xfrm>
            <a:off x="939746" y="857252"/>
            <a:ext cx="10267766" cy="5085252"/>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7" name="Text Placeholder 8"/>
          <p:cNvSpPr>
            <a:spLocks noGrp="1"/>
          </p:cNvSpPr>
          <p:nvPr>
            <p:ph type="body" sz="quarter" idx="16" hasCustomPrompt="1"/>
          </p:nvPr>
        </p:nvSpPr>
        <p:spPr>
          <a:xfrm>
            <a:off x="13132277" y="7762531"/>
            <a:ext cx="10314638" cy="504288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Tree>
    <p:extLst>
      <p:ext uri="{BB962C8B-B14F-4D97-AF65-F5344CB8AC3E}">
        <p14:creationId xmlns:p14="http://schemas.microsoft.com/office/powerpoint/2010/main" val="393282737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1_Two Content, Subhead">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3" y="4521720"/>
            <a:ext cx="10763115" cy="7655040"/>
          </a:xfrm>
          <a:prstGeom prst="rect">
            <a:avLst/>
          </a:prstGeom>
        </p:spPr>
        <p:txBody>
          <a:bodyPr/>
          <a:lstStyle>
            <a:lvl1pPr>
              <a:defRPr sz="5760">
                <a:solidFill>
                  <a:schemeClr val="tx1"/>
                </a:solidFill>
              </a:defRPr>
            </a:lvl1pPr>
            <a:lvl2pPr>
              <a:defRPr sz="4800">
                <a:solidFill>
                  <a:schemeClr val="tx1"/>
                </a:solidFill>
              </a:defRPr>
            </a:lvl2pPr>
            <a:lvl3pPr>
              <a:defRPr sz="4320">
                <a:solidFill>
                  <a:schemeClr val="tx1"/>
                </a:solidFill>
              </a:defRPr>
            </a:lvl3pPr>
            <a:lvl4pPr>
              <a:defRPr sz="3840">
                <a:solidFill>
                  <a:schemeClr val="tx1"/>
                </a:solidFill>
              </a:defRPr>
            </a:lvl4pPr>
            <a:lvl5pPr>
              <a:defRPr sz="3840">
                <a:solidFill>
                  <a:schemeClr val="tx1"/>
                </a:solidFill>
              </a:defRPr>
            </a:lvl5pPr>
            <a:lvl6pPr>
              <a:defRPr sz="4320"/>
            </a:lvl6pPr>
            <a:lvl7pPr>
              <a:defRPr sz="4320"/>
            </a:lvl7pPr>
            <a:lvl8pPr>
              <a:defRPr sz="4320"/>
            </a:lvl8pPr>
            <a:lvl9pPr>
              <a:defRPr sz="432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12669587" y="4521720"/>
            <a:ext cx="10760433" cy="7655040"/>
          </a:xfrm>
          <a:prstGeom prst="rect">
            <a:avLst/>
          </a:prstGeom>
        </p:spPr>
        <p:txBody>
          <a:bodyPr/>
          <a:lstStyle>
            <a:lvl1pPr>
              <a:defRPr sz="5760">
                <a:solidFill>
                  <a:schemeClr val="tx1"/>
                </a:solidFill>
              </a:defRPr>
            </a:lvl1pPr>
            <a:lvl2pPr>
              <a:defRPr sz="4800">
                <a:solidFill>
                  <a:schemeClr val="tx1"/>
                </a:solidFill>
              </a:defRPr>
            </a:lvl2pPr>
            <a:lvl3pPr>
              <a:defRPr sz="4320">
                <a:solidFill>
                  <a:schemeClr val="tx1"/>
                </a:solidFill>
              </a:defRPr>
            </a:lvl3pPr>
            <a:lvl4pPr>
              <a:defRPr sz="3840">
                <a:solidFill>
                  <a:schemeClr val="tx1"/>
                </a:solidFill>
              </a:defRPr>
            </a:lvl4pPr>
            <a:lvl5pPr>
              <a:defRPr sz="3840">
                <a:solidFill>
                  <a:schemeClr val="tx1"/>
                </a:solidFill>
              </a:defRPr>
            </a:lvl5pPr>
            <a:lvl6pPr>
              <a:defRPr sz="4320"/>
            </a:lvl6pPr>
            <a:lvl7pPr>
              <a:defRPr sz="4320"/>
            </a:lvl7pPr>
            <a:lvl8pPr>
              <a:defRPr sz="4320"/>
            </a:lvl8pPr>
            <a:lvl9pPr>
              <a:defRPr sz="432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en-CA" b="1"/>
              <a:t>SOURCE:</a:t>
            </a:r>
            <a:r>
              <a:rPr lang="en-CA"/>
              <a:t> Insert source here</a:t>
            </a:r>
            <a:endParaRPr lang="en-CA" dirty="0"/>
          </a:p>
        </p:txBody>
      </p:sp>
      <p:sp>
        <p:nvSpPr>
          <p:cNvPr id="2" name="Title 1"/>
          <p:cNvSpPr>
            <a:spLocks noGrp="1"/>
          </p:cNvSpPr>
          <p:nvPr>
            <p:ph type="title"/>
          </p:nvPr>
        </p:nvSpPr>
        <p:spPr/>
        <p:txBody>
          <a:bodyPr/>
          <a:lstStyle/>
          <a:p>
            <a:r>
              <a:rPr lang="fr-CA"/>
              <a:t>Click to edit Master title style</a:t>
            </a:r>
            <a:endParaRPr lang="en-CA"/>
          </a:p>
        </p:txBody>
      </p:sp>
      <p:sp>
        <p:nvSpPr>
          <p:cNvPr id="8" name="Text Placeholder 4"/>
          <p:cNvSpPr>
            <a:spLocks noGrp="1"/>
          </p:cNvSpPr>
          <p:nvPr>
            <p:ph type="body" sz="quarter" idx="13"/>
          </p:nvPr>
        </p:nvSpPr>
        <p:spPr>
          <a:xfrm>
            <a:off x="935448" y="304992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255182337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userDrawn="1">
  <p:cSld name="1_Divider — Turquoise">
    <p:spTree>
      <p:nvGrpSpPr>
        <p:cNvPr id="1" name=""/>
        <p:cNvGrpSpPr/>
        <p:nvPr/>
      </p:nvGrpSpPr>
      <p:grpSpPr>
        <a:xfrm>
          <a:off x="0" y="0"/>
          <a:ext cx="0" cy="0"/>
          <a:chOff x="0" y="0"/>
          <a:chExt cx="0" cy="0"/>
        </a:xfrm>
      </p:grpSpPr>
      <p:sp>
        <p:nvSpPr>
          <p:cNvPr id="12" name="Freeform 6"/>
          <p:cNvSpPr>
            <a:spLocks/>
          </p:cNvSpPr>
          <p:nvPr userDrawn="1"/>
        </p:nvSpPr>
        <p:spPr bwMode="auto">
          <a:xfrm>
            <a:off x="17870139" y="10652760"/>
            <a:ext cx="5075438" cy="306324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title" hasCustomPrompt="1"/>
          </p:nvPr>
        </p:nvSpPr>
        <p:spPr>
          <a:xfrm>
            <a:off x="10338527" y="7110246"/>
            <a:ext cx="13036319" cy="3111545"/>
          </a:xfrm>
        </p:spPr>
        <p:txBody>
          <a:bodyPr lIns="0" tIns="0" rIns="0" bIns="0" anchor="t" anchorCtr="0">
            <a:noAutofit/>
          </a:bodyPr>
          <a:lstStyle>
            <a:lvl1pPr>
              <a:defRPr sz="96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10338527" y="9686323"/>
            <a:ext cx="10586015" cy="2592000"/>
          </a:xfrm>
        </p:spPr>
        <p:txBody>
          <a:bodyPr lIns="0" tIns="0" rIns="0" bIns="0">
            <a:noAutofit/>
          </a:bodyPr>
          <a:lstStyle>
            <a:lvl1pPr marL="0" indent="0">
              <a:spcBef>
                <a:spcPts val="0"/>
              </a:spcBef>
              <a:buNone/>
              <a:defRPr sz="4800" b="0">
                <a:solidFill>
                  <a:schemeClr val="tx1"/>
                </a:solidFill>
              </a:defRPr>
            </a:lvl1pPr>
            <a:lvl2pPr marL="1097280" indent="0">
              <a:buNone/>
              <a:defRPr sz="4800">
                <a:solidFill>
                  <a:schemeClr val="tx1">
                    <a:tint val="75000"/>
                  </a:schemeClr>
                </a:solidFill>
              </a:defRPr>
            </a:lvl2pPr>
            <a:lvl3pPr marL="2194560" indent="0">
              <a:buNone/>
              <a:defRPr sz="4320">
                <a:solidFill>
                  <a:schemeClr val="tx1">
                    <a:tint val="75000"/>
                  </a:schemeClr>
                </a:solidFill>
              </a:defRPr>
            </a:lvl3pPr>
            <a:lvl4pPr marL="3291840" indent="0">
              <a:buNone/>
              <a:defRPr sz="3840">
                <a:solidFill>
                  <a:schemeClr val="tx1">
                    <a:tint val="75000"/>
                  </a:schemeClr>
                </a:solidFill>
              </a:defRPr>
            </a:lvl4pPr>
            <a:lvl5pPr marL="4389120" indent="0">
              <a:buNone/>
              <a:defRPr sz="3840">
                <a:solidFill>
                  <a:schemeClr val="tx1">
                    <a:tint val="75000"/>
                  </a:schemeClr>
                </a:solidFill>
              </a:defRPr>
            </a:lvl5pPr>
            <a:lvl6pPr marL="5486400" indent="0">
              <a:buNone/>
              <a:defRPr sz="3840">
                <a:solidFill>
                  <a:schemeClr val="tx1">
                    <a:tint val="75000"/>
                  </a:schemeClr>
                </a:solidFill>
              </a:defRPr>
            </a:lvl6pPr>
            <a:lvl7pPr marL="6583680" indent="0">
              <a:buNone/>
              <a:defRPr sz="3840">
                <a:solidFill>
                  <a:schemeClr val="tx1">
                    <a:tint val="75000"/>
                  </a:schemeClr>
                </a:solidFill>
              </a:defRPr>
            </a:lvl7pPr>
            <a:lvl8pPr marL="7680960" indent="0">
              <a:buNone/>
              <a:defRPr sz="3840">
                <a:solidFill>
                  <a:schemeClr val="tx1">
                    <a:tint val="75000"/>
                  </a:schemeClr>
                </a:solidFill>
              </a:defRPr>
            </a:lvl8pPr>
            <a:lvl9pPr marL="8778240" indent="0">
              <a:buNone/>
              <a:defRPr sz="384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10338555" y="5210537"/>
            <a:ext cx="3298881" cy="1728000"/>
          </a:xfrm>
        </p:spPr>
        <p:txBody>
          <a:bodyPr lIns="0" tIns="0" rIns="0" bIns="0">
            <a:noAutofit/>
          </a:bodyPr>
          <a:lstStyle>
            <a:lvl1pPr marL="0" indent="0">
              <a:lnSpc>
                <a:spcPct val="85000"/>
              </a:lnSpc>
              <a:spcBef>
                <a:spcPts val="0"/>
              </a:spcBef>
              <a:buNone/>
              <a:defRPr sz="14400" spc="-240" baseline="0">
                <a:solidFill>
                  <a:schemeClr val="accent3"/>
                </a:solidFill>
                <a:latin typeface="+mn-lt"/>
              </a:defRPr>
            </a:lvl1pPr>
            <a:lvl2pPr marL="1097280" indent="0">
              <a:buNone/>
              <a:defRPr/>
            </a:lvl2pPr>
            <a:lvl3pPr marL="2194560" indent="0">
              <a:buNone/>
              <a:defRPr/>
            </a:lvl3pPr>
            <a:lvl4pPr marL="3291840" indent="0">
              <a:buNone/>
              <a:defRPr/>
            </a:lvl4pPr>
            <a:lvl5pPr marL="4389120" indent="0">
              <a:buNone/>
              <a:defRPr/>
            </a:lvl5pPr>
          </a:lstStyle>
          <a:p>
            <a:pPr lvl="0"/>
            <a:r>
              <a:rPr lang="en-CA" noProof="0" dirty="0"/>
              <a:t>00.</a:t>
            </a:r>
          </a:p>
        </p:txBody>
      </p:sp>
      <p:sp>
        <p:nvSpPr>
          <p:cNvPr id="13" name="TextBox 12"/>
          <p:cNvSpPr txBox="1">
            <a:spLocks noChangeArrowheads="1"/>
          </p:cNvSpPr>
          <p:nvPr userDrawn="1"/>
        </p:nvSpPr>
        <p:spPr bwMode="auto">
          <a:xfrm>
            <a:off x="22943173" y="12859219"/>
            <a:ext cx="1439240"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tx1"/>
                </a:solidFill>
              </a:rPr>
              <a:pPr algn="ctr"/>
              <a:t>‹#›</a:t>
            </a:fld>
            <a:endParaRPr lang="en-CA" sz="2880" b="1" baseline="0" noProof="0" dirty="0">
              <a:solidFill>
                <a:schemeClr val="tx1"/>
              </a:solidFill>
            </a:endParaRPr>
          </a:p>
        </p:txBody>
      </p:sp>
      <p:sp>
        <p:nvSpPr>
          <p:cNvPr id="1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4"/>
          </a:solidFill>
          <a:ln>
            <a:noFill/>
          </a:ln>
        </p:spPr>
        <p:txBody>
          <a:bodyPr vert="horz" wrap="square" lIns="219456" tIns="109728" rIns="219456" bIns="109728" numCol="1" anchor="t" anchorCtr="0" compatLnSpc="1">
            <a:prstTxWarp prst="textNoShape">
              <a:avLst/>
            </a:prstTxWarp>
          </a:bodyPr>
          <a:lstStyle/>
          <a:p>
            <a:endParaRPr lang="fr-CA" sz="10368"/>
          </a:p>
        </p:txBody>
      </p:sp>
    </p:spTree>
    <p:extLst>
      <p:ext uri="{BB962C8B-B14F-4D97-AF65-F5344CB8AC3E}">
        <p14:creationId xmlns:p14="http://schemas.microsoft.com/office/powerpoint/2010/main" val="2619598778"/>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userDrawn="1">
  <p:cSld name="1_Divider — Orange">
    <p:spTree>
      <p:nvGrpSpPr>
        <p:cNvPr id="1" name=""/>
        <p:cNvGrpSpPr/>
        <p:nvPr/>
      </p:nvGrpSpPr>
      <p:grpSpPr>
        <a:xfrm>
          <a:off x="0" y="0"/>
          <a:ext cx="0" cy="0"/>
          <a:chOff x="0" y="0"/>
          <a:chExt cx="0" cy="0"/>
        </a:xfrm>
      </p:grpSpPr>
      <p:sp>
        <p:nvSpPr>
          <p:cNvPr id="12" name="Freeform 6"/>
          <p:cNvSpPr>
            <a:spLocks/>
          </p:cNvSpPr>
          <p:nvPr userDrawn="1"/>
        </p:nvSpPr>
        <p:spPr bwMode="auto">
          <a:xfrm>
            <a:off x="17870139" y="10652760"/>
            <a:ext cx="5075438" cy="306324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1"/>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title" hasCustomPrompt="1"/>
          </p:nvPr>
        </p:nvSpPr>
        <p:spPr>
          <a:xfrm>
            <a:off x="10338527" y="7110246"/>
            <a:ext cx="13036319" cy="3111545"/>
          </a:xfrm>
        </p:spPr>
        <p:txBody>
          <a:bodyPr lIns="0" tIns="0" rIns="0" bIns="0" anchor="t" anchorCtr="0">
            <a:noAutofit/>
          </a:bodyPr>
          <a:lstStyle>
            <a:lvl1pPr>
              <a:defRPr sz="96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10338527" y="9686323"/>
            <a:ext cx="10586015" cy="2592000"/>
          </a:xfrm>
        </p:spPr>
        <p:txBody>
          <a:bodyPr lIns="0" tIns="0" rIns="0" bIns="0">
            <a:noAutofit/>
          </a:bodyPr>
          <a:lstStyle>
            <a:lvl1pPr marL="0" indent="0">
              <a:spcBef>
                <a:spcPts val="0"/>
              </a:spcBef>
              <a:buNone/>
              <a:defRPr sz="4800" b="0">
                <a:solidFill>
                  <a:schemeClr val="tx1"/>
                </a:solidFill>
              </a:defRPr>
            </a:lvl1pPr>
            <a:lvl2pPr marL="1097280" indent="0">
              <a:buNone/>
              <a:defRPr sz="4800">
                <a:solidFill>
                  <a:schemeClr val="tx1">
                    <a:tint val="75000"/>
                  </a:schemeClr>
                </a:solidFill>
              </a:defRPr>
            </a:lvl2pPr>
            <a:lvl3pPr marL="2194560" indent="0">
              <a:buNone/>
              <a:defRPr sz="4320">
                <a:solidFill>
                  <a:schemeClr val="tx1">
                    <a:tint val="75000"/>
                  </a:schemeClr>
                </a:solidFill>
              </a:defRPr>
            </a:lvl3pPr>
            <a:lvl4pPr marL="3291840" indent="0">
              <a:buNone/>
              <a:defRPr sz="3840">
                <a:solidFill>
                  <a:schemeClr val="tx1">
                    <a:tint val="75000"/>
                  </a:schemeClr>
                </a:solidFill>
              </a:defRPr>
            </a:lvl4pPr>
            <a:lvl5pPr marL="4389120" indent="0">
              <a:buNone/>
              <a:defRPr sz="3840">
                <a:solidFill>
                  <a:schemeClr val="tx1">
                    <a:tint val="75000"/>
                  </a:schemeClr>
                </a:solidFill>
              </a:defRPr>
            </a:lvl5pPr>
            <a:lvl6pPr marL="5486400" indent="0">
              <a:buNone/>
              <a:defRPr sz="3840">
                <a:solidFill>
                  <a:schemeClr val="tx1">
                    <a:tint val="75000"/>
                  </a:schemeClr>
                </a:solidFill>
              </a:defRPr>
            </a:lvl6pPr>
            <a:lvl7pPr marL="6583680" indent="0">
              <a:buNone/>
              <a:defRPr sz="3840">
                <a:solidFill>
                  <a:schemeClr val="tx1">
                    <a:tint val="75000"/>
                  </a:schemeClr>
                </a:solidFill>
              </a:defRPr>
            </a:lvl7pPr>
            <a:lvl8pPr marL="7680960" indent="0">
              <a:buNone/>
              <a:defRPr sz="3840">
                <a:solidFill>
                  <a:schemeClr val="tx1">
                    <a:tint val="75000"/>
                  </a:schemeClr>
                </a:solidFill>
              </a:defRPr>
            </a:lvl8pPr>
            <a:lvl9pPr marL="8778240" indent="0">
              <a:buNone/>
              <a:defRPr sz="384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10338555" y="5210537"/>
            <a:ext cx="3298881" cy="1728000"/>
          </a:xfrm>
        </p:spPr>
        <p:txBody>
          <a:bodyPr lIns="0" tIns="0" rIns="0" bIns="0">
            <a:noAutofit/>
          </a:bodyPr>
          <a:lstStyle>
            <a:lvl1pPr marL="0" indent="0">
              <a:lnSpc>
                <a:spcPct val="85000"/>
              </a:lnSpc>
              <a:spcBef>
                <a:spcPts val="0"/>
              </a:spcBef>
              <a:buNone/>
              <a:defRPr sz="14400" spc="-240" baseline="0">
                <a:solidFill>
                  <a:schemeClr val="accent3"/>
                </a:solidFill>
                <a:latin typeface="+mn-lt"/>
              </a:defRPr>
            </a:lvl1pPr>
            <a:lvl2pPr marL="1097280" indent="0">
              <a:buNone/>
              <a:defRPr/>
            </a:lvl2pPr>
            <a:lvl3pPr marL="2194560" indent="0">
              <a:buNone/>
              <a:defRPr/>
            </a:lvl3pPr>
            <a:lvl4pPr marL="3291840" indent="0">
              <a:buNone/>
              <a:defRPr/>
            </a:lvl4pPr>
            <a:lvl5pPr marL="4389120" indent="0">
              <a:buNone/>
              <a:defRPr/>
            </a:lvl5pPr>
          </a:lstStyle>
          <a:p>
            <a:pPr lvl="0"/>
            <a:r>
              <a:rPr lang="en-CA" noProof="0" dirty="0"/>
              <a:t>00.</a:t>
            </a:r>
          </a:p>
        </p:txBody>
      </p:sp>
      <p:sp>
        <p:nvSpPr>
          <p:cNvPr id="13" name="TextBox 12"/>
          <p:cNvSpPr txBox="1">
            <a:spLocks noChangeArrowheads="1"/>
          </p:cNvSpPr>
          <p:nvPr userDrawn="1"/>
        </p:nvSpPr>
        <p:spPr bwMode="auto">
          <a:xfrm>
            <a:off x="22943173" y="12859219"/>
            <a:ext cx="1439240"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tx1"/>
                </a:solidFill>
              </a:rPr>
              <a:pPr algn="ctr"/>
              <a:t>‹#›</a:t>
            </a:fld>
            <a:endParaRPr lang="en-CA" sz="2880" b="1" baseline="0" noProof="0" dirty="0">
              <a:solidFill>
                <a:schemeClr val="tx1"/>
              </a:solidFill>
            </a:endParaRPr>
          </a:p>
        </p:txBody>
      </p:sp>
      <p:sp>
        <p:nvSpPr>
          <p:cNvPr id="1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6"/>
          </a:solidFill>
          <a:ln>
            <a:noFill/>
          </a:ln>
        </p:spPr>
        <p:txBody>
          <a:bodyPr vert="horz" wrap="square" lIns="219456" tIns="109728" rIns="219456" bIns="109728" numCol="1" anchor="t" anchorCtr="0" compatLnSpc="1">
            <a:prstTxWarp prst="textNoShape">
              <a:avLst/>
            </a:prstTxWarp>
          </a:bodyPr>
          <a:lstStyle/>
          <a:p>
            <a:endParaRPr lang="fr-CA" sz="10368"/>
          </a:p>
        </p:txBody>
      </p:sp>
    </p:spTree>
    <p:extLst>
      <p:ext uri="{BB962C8B-B14F-4D97-AF65-F5344CB8AC3E}">
        <p14:creationId xmlns:p14="http://schemas.microsoft.com/office/powerpoint/2010/main" val="386386664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userDrawn="1">
  <p:cSld name="1_Divider — Electric Blue">
    <p:spTree>
      <p:nvGrpSpPr>
        <p:cNvPr id="1" name=""/>
        <p:cNvGrpSpPr/>
        <p:nvPr/>
      </p:nvGrpSpPr>
      <p:grpSpPr>
        <a:xfrm>
          <a:off x="0" y="0"/>
          <a:ext cx="0" cy="0"/>
          <a:chOff x="0" y="0"/>
          <a:chExt cx="0" cy="0"/>
        </a:xfrm>
      </p:grpSpPr>
      <p:sp>
        <p:nvSpPr>
          <p:cNvPr id="12" name="Freeform 6"/>
          <p:cNvSpPr>
            <a:spLocks/>
          </p:cNvSpPr>
          <p:nvPr userDrawn="1"/>
        </p:nvSpPr>
        <p:spPr bwMode="auto">
          <a:xfrm>
            <a:off x="17870139" y="10652760"/>
            <a:ext cx="5075438" cy="306324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title" hasCustomPrompt="1"/>
          </p:nvPr>
        </p:nvSpPr>
        <p:spPr>
          <a:xfrm>
            <a:off x="10338527" y="7110246"/>
            <a:ext cx="13036319" cy="3111545"/>
          </a:xfrm>
        </p:spPr>
        <p:txBody>
          <a:bodyPr lIns="0" tIns="0" rIns="0" bIns="0" anchor="t" anchorCtr="0">
            <a:noAutofit/>
          </a:bodyPr>
          <a:lstStyle>
            <a:lvl1pPr>
              <a:defRPr sz="96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10338527" y="9686323"/>
            <a:ext cx="10586015" cy="2592000"/>
          </a:xfrm>
        </p:spPr>
        <p:txBody>
          <a:bodyPr lIns="0" tIns="0" rIns="0" bIns="0">
            <a:noAutofit/>
          </a:bodyPr>
          <a:lstStyle>
            <a:lvl1pPr marL="0" indent="0">
              <a:spcBef>
                <a:spcPts val="0"/>
              </a:spcBef>
              <a:buNone/>
              <a:defRPr sz="4800" b="0">
                <a:solidFill>
                  <a:schemeClr val="tx1"/>
                </a:solidFill>
              </a:defRPr>
            </a:lvl1pPr>
            <a:lvl2pPr marL="1097280" indent="0">
              <a:buNone/>
              <a:defRPr sz="4800">
                <a:solidFill>
                  <a:schemeClr val="tx1">
                    <a:tint val="75000"/>
                  </a:schemeClr>
                </a:solidFill>
              </a:defRPr>
            </a:lvl2pPr>
            <a:lvl3pPr marL="2194560" indent="0">
              <a:buNone/>
              <a:defRPr sz="4320">
                <a:solidFill>
                  <a:schemeClr val="tx1">
                    <a:tint val="75000"/>
                  </a:schemeClr>
                </a:solidFill>
              </a:defRPr>
            </a:lvl3pPr>
            <a:lvl4pPr marL="3291840" indent="0">
              <a:buNone/>
              <a:defRPr sz="3840">
                <a:solidFill>
                  <a:schemeClr val="tx1">
                    <a:tint val="75000"/>
                  </a:schemeClr>
                </a:solidFill>
              </a:defRPr>
            </a:lvl4pPr>
            <a:lvl5pPr marL="4389120" indent="0">
              <a:buNone/>
              <a:defRPr sz="3840">
                <a:solidFill>
                  <a:schemeClr val="tx1">
                    <a:tint val="75000"/>
                  </a:schemeClr>
                </a:solidFill>
              </a:defRPr>
            </a:lvl5pPr>
            <a:lvl6pPr marL="5486400" indent="0">
              <a:buNone/>
              <a:defRPr sz="3840">
                <a:solidFill>
                  <a:schemeClr val="tx1">
                    <a:tint val="75000"/>
                  </a:schemeClr>
                </a:solidFill>
              </a:defRPr>
            </a:lvl6pPr>
            <a:lvl7pPr marL="6583680" indent="0">
              <a:buNone/>
              <a:defRPr sz="3840">
                <a:solidFill>
                  <a:schemeClr val="tx1">
                    <a:tint val="75000"/>
                  </a:schemeClr>
                </a:solidFill>
              </a:defRPr>
            </a:lvl7pPr>
            <a:lvl8pPr marL="7680960" indent="0">
              <a:buNone/>
              <a:defRPr sz="3840">
                <a:solidFill>
                  <a:schemeClr val="tx1">
                    <a:tint val="75000"/>
                  </a:schemeClr>
                </a:solidFill>
              </a:defRPr>
            </a:lvl8pPr>
            <a:lvl9pPr marL="8778240" indent="0">
              <a:buNone/>
              <a:defRPr sz="384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10338555" y="5210537"/>
            <a:ext cx="3298881" cy="1728000"/>
          </a:xfrm>
        </p:spPr>
        <p:txBody>
          <a:bodyPr lIns="0" tIns="0" rIns="0" bIns="0">
            <a:noAutofit/>
          </a:bodyPr>
          <a:lstStyle>
            <a:lvl1pPr marL="0" indent="0">
              <a:lnSpc>
                <a:spcPct val="85000"/>
              </a:lnSpc>
              <a:spcBef>
                <a:spcPts val="0"/>
              </a:spcBef>
              <a:buNone/>
              <a:defRPr sz="14400" spc="-240" baseline="0">
                <a:solidFill>
                  <a:schemeClr val="accent3"/>
                </a:solidFill>
                <a:latin typeface="+mn-lt"/>
              </a:defRPr>
            </a:lvl1pPr>
            <a:lvl2pPr marL="1097280" indent="0">
              <a:buNone/>
              <a:defRPr/>
            </a:lvl2pPr>
            <a:lvl3pPr marL="2194560" indent="0">
              <a:buNone/>
              <a:defRPr/>
            </a:lvl3pPr>
            <a:lvl4pPr marL="3291840" indent="0">
              <a:buNone/>
              <a:defRPr/>
            </a:lvl4pPr>
            <a:lvl5pPr marL="4389120" indent="0">
              <a:buNone/>
              <a:defRPr/>
            </a:lvl5pPr>
          </a:lstStyle>
          <a:p>
            <a:pPr lvl="0"/>
            <a:r>
              <a:rPr lang="en-CA" noProof="0" dirty="0"/>
              <a:t>00.</a:t>
            </a:r>
          </a:p>
        </p:txBody>
      </p:sp>
      <p:sp>
        <p:nvSpPr>
          <p:cNvPr id="13" name="TextBox 12"/>
          <p:cNvSpPr txBox="1">
            <a:spLocks noChangeArrowheads="1"/>
          </p:cNvSpPr>
          <p:nvPr userDrawn="1"/>
        </p:nvSpPr>
        <p:spPr bwMode="auto">
          <a:xfrm>
            <a:off x="22943173" y="12859219"/>
            <a:ext cx="1439240"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tx1"/>
                </a:solidFill>
              </a:rPr>
              <a:pPr algn="ctr"/>
              <a:t>‹#›</a:t>
            </a:fld>
            <a:endParaRPr lang="en-CA" sz="2880" b="1" baseline="0" noProof="0" dirty="0">
              <a:solidFill>
                <a:schemeClr val="tx1"/>
              </a:solidFill>
            </a:endParaRPr>
          </a:p>
        </p:txBody>
      </p:sp>
      <p:sp>
        <p:nvSpPr>
          <p:cNvPr id="1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tx2"/>
          </a:solidFill>
          <a:ln>
            <a:noFill/>
          </a:ln>
        </p:spPr>
        <p:txBody>
          <a:bodyPr vert="horz" wrap="square" lIns="219456" tIns="109728" rIns="219456" bIns="109728" numCol="1" anchor="t" anchorCtr="0" compatLnSpc="1">
            <a:prstTxWarp prst="textNoShape">
              <a:avLst/>
            </a:prstTxWarp>
          </a:bodyPr>
          <a:lstStyle/>
          <a:p>
            <a:endParaRPr lang="fr-CA" sz="10368"/>
          </a:p>
        </p:txBody>
      </p:sp>
    </p:spTree>
    <p:extLst>
      <p:ext uri="{BB962C8B-B14F-4D97-AF65-F5344CB8AC3E}">
        <p14:creationId xmlns:p14="http://schemas.microsoft.com/office/powerpoint/2010/main" val="3470498474"/>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xt and Image – Half Blue">
    <p:bg>
      <p:bgPr>
        <a:solidFill>
          <a:schemeClr val="tx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8" y="469141"/>
            <a:ext cx="10230503" cy="2793606"/>
          </a:xfrm>
        </p:spPr>
        <p:txBody>
          <a:bodyPr/>
          <a:lstStyle>
            <a:lvl1pPr marL="0" indent="0">
              <a:lnSpc>
                <a:spcPct val="85000"/>
              </a:lnSpc>
              <a:spcBef>
                <a:spcPts val="0"/>
              </a:spcBef>
              <a:buNone/>
              <a:defRPr sz="7200">
                <a:solidFill>
                  <a:schemeClr val="bg1"/>
                </a:solidFill>
              </a:defRPr>
            </a:lvl1pPr>
          </a:lstStyle>
          <a:p>
            <a:pPr lvl="0"/>
            <a:r>
              <a:rPr lang="en-CA"/>
              <a:t>Add slide title here</a:t>
            </a:r>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sp>
        <p:nvSpPr>
          <p:cNvPr id="2" name="Text Placeholder 2">
            <a:extLst>
              <a:ext uri="{FF2B5EF4-FFF2-40B4-BE49-F238E27FC236}">
                <a16:creationId xmlns:a16="http://schemas.microsoft.com/office/drawing/2014/main" id="{B883A174-6A58-E0ED-484E-B5BEDCDA8DDB}"/>
              </a:ext>
            </a:extLst>
          </p:cNvPr>
          <p:cNvSpPr>
            <a:spLocks noGrp="1"/>
          </p:cNvSpPr>
          <p:nvPr>
            <p:ph idx="1" hasCustomPrompt="1"/>
          </p:nvPr>
        </p:nvSpPr>
        <p:spPr>
          <a:xfrm>
            <a:off x="12667998" y="4250164"/>
            <a:ext cx="11188952" cy="8428344"/>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noProof="0"/>
              <a:t>Click to edit Master text style</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446434188"/>
      </p:ext>
    </p:extLst>
  </p:cSld>
  <p:clrMapOvr>
    <a:masterClrMapping/>
  </p:clrMapOvr>
  <p:extLst>
    <p:ext uri="{DCECCB84-F9BA-43D5-87BE-67443E8EF086}">
      <p15:sldGuideLst xmlns:p15="http://schemas.microsoft.com/office/powerpoint/2012/main"/>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userDrawn="1">
  <p:cSld name="1_Divider — Green">
    <p:spTree>
      <p:nvGrpSpPr>
        <p:cNvPr id="1" name=""/>
        <p:cNvGrpSpPr/>
        <p:nvPr/>
      </p:nvGrpSpPr>
      <p:grpSpPr>
        <a:xfrm>
          <a:off x="0" y="0"/>
          <a:ext cx="0" cy="0"/>
          <a:chOff x="0" y="0"/>
          <a:chExt cx="0" cy="0"/>
        </a:xfrm>
      </p:grpSpPr>
      <p:sp>
        <p:nvSpPr>
          <p:cNvPr id="12" name="Freeform 6"/>
          <p:cNvSpPr>
            <a:spLocks/>
          </p:cNvSpPr>
          <p:nvPr userDrawn="1"/>
        </p:nvSpPr>
        <p:spPr bwMode="auto">
          <a:xfrm>
            <a:off x="17870139" y="10652760"/>
            <a:ext cx="5075438" cy="306324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title" hasCustomPrompt="1"/>
          </p:nvPr>
        </p:nvSpPr>
        <p:spPr>
          <a:xfrm>
            <a:off x="10338527" y="7110246"/>
            <a:ext cx="13036319" cy="3111545"/>
          </a:xfrm>
        </p:spPr>
        <p:txBody>
          <a:bodyPr lIns="0" tIns="0" rIns="0" bIns="0" anchor="t" anchorCtr="0">
            <a:noAutofit/>
          </a:bodyPr>
          <a:lstStyle>
            <a:lvl1pPr>
              <a:defRPr sz="96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10338527" y="9686323"/>
            <a:ext cx="10586015" cy="2592000"/>
          </a:xfrm>
        </p:spPr>
        <p:txBody>
          <a:bodyPr lIns="0" tIns="0" rIns="0" bIns="0">
            <a:noAutofit/>
          </a:bodyPr>
          <a:lstStyle>
            <a:lvl1pPr marL="0" indent="0">
              <a:spcBef>
                <a:spcPts val="0"/>
              </a:spcBef>
              <a:buNone/>
              <a:defRPr sz="4800" b="0">
                <a:solidFill>
                  <a:schemeClr val="tx1"/>
                </a:solidFill>
              </a:defRPr>
            </a:lvl1pPr>
            <a:lvl2pPr marL="1097280" indent="0">
              <a:buNone/>
              <a:defRPr sz="4800">
                <a:solidFill>
                  <a:schemeClr val="tx1">
                    <a:tint val="75000"/>
                  </a:schemeClr>
                </a:solidFill>
              </a:defRPr>
            </a:lvl2pPr>
            <a:lvl3pPr marL="2194560" indent="0">
              <a:buNone/>
              <a:defRPr sz="4320">
                <a:solidFill>
                  <a:schemeClr val="tx1">
                    <a:tint val="75000"/>
                  </a:schemeClr>
                </a:solidFill>
              </a:defRPr>
            </a:lvl3pPr>
            <a:lvl4pPr marL="3291840" indent="0">
              <a:buNone/>
              <a:defRPr sz="3840">
                <a:solidFill>
                  <a:schemeClr val="tx1">
                    <a:tint val="75000"/>
                  </a:schemeClr>
                </a:solidFill>
              </a:defRPr>
            </a:lvl4pPr>
            <a:lvl5pPr marL="4389120" indent="0">
              <a:buNone/>
              <a:defRPr sz="3840">
                <a:solidFill>
                  <a:schemeClr val="tx1">
                    <a:tint val="75000"/>
                  </a:schemeClr>
                </a:solidFill>
              </a:defRPr>
            </a:lvl5pPr>
            <a:lvl6pPr marL="5486400" indent="0">
              <a:buNone/>
              <a:defRPr sz="3840">
                <a:solidFill>
                  <a:schemeClr val="tx1">
                    <a:tint val="75000"/>
                  </a:schemeClr>
                </a:solidFill>
              </a:defRPr>
            </a:lvl6pPr>
            <a:lvl7pPr marL="6583680" indent="0">
              <a:buNone/>
              <a:defRPr sz="3840">
                <a:solidFill>
                  <a:schemeClr val="tx1">
                    <a:tint val="75000"/>
                  </a:schemeClr>
                </a:solidFill>
              </a:defRPr>
            </a:lvl7pPr>
            <a:lvl8pPr marL="7680960" indent="0">
              <a:buNone/>
              <a:defRPr sz="3840">
                <a:solidFill>
                  <a:schemeClr val="tx1">
                    <a:tint val="75000"/>
                  </a:schemeClr>
                </a:solidFill>
              </a:defRPr>
            </a:lvl8pPr>
            <a:lvl9pPr marL="8778240" indent="0">
              <a:buNone/>
              <a:defRPr sz="384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10338555" y="5210537"/>
            <a:ext cx="3298881" cy="1728000"/>
          </a:xfrm>
        </p:spPr>
        <p:txBody>
          <a:bodyPr lIns="0" tIns="0" rIns="0" bIns="0">
            <a:noAutofit/>
          </a:bodyPr>
          <a:lstStyle>
            <a:lvl1pPr marL="0" indent="0">
              <a:lnSpc>
                <a:spcPct val="85000"/>
              </a:lnSpc>
              <a:spcBef>
                <a:spcPts val="0"/>
              </a:spcBef>
              <a:buNone/>
              <a:defRPr sz="14400" spc="-240" baseline="0">
                <a:solidFill>
                  <a:schemeClr val="accent3"/>
                </a:solidFill>
                <a:latin typeface="+mn-lt"/>
              </a:defRPr>
            </a:lvl1pPr>
            <a:lvl2pPr marL="1097280" indent="0">
              <a:buNone/>
              <a:defRPr/>
            </a:lvl2pPr>
            <a:lvl3pPr marL="2194560" indent="0">
              <a:buNone/>
              <a:defRPr/>
            </a:lvl3pPr>
            <a:lvl4pPr marL="3291840" indent="0">
              <a:buNone/>
              <a:defRPr/>
            </a:lvl4pPr>
            <a:lvl5pPr marL="4389120" indent="0">
              <a:buNone/>
              <a:defRPr/>
            </a:lvl5pPr>
          </a:lstStyle>
          <a:p>
            <a:pPr lvl="0"/>
            <a:r>
              <a:rPr lang="en-CA" noProof="0" dirty="0"/>
              <a:t>00.</a:t>
            </a:r>
          </a:p>
        </p:txBody>
      </p:sp>
      <p:sp>
        <p:nvSpPr>
          <p:cNvPr id="13" name="TextBox 12"/>
          <p:cNvSpPr txBox="1">
            <a:spLocks noChangeArrowheads="1"/>
          </p:cNvSpPr>
          <p:nvPr userDrawn="1"/>
        </p:nvSpPr>
        <p:spPr bwMode="auto">
          <a:xfrm>
            <a:off x="22943173" y="12859219"/>
            <a:ext cx="1439240"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tx1"/>
                </a:solidFill>
              </a:rPr>
              <a:pPr algn="ctr"/>
              <a:t>‹#›</a:t>
            </a:fld>
            <a:endParaRPr lang="en-CA" sz="2880" b="1" baseline="0" noProof="0" dirty="0">
              <a:solidFill>
                <a:schemeClr val="tx1"/>
              </a:solidFill>
            </a:endParaRPr>
          </a:p>
        </p:txBody>
      </p:sp>
      <p:sp>
        <p:nvSpPr>
          <p:cNvPr id="1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5"/>
          </a:solidFill>
          <a:ln>
            <a:noFill/>
          </a:ln>
        </p:spPr>
        <p:txBody>
          <a:bodyPr vert="horz" wrap="square" lIns="219456" tIns="109728" rIns="219456" bIns="109728" numCol="1" anchor="t" anchorCtr="0" compatLnSpc="1">
            <a:prstTxWarp prst="textNoShape">
              <a:avLst/>
            </a:prstTxWarp>
          </a:bodyPr>
          <a:lstStyle/>
          <a:p>
            <a:endParaRPr lang="fr-CA" sz="10368"/>
          </a:p>
        </p:txBody>
      </p:sp>
    </p:spTree>
    <p:extLst>
      <p:ext uri="{BB962C8B-B14F-4D97-AF65-F5344CB8AC3E}">
        <p14:creationId xmlns:p14="http://schemas.microsoft.com/office/powerpoint/2010/main" val="1889399652"/>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AEFB88-23A5-244A-2587-BE2BDED57DBC}"/>
              </a:ext>
            </a:extLst>
          </p:cNvPr>
          <p:cNvSpPr>
            <a:spLocks noGrp="1"/>
          </p:cNvSpPr>
          <p:nvPr>
            <p:ph type="ctrTitle"/>
          </p:nvPr>
        </p:nvSpPr>
        <p:spPr>
          <a:xfrm>
            <a:off x="3047802" y="2244726"/>
            <a:ext cx="18286810" cy="4775200"/>
          </a:xfrm>
        </p:spPr>
        <p:txBody>
          <a:bodyPr anchor="b"/>
          <a:lstStyle>
            <a:lvl1pPr algn="ctr">
              <a:defRPr sz="11999"/>
            </a:lvl1pPr>
          </a:lstStyle>
          <a:p>
            <a:r>
              <a:rPr lang="en-US"/>
              <a:t>Click to edit Master title style</a:t>
            </a:r>
          </a:p>
        </p:txBody>
      </p:sp>
      <p:sp>
        <p:nvSpPr>
          <p:cNvPr id="3" name="Subtitle 2">
            <a:extLst>
              <a:ext uri="{FF2B5EF4-FFF2-40B4-BE49-F238E27FC236}">
                <a16:creationId xmlns:a16="http://schemas.microsoft.com/office/drawing/2014/main" id="{07C7D832-010B-9EA3-3B15-3D770D2054D5}"/>
              </a:ext>
            </a:extLst>
          </p:cNvPr>
          <p:cNvSpPr>
            <a:spLocks noGrp="1"/>
          </p:cNvSpPr>
          <p:nvPr>
            <p:ph type="subTitle" idx="1"/>
          </p:nvPr>
        </p:nvSpPr>
        <p:spPr>
          <a:xfrm>
            <a:off x="3047802" y="7204076"/>
            <a:ext cx="18286810" cy="3311524"/>
          </a:xfrm>
        </p:spPr>
        <p:txBody>
          <a:bodyPr/>
          <a:lstStyle>
            <a:lvl1pPr marL="0" indent="0" algn="ctr">
              <a:buNone/>
              <a:defRPr sz="4800"/>
            </a:lvl1pPr>
            <a:lvl2pPr marL="914354" indent="0" algn="ctr">
              <a:buNone/>
              <a:defRPr sz="4000"/>
            </a:lvl2pPr>
            <a:lvl3pPr marL="1828709" indent="0" algn="ctr">
              <a:buNone/>
              <a:defRPr sz="3600"/>
            </a:lvl3pPr>
            <a:lvl4pPr marL="2743063" indent="0" algn="ctr">
              <a:buNone/>
              <a:defRPr sz="3200"/>
            </a:lvl4pPr>
            <a:lvl5pPr marL="3657417" indent="0" algn="ctr">
              <a:buNone/>
              <a:defRPr sz="3200"/>
            </a:lvl5pPr>
            <a:lvl6pPr marL="4571771" indent="0" algn="ctr">
              <a:buNone/>
              <a:defRPr sz="3200"/>
            </a:lvl6pPr>
            <a:lvl7pPr marL="5486126" indent="0" algn="ctr">
              <a:buNone/>
              <a:defRPr sz="3200"/>
            </a:lvl7pPr>
            <a:lvl8pPr marL="6400480" indent="0" algn="ctr">
              <a:buNone/>
              <a:defRPr sz="3200"/>
            </a:lvl8pPr>
            <a:lvl9pPr marL="7314834" indent="0" algn="ctr">
              <a:buNone/>
              <a:defRPr sz="3200"/>
            </a:lvl9pPr>
          </a:lstStyle>
          <a:p>
            <a:r>
              <a:rPr lang="en-US"/>
              <a:t>Click to edit Master subtitle style</a:t>
            </a:r>
          </a:p>
        </p:txBody>
      </p:sp>
      <p:sp>
        <p:nvSpPr>
          <p:cNvPr id="4" name="Date Placeholder 3">
            <a:extLst>
              <a:ext uri="{FF2B5EF4-FFF2-40B4-BE49-F238E27FC236}">
                <a16:creationId xmlns:a16="http://schemas.microsoft.com/office/drawing/2014/main" id="{CA2DD5AE-386A-D20A-D66A-D9FD086E3B3F}"/>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5" name="Footer Placeholder 4">
            <a:extLst>
              <a:ext uri="{FF2B5EF4-FFF2-40B4-BE49-F238E27FC236}">
                <a16:creationId xmlns:a16="http://schemas.microsoft.com/office/drawing/2014/main" id="{2FBF91DB-87D5-184E-DEDC-38F0972C7E7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C800497-2558-0648-FA25-4801C238E2E8}"/>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403184495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DEEDB-E964-3FC3-662A-F6A1A2936C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B1F136B-5ADB-B466-2048-07EA84C0961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D80933-639F-B056-7A5F-B2D98B9C2233}"/>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5" name="Footer Placeholder 4">
            <a:extLst>
              <a:ext uri="{FF2B5EF4-FFF2-40B4-BE49-F238E27FC236}">
                <a16:creationId xmlns:a16="http://schemas.microsoft.com/office/drawing/2014/main" id="{C6E9BAA1-7156-A893-14ED-8A1701E87DA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AD07F7B-68FE-2A58-2D20-5D0B356D6F23}"/>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07492812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08952D-0BFC-9E5A-B16E-F776ADB5CD6A}"/>
              </a:ext>
            </a:extLst>
          </p:cNvPr>
          <p:cNvSpPr>
            <a:spLocks noGrp="1"/>
          </p:cNvSpPr>
          <p:nvPr>
            <p:ph type="title"/>
          </p:nvPr>
        </p:nvSpPr>
        <p:spPr>
          <a:xfrm>
            <a:off x="1663592" y="3419477"/>
            <a:ext cx="21029831" cy="5705474"/>
          </a:xfrm>
        </p:spPr>
        <p:txBody>
          <a:bodyPr anchor="b"/>
          <a:lstStyle>
            <a:lvl1pPr>
              <a:defRPr sz="11999"/>
            </a:lvl1pPr>
          </a:lstStyle>
          <a:p>
            <a:r>
              <a:rPr lang="en-US"/>
              <a:t>Click to edit Master title style</a:t>
            </a:r>
          </a:p>
        </p:txBody>
      </p:sp>
      <p:sp>
        <p:nvSpPr>
          <p:cNvPr id="3" name="Text Placeholder 2">
            <a:extLst>
              <a:ext uri="{FF2B5EF4-FFF2-40B4-BE49-F238E27FC236}">
                <a16:creationId xmlns:a16="http://schemas.microsoft.com/office/drawing/2014/main" id="{138A161C-D7EE-F6B6-D48E-264393EDB3EF}"/>
              </a:ext>
            </a:extLst>
          </p:cNvPr>
          <p:cNvSpPr>
            <a:spLocks noGrp="1"/>
          </p:cNvSpPr>
          <p:nvPr>
            <p:ph type="body" idx="1"/>
          </p:nvPr>
        </p:nvSpPr>
        <p:spPr>
          <a:xfrm>
            <a:off x="1663592" y="9178927"/>
            <a:ext cx="21029831" cy="3000374"/>
          </a:xfrm>
        </p:spPr>
        <p:txBody>
          <a:bodyPr/>
          <a:lstStyle>
            <a:lvl1pPr marL="0" indent="0">
              <a:buNone/>
              <a:defRPr sz="4800">
                <a:solidFill>
                  <a:schemeClr val="tx1">
                    <a:tint val="75000"/>
                  </a:schemeClr>
                </a:solidFill>
              </a:defRPr>
            </a:lvl1pPr>
            <a:lvl2pPr marL="914354" indent="0">
              <a:buNone/>
              <a:defRPr sz="4000">
                <a:solidFill>
                  <a:schemeClr val="tx1">
                    <a:tint val="75000"/>
                  </a:schemeClr>
                </a:solidFill>
              </a:defRPr>
            </a:lvl2pPr>
            <a:lvl3pPr marL="1828709" indent="0">
              <a:buNone/>
              <a:defRPr sz="3600">
                <a:solidFill>
                  <a:schemeClr val="tx1">
                    <a:tint val="75000"/>
                  </a:schemeClr>
                </a:solidFill>
              </a:defRPr>
            </a:lvl3pPr>
            <a:lvl4pPr marL="2743063" indent="0">
              <a:buNone/>
              <a:defRPr sz="3200">
                <a:solidFill>
                  <a:schemeClr val="tx1">
                    <a:tint val="75000"/>
                  </a:schemeClr>
                </a:solidFill>
              </a:defRPr>
            </a:lvl4pPr>
            <a:lvl5pPr marL="3657417" indent="0">
              <a:buNone/>
              <a:defRPr sz="3200">
                <a:solidFill>
                  <a:schemeClr val="tx1">
                    <a:tint val="75000"/>
                  </a:schemeClr>
                </a:solidFill>
              </a:defRPr>
            </a:lvl5pPr>
            <a:lvl6pPr marL="4571771" indent="0">
              <a:buNone/>
              <a:defRPr sz="3200">
                <a:solidFill>
                  <a:schemeClr val="tx1">
                    <a:tint val="75000"/>
                  </a:schemeClr>
                </a:solidFill>
              </a:defRPr>
            </a:lvl6pPr>
            <a:lvl7pPr marL="5486126" indent="0">
              <a:buNone/>
              <a:defRPr sz="3200">
                <a:solidFill>
                  <a:schemeClr val="tx1">
                    <a:tint val="75000"/>
                  </a:schemeClr>
                </a:solidFill>
              </a:defRPr>
            </a:lvl7pPr>
            <a:lvl8pPr marL="6400480" indent="0">
              <a:buNone/>
              <a:defRPr sz="3200">
                <a:solidFill>
                  <a:schemeClr val="tx1">
                    <a:tint val="75000"/>
                  </a:schemeClr>
                </a:solidFill>
              </a:defRPr>
            </a:lvl8pPr>
            <a:lvl9pPr marL="7314834" indent="0">
              <a:buNone/>
              <a:defRPr sz="3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8DAE575-2AE8-016C-9BE9-8F75BF63AF4B}"/>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5" name="Footer Placeholder 4">
            <a:extLst>
              <a:ext uri="{FF2B5EF4-FFF2-40B4-BE49-F238E27FC236}">
                <a16:creationId xmlns:a16="http://schemas.microsoft.com/office/drawing/2014/main" id="{28B69213-A232-5ED9-082C-93CD4D72B70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A1554F2-DDFE-A2E5-8E7E-7C091AC59B34}"/>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110290315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7CA815-FBE9-CC6D-E907-71AABFB3F76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8972120-3424-5FC7-D648-79575367AD29}"/>
              </a:ext>
            </a:extLst>
          </p:cNvPr>
          <p:cNvSpPr>
            <a:spLocks noGrp="1"/>
          </p:cNvSpPr>
          <p:nvPr>
            <p:ph sz="half" idx="1"/>
          </p:nvPr>
        </p:nvSpPr>
        <p:spPr>
          <a:xfrm>
            <a:off x="1676291" y="3651250"/>
            <a:ext cx="10362526" cy="87026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1B21DCD-8FA8-8417-63EA-31A8E0662780}"/>
              </a:ext>
            </a:extLst>
          </p:cNvPr>
          <p:cNvSpPr>
            <a:spLocks noGrp="1"/>
          </p:cNvSpPr>
          <p:nvPr>
            <p:ph sz="half" idx="2"/>
          </p:nvPr>
        </p:nvSpPr>
        <p:spPr>
          <a:xfrm>
            <a:off x="12343596" y="3651250"/>
            <a:ext cx="10362526" cy="87026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4FE2CC1-2D14-7461-C70E-D07AB94CCE18}"/>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6" name="Footer Placeholder 5">
            <a:extLst>
              <a:ext uri="{FF2B5EF4-FFF2-40B4-BE49-F238E27FC236}">
                <a16:creationId xmlns:a16="http://schemas.microsoft.com/office/drawing/2014/main" id="{9584BE6E-63BC-4C8E-BD92-A77F6C673D8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4106D09-41D6-D8EF-6930-9961D818FEDF}"/>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91898321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CDB5E-581E-7D5C-AD53-BEF5793A61B9}"/>
              </a:ext>
            </a:extLst>
          </p:cNvPr>
          <p:cNvSpPr>
            <a:spLocks noGrp="1"/>
          </p:cNvSpPr>
          <p:nvPr>
            <p:ph type="title"/>
          </p:nvPr>
        </p:nvSpPr>
        <p:spPr>
          <a:xfrm>
            <a:off x="1679467" y="730251"/>
            <a:ext cx="21029831" cy="2651126"/>
          </a:xfrm>
        </p:spPr>
        <p:txBody>
          <a:bodyPr/>
          <a:lstStyle/>
          <a:p>
            <a:r>
              <a:rPr lang="en-US"/>
              <a:t>Click to edit Master title style</a:t>
            </a:r>
          </a:p>
        </p:txBody>
      </p:sp>
      <p:sp>
        <p:nvSpPr>
          <p:cNvPr id="3" name="Text Placeholder 2">
            <a:extLst>
              <a:ext uri="{FF2B5EF4-FFF2-40B4-BE49-F238E27FC236}">
                <a16:creationId xmlns:a16="http://schemas.microsoft.com/office/drawing/2014/main" id="{EB0DB77B-7D81-EEF2-A98E-E15F987D73D1}"/>
              </a:ext>
            </a:extLst>
          </p:cNvPr>
          <p:cNvSpPr>
            <a:spLocks noGrp="1"/>
          </p:cNvSpPr>
          <p:nvPr>
            <p:ph type="body" idx="1"/>
          </p:nvPr>
        </p:nvSpPr>
        <p:spPr>
          <a:xfrm>
            <a:off x="1679467" y="3362326"/>
            <a:ext cx="10314903" cy="1647824"/>
          </a:xfrm>
        </p:spPr>
        <p:txBody>
          <a:bodyPr anchor="b"/>
          <a:lstStyle>
            <a:lvl1pPr marL="0" indent="0">
              <a:buNone/>
              <a:defRPr sz="4800" b="1"/>
            </a:lvl1pPr>
            <a:lvl2pPr marL="914354" indent="0">
              <a:buNone/>
              <a:defRPr sz="4000" b="1"/>
            </a:lvl2pPr>
            <a:lvl3pPr marL="1828709" indent="0">
              <a:buNone/>
              <a:defRPr sz="3600" b="1"/>
            </a:lvl3pPr>
            <a:lvl4pPr marL="2743063" indent="0">
              <a:buNone/>
              <a:defRPr sz="3200" b="1"/>
            </a:lvl4pPr>
            <a:lvl5pPr marL="3657417" indent="0">
              <a:buNone/>
              <a:defRPr sz="3200" b="1"/>
            </a:lvl5pPr>
            <a:lvl6pPr marL="4571771" indent="0">
              <a:buNone/>
              <a:defRPr sz="3200" b="1"/>
            </a:lvl6pPr>
            <a:lvl7pPr marL="5486126" indent="0">
              <a:buNone/>
              <a:defRPr sz="3200" b="1"/>
            </a:lvl7pPr>
            <a:lvl8pPr marL="6400480" indent="0">
              <a:buNone/>
              <a:defRPr sz="3200" b="1"/>
            </a:lvl8pPr>
            <a:lvl9pPr marL="7314834" indent="0">
              <a:buNone/>
              <a:defRPr sz="3200" b="1"/>
            </a:lvl9pPr>
          </a:lstStyle>
          <a:p>
            <a:pPr lvl="0"/>
            <a:r>
              <a:rPr lang="en-US"/>
              <a:t>Click to edit Master text styles</a:t>
            </a:r>
          </a:p>
        </p:txBody>
      </p:sp>
      <p:sp>
        <p:nvSpPr>
          <p:cNvPr id="4" name="Content Placeholder 3">
            <a:extLst>
              <a:ext uri="{FF2B5EF4-FFF2-40B4-BE49-F238E27FC236}">
                <a16:creationId xmlns:a16="http://schemas.microsoft.com/office/drawing/2014/main" id="{D6198154-5B6C-8321-8336-5CE0D205E890}"/>
              </a:ext>
            </a:extLst>
          </p:cNvPr>
          <p:cNvSpPr>
            <a:spLocks noGrp="1"/>
          </p:cNvSpPr>
          <p:nvPr>
            <p:ph sz="half" idx="2"/>
          </p:nvPr>
        </p:nvSpPr>
        <p:spPr>
          <a:xfrm>
            <a:off x="1679467" y="5010150"/>
            <a:ext cx="10314903" cy="7369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05F9B87-AA2E-93FA-AD4A-858655A031C7}"/>
              </a:ext>
            </a:extLst>
          </p:cNvPr>
          <p:cNvSpPr>
            <a:spLocks noGrp="1"/>
          </p:cNvSpPr>
          <p:nvPr>
            <p:ph type="body" sz="quarter" idx="3"/>
          </p:nvPr>
        </p:nvSpPr>
        <p:spPr>
          <a:xfrm>
            <a:off x="12343597" y="3362326"/>
            <a:ext cx="10365701" cy="1647824"/>
          </a:xfrm>
        </p:spPr>
        <p:txBody>
          <a:bodyPr anchor="b"/>
          <a:lstStyle>
            <a:lvl1pPr marL="0" indent="0">
              <a:buNone/>
              <a:defRPr sz="4800" b="1"/>
            </a:lvl1pPr>
            <a:lvl2pPr marL="914354" indent="0">
              <a:buNone/>
              <a:defRPr sz="4000" b="1"/>
            </a:lvl2pPr>
            <a:lvl3pPr marL="1828709" indent="0">
              <a:buNone/>
              <a:defRPr sz="3600" b="1"/>
            </a:lvl3pPr>
            <a:lvl4pPr marL="2743063" indent="0">
              <a:buNone/>
              <a:defRPr sz="3200" b="1"/>
            </a:lvl4pPr>
            <a:lvl5pPr marL="3657417" indent="0">
              <a:buNone/>
              <a:defRPr sz="3200" b="1"/>
            </a:lvl5pPr>
            <a:lvl6pPr marL="4571771" indent="0">
              <a:buNone/>
              <a:defRPr sz="3200" b="1"/>
            </a:lvl6pPr>
            <a:lvl7pPr marL="5486126" indent="0">
              <a:buNone/>
              <a:defRPr sz="3200" b="1"/>
            </a:lvl7pPr>
            <a:lvl8pPr marL="6400480" indent="0">
              <a:buNone/>
              <a:defRPr sz="3200" b="1"/>
            </a:lvl8pPr>
            <a:lvl9pPr marL="7314834" indent="0">
              <a:buNone/>
              <a:defRPr sz="3200" b="1"/>
            </a:lvl9pPr>
          </a:lstStyle>
          <a:p>
            <a:pPr lvl="0"/>
            <a:r>
              <a:rPr lang="en-US"/>
              <a:t>Click to edit Master text styles</a:t>
            </a:r>
          </a:p>
        </p:txBody>
      </p:sp>
      <p:sp>
        <p:nvSpPr>
          <p:cNvPr id="6" name="Content Placeholder 5">
            <a:extLst>
              <a:ext uri="{FF2B5EF4-FFF2-40B4-BE49-F238E27FC236}">
                <a16:creationId xmlns:a16="http://schemas.microsoft.com/office/drawing/2014/main" id="{00AF4A49-21FA-BB64-C7CF-77984E51CB8A}"/>
              </a:ext>
            </a:extLst>
          </p:cNvPr>
          <p:cNvSpPr>
            <a:spLocks noGrp="1"/>
          </p:cNvSpPr>
          <p:nvPr>
            <p:ph sz="quarter" idx="4"/>
          </p:nvPr>
        </p:nvSpPr>
        <p:spPr>
          <a:xfrm>
            <a:off x="12343597" y="5010150"/>
            <a:ext cx="10365701" cy="7369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34C22B9-B33F-0D20-DAE9-D0D1FA544EE0}"/>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8" name="Footer Placeholder 7">
            <a:extLst>
              <a:ext uri="{FF2B5EF4-FFF2-40B4-BE49-F238E27FC236}">
                <a16:creationId xmlns:a16="http://schemas.microsoft.com/office/drawing/2014/main" id="{5738F6DF-2479-6CD3-38FE-FB04D05DF0ED}"/>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A6D73C3-5823-7456-7A60-75C6135F210F}"/>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278070152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3A5705-A107-C163-4571-EC575672D15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B6DDFF9-53DD-772F-5B8C-439A84B54E1F}"/>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4" name="Footer Placeholder 3">
            <a:extLst>
              <a:ext uri="{FF2B5EF4-FFF2-40B4-BE49-F238E27FC236}">
                <a16:creationId xmlns:a16="http://schemas.microsoft.com/office/drawing/2014/main" id="{55E048F2-71F4-6444-508D-7382CBC7F53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C02D8C8-70A2-7AE1-B9E1-45167C2AD713}"/>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134327346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1F78784-E288-BDEF-2B56-FA6ECA5CBD55}"/>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3" name="Footer Placeholder 2">
            <a:extLst>
              <a:ext uri="{FF2B5EF4-FFF2-40B4-BE49-F238E27FC236}">
                <a16:creationId xmlns:a16="http://schemas.microsoft.com/office/drawing/2014/main" id="{D82DA600-DC6D-53FF-B717-AC8146D96F1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7A7D490-D9BA-03FE-5FE9-29D39F022D38}"/>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05491229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8BA398-F008-87C0-8491-2E99B1BC31D4}"/>
              </a:ext>
            </a:extLst>
          </p:cNvPr>
          <p:cNvSpPr>
            <a:spLocks noGrp="1"/>
          </p:cNvSpPr>
          <p:nvPr>
            <p:ph type="title"/>
          </p:nvPr>
        </p:nvSpPr>
        <p:spPr>
          <a:xfrm>
            <a:off x="1679468" y="914400"/>
            <a:ext cx="7863962" cy="3200400"/>
          </a:xfrm>
        </p:spPr>
        <p:txBody>
          <a:bodyPr anchor="b"/>
          <a:lstStyle>
            <a:lvl1pPr>
              <a:defRPr sz="6400"/>
            </a:lvl1pPr>
          </a:lstStyle>
          <a:p>
            <a:r>
              <a:rPr lang="en-US"/>
              <a:t>Click to edit Master title style</a:t>
            </a:r>
          </a:p>
        </p:txBody>
      </p:sp>
      <p:sp>
        <p:nvSpPr>
          <p:cNvPr id="3" name="Content Placeholder 2">
            <a:extLst>
              <a:ext uri="{FF2B5EF4-FFF2-40B4-BE49-F238E27FC236}">
                <a16:creationId xmlns:a16="http://schemas.microsoft.com/office/drawing/2014/main" id="{AC307CF8-53C5-86C7-752D-9840F74BAF06}"/>
              </a:ext>
            </a:extLst>
          </p:cNvPr>
          <p:cNvSpPr>
            <a:spLocks noGrp="1"/>
          </p:cNvSpPr>
          <p:nvPr>
            <p:ph idx="1"/>
          </p:nvPr>
        </p:nvSpPr>
        <p:spPr>
          <a:xfrm>
            <a:off x="10365701" y="1974851"/>
            <a:ext cx="12343597"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BA7930C-BA00-9860-C044-3981E871E298}"/>
              </a:ext>
            </a:extLst>
          </p:cNvPr>
          <p:cNvSpPr>
            <a:spLocks noGrp="1"/>
          </p:cNvSpPr>
          <p:nvPr>
            <p:ph type="body" sz="half" idx="2"/>
          </p:nvPr>
        </p:nvSpPr>
        <p:spPr>
          <a:xfrm>
            <a:off x="1679468" y="4114800"/>
            <a:ext cx="7863962" cy="7623176"/>
          </a:xfrm>
        </p:spPr>
        <p:txBody>
          <a:bodyPr/>
          <a:lstStyle>
            <a:lvl1pPr marL="0" indent="0">
              <a:buNone/>
              <a:defRPr sz="3200"/>
            </a:lvl1pPr>
            <a:lvl2pPr marL="914354" indent="0">
              <a:buNone/>
              <a:defRPr sz="2800"/>
            </a:lvl2pPr>
            <a:lvl3pPr marL="1828709" indent="0">
              <a:buNone/>
              <a:defRPr sz="2400"/>
            </a:lvl3pPr>
            <a:lvl4pPr marL="2743063" indent="0">
              <a:buNone/>
              <a:defRPr sz="2000"/>
            </a:lvl4pPr>
            <a:lvl5pPr marL="3657417" indent="0">
              <a:buNone/>
              <a:defRPr sz="2000"/>
            </a:lvl5pPr>
            <a:lvl6pPr marL="4571771" indent="0">
              <a:buNone/>
              <a:defRPr sz="2000"/>
            </a:lvl6pPr>
            <a:lvl7pPr marL="5486126" indent="0">
              <a:buNone/>
              <a:defRPr sz="2000"/>
            </a:lvl7pPr>
            <a:lvl8pPr marL="6400480" indent="0">
              <a:buNone/>
              <a:defRPr sz="2000"/>
            </a:lvl8pPr>
            <a:lvl9pPr marL="7314834" indent="0">
              <a:buNone/>
              <a:defRPr sz="2000"/>
            </a:lvl9pPr>
          </a:lstStyle>
          <a:p>
            <a:pPr lvl="0"/>
            <a:r>
              <a:rPr lang="en-US"/>
              <a:t>Click to edit Master text styles</a:t>
            </a:r>
          </a:p>
        </p:txBody>
      </p:sp>
      <p:sp>
        <p:nvSpPr>
          <p:cNvPr id="5" name="Date Placeholder 4">
            <a:extLst>
              <a:ext uri="{FF2B5EF4-FFF2-40B4-BE49-F238E27FC236}">
                <a16:creationId xmlns:a16="http://schemas.microsoft.com/office/drawing/2014/main" id="{578A41DC-5572-56B4-6B43-C6742A9CAD71}"/>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6" name="Footer Placeholder 5">
            <a:extLst>
              <a:ext uri="{FF2B5EF4-FFF2-40B4-BE49-F238E27FC236}">
                <a16:creationId xmlns:a16="http://schemas.microsoft.com/office/drawing/2014/main" id="{86454773-59BD-942F-F2FA-8EDBFF293DC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6CFE60C-F31A-F766-64C2-E10B333DBD7A}"/>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98837904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80EA1-F46E-9319-BB27-8815FC41F3F4}"/>
              </a:ext>
            </a:extLst>
          </p:cNvPr>
          <p:cNvSpPr>
            <a:spLocks noGrp="1"/>
          </p:cNvSpPr>
          <p:nvPr>
            <p:ph type="title"/>
          </p:nvPr>
        </p:nvSpPr>
        <p:spPr>
          <a:xfrm>
            <a:off x="1679468" y="914400"/>
            <a:ext cx="7863962" cy="3200400"/>
          </a:xfrm>
        </p:spPr>
        <p:txBody>
          <a:bodyPr anchor="b"/>
          <a:lstStyle>
            <a:lvl1pPr>
              <a:defRPr sz="6400"/>
            </a:lvl1pPr>
          </a:lstStyle>
          <a:p>
            <a:r>
              <a:rPr lang="en-US"/>
              <a:t>Click to edit Master title style</a:t>
            </a:r>
          </a:p>
        </p:txBody>
      </p:sp>
      <p:sp>
        <p:nvSpPr>
          <p:cNvPr id="3" name="Picture Placeholder 2">
            <a:extLst>
              <a:ext uri="{FF2B5EF4-FFF2-40B4-BE49-F238E27FC236}">
                <a16:creationId xmlns:a16="http://schemas.microsoft.com/office/drawing/2014/main" id="{E80B2EB3-6DAD-9D91-CD79-19BF42DCD763}"/>
              </a:ext>
            </a:extLst>
          </p:cNvPr>
          <p:cNvSpPr>
            <a:spLocks noGrp="1"/>
          </p:cNvSpPr>
          <p:nvPr>
            <p:ph type="pic" idx="1"/>
          </p:nvPr>
        </p:nvSpPr>
        <p:spPr>
          <a:xfrm>
            <a:off x="10365701" y="1974851"/>
            <a:ext cx="12343597" cy="9747250"/>
          </a:xfrm>
        </p:spPr>
        <p:txBody>
          <a:bodyPr/>
          <a:lstStyle>
            <a:lvl1pPr marL="0" indent="0">
              <a:buNone/>
              <a:defRPr sz="6400"/>
            </a:lvl1pPr>
            <a:lvl2pPr marL="914354" indent="0">
              <a:buNone/>
              <a:defRPr sz="5600"/>
            </a:lvl2pPr>
            <a:lvl3pPr marL="1828709" indent="0">
              <a:buNone/>
              <a:defRPr sz="4800"/>
            </a:lvl3pPr>
            <a:lvl4pPr marL="2743063" indent="0">
              <a:buNone/>
              <a:defRPr sz="4000"/>
            </a:lvl4pPr>
            <a:lvl5pPr marL="3657417" indent="0">
              <a:buNone/>
              <a:defRPr sz="4000"/>
            </a:lvl5pPr>
            <a:lvl6pPr marL="4571771" indent="0">
              <a:buNone/>
              <a:defRPr sz="4000"/>
            </a:lvl6pPr>
            <a:lvl7pPr marL="5486126" indent="0">
              <a:buNone/>
              <a:defRPr sz="4000"/>
            </a:lvl7pPr>
            <a:lvl8pPr marL="6400480" indent="0">
              <a:buNone/>
              <a:defRPr sz="4000"/>
            </a:lvl8pPr>
            <a:lvl9pPr marL="7314834" indent="0">
              <a:buNone/>
              <a:defRPr sz="4000"/>
            </a:lvl9pPr>
          </a:lstStyle>
          <a:p>
            <a:endParaRPr lang="en-US"/>
          </a:p>
        </p:txBody>
      </p:sp>
      <p:sp>
        <p:nvSpPr>
          <p:cNvPr id="4" name="Text Placeholder 3">
            <a:extLst>
              <a:ext uri="{FF2B5EF4-FFF2-40B4-BE49-F238E27FC236}">
                <a16:creationId xmlns:a16="http://schemas.microsoft.com/office/drawing/2014/main" id="{A81997D1-86F5-2966-1A65-815E06DB1FE3}"/>
              </a:ext>
            </a:extLst>
          </p:cNvPr>
          <p:cNvSpPr>
            <a:spLocks noGrp="1"/>
          </p:cNvSpPr>
          <p:nvPr>
            <p:ph type="body" sz="half" idx="2"/>
          </p:nvPr>
        </p:nvSpPr>
        <p:spPr>
          <a:xfrm>
            <a:off x="1679468" y="4114800"/>
            <a:ext cx="7863962" cy="7623176"/>
          </a:xfrm>
        </p:spPr>
        <p:txBody>
          <a:bodyPr/>
          <a:lstStyle>
            <a:lvl1pPr marL="0" indent="0">
              <a:buNone/>
              <a:defRPr sz="3200"/>
            </a:lvl1pPr>
            <a:lvl2pPr marL="914354" indent="0">
              <a:buNone/>
              <a:defRPr sz="2800"/>
            </a:lvl2pPr>
            <a:lvl3pPr marL="1828709" indent="0">
              <a:buNone/>
              <a:defRPr sz="2400"/>
            </a:lvl3pPr>
            <a:lvl4pPr marL="2743063" indent="0">
              <a:buNone/>
              <a:defRPr sz="2000"/>
            </a:lvl4pPr>
            <a:lvl5pPr marL="3657417" indent="0">
              <a:buNone/>
              <a:defRPr sz="2000"/>
            </a:lvl5pPr>
            <a:lvl6pPr marL="4571771" indent="0">
              <a:buNone/>
              <a:defRPr sz="2000"/>
            </a:lvl6pPr>
            <a:lvl7pPr marL="5486126" indent="0">
              <a:buNone/>
              <a:defRPr sz="2000"/>
            </a:lvl7pPr>
            <a:lvl8pPr marL="6400480" indent="0">
              <a:buNone/>
              <a:defRPr sz="2000"/>
            </a:lvl8pPr>
            <a:lvl9pPr marL="7314834" indent="0">
              <a:buNone/>
              <a:defRPr sz="2000"/>
            </a:lvl9pPr>
          </a:lstStyle>
          <a:p>
            <a:pPr lvl="0"/>
            <a:r>
              <a:rPr lang="en-US"/>
              <a:t>Click to edit Master text styles</a:t>
            </a:r>
          </a:p>
        </p:txBody>
      </p:sp>
      <p:sp>
        <p:nvSpPr>
          <p:cNvPr id="5" name="Date Placeholder 4">
            <a:extLst>
              <a:ext uri="{FF2B5EF4-FFF2-40B4-BE49-F238E27FC236}">
                <a16:creationId xmlns:a16="http://schemas.microsoft.com/office/drawing/2014/main" id="{1489222E-F333-65F9-B4B2-C73A317AA769}"/>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6" name="Footer Placeholder 5">
            <a:extLst>
              <a:ext uri="{FF2B5EF4-FFF2-40B4-BE49-F238E27FC236}">
                <a16:creationId xmlns:a16="http://schemas.microsoft.com/office/drawing/2014/main" id="{89D8A68F-C407-A87D-39C7-D8C39DF0991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8B9EEC9-7797-E307-E11A-2337C47AED2B}"/>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15217408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xture and Big Tilte - Texture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FEE739ED-A0D0-6725-6B11-E31992939F5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err="1"/>
              <a:t>Add</a:t>
            </a:r>
            <a:r>
              <a:rPr lang="fr-CA"/>
              <a:t> </a:t>
            </a:r>
            <a:r>
              <a:rPr lang="fr-CA" err="1"/>
              <a:t>title</a:t>
            </a:r>
            <a:r>
              <a:rPr lang="fr-CA"/>
              <a:t> </a:t>
            </a:r>
            <a:r>
              <a:rPr lang="fr-CA" err="1"/>
              <a:t>here</a:t>
            </a:r>
            <a:endParaRPr lang="en-CA"/>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664009419"/>
      </p:ext>
    </p:extLst>
  </p:cSld>
  <p:clrMapOvr>
    <a:masterClrMapping/>
  </p:clrMapOvr>
  <p:extLst>
    <p:ext uri="{DCECCB84-F9BA-43D5-87BE-67443E8EF086}">
      <p15:sldGuideLst xmlns:p15="http://schemas.microsoft.com/office/powerpoint/2012/main"/>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159DF4-528F-7997-082D-FAA07440FAC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5F2D9FE-93C0-11F2-828A-ABCACCC70C5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1C55119-10B2-F806-F7DB-13702FA11521}"/>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5" name="Footer Placeholder 4">
            <a:extLst>
              <a:ext uri="{FF2B5EF4-FFF2-40B4-BE49-F238E27FC236}">
                <a16:creationId xmlns:a16="http://schemas.microsoft.com/office/drawing/2014/main" id="{CE1DB5F7-B4B0-537C-A2C6-667842B1C70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383CB5E-E8A1-FDC8-A7B5-67E079B93A08}"/>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105455783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952C560-4D86-54AB-97F8-6DBBD6AB8134}"/>
              </a:ext>
            </a:extLst>
          </p:cNvPr>
          <p:cNvSpPr>
            <a:spLocks noGrp="1"/>
          </p:cNvSpPr>
          <p:nvPr>
            <p:ph type="title" orient="vert"/>
          </p:nvPr>
        </p:nvSpPr>
        <p:spPr>
          <a:xfrm>
            <a:off x="17448664" y="730250"/>
            <a:ext cx="5257458" cy="1162367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8D6836F-9AAB-7782-3A0E-33DFFED89389}"/>
              </a:ext>
            </a:extLst>
          </p:cNvPr>
          <p:cNvSpPr>
            <a:spLocks noGrp="1"/>
          </p:cNvSpPr>
          <p:nvPr>
            <p:ph type="body" orient="vert" idx="1"/>
          </p:nvPr>
        </p:nvSpPr>
        <p:spPr>
          <a:xfrm>
            <a:off x="1676291" y="730250"/>
            <a:ext cx="15467593" cy="1162367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155738C-0FBB-D535-7D86-6E96E8689781}"/>
              </a:ext>
            </a:extLst>
          </p:cNvPr>
          <p:cNvSpPr>
            <a:spLocks noGrp="1"/>
          </p:cNvSpPr>
          <p:nvPr>
            <p:ph type="dt" sz="half" idx="10"/>
          </p:nvPr>
        </p:nvSpPr>
        <p:spPr/>
        <p:txBody>
          <a:bodyPr/>
          <a:lstStyle/>
          <a:p>
            <a:fld id="{8BADE5B7-37E6-46AE-8CA5-C23F1193407D}" type="datetimeFigureOut">
              <a:rPr lang="en-US" smtClean="0"/>
              <a:t>2/6/2024</a:t>
            </a:fld>
            <a:endParaRPr lang="en-US"/>
          </a:p>
        </p:txBody>
      </p:sp>
      <p:sp>
        <p:nvSpPr>
          <p:cNvPr id="5" name="Footer Placeholder 4">
            <a:extLst>
              <a:ext uri="{FF2B5EF4-FFF2-40B4-BE49-F238E27FC236}">
                <a16:creationId xmlns:a16="http://schemas.microsoft.com/office/drawing/2014/main" id="{A591452B-3A6B-368F-F053-68607A2DC63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FAE0E7-F1D3-6208-7E82-3CC6A2465719}"/>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23723068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939757" y="3577594"/>
            <a:ext cx="22510535" cy="8564880"/>
          </a:xfrm>
        </p:spPr>
        <p:txBody>
          <a:bodyPr/>
          <a:lstStyle>
            <a:lvl1pPr>
              <a:defRPr>
                <a:solidFill>
                  <a:schemeClr val="tx1"/>
                </a:solidFill>
              </a:defRPr>
            </a:lvl1pPr>
          </a:lstStyle>
          <a:p>
            <a:endParaRPr lang="en-CA" dirty="0"/>
          </a:p>
        </p:txBody>
      </p:sp>
      <p:sp>
        <p:nvSpPr>
          <p:cNvPr id="6" name="Title 5"/>
          <p:cNvSpPr>
            <a:spLocks noGrp="1"/>
          </p:cNvSpPr>
          <p:nvPr>
            <p:ph type="title"/>
          </p:nvPr>
        </p:nvSpPr>
        <p:spPr/>
        <p:txBody>
          <a:bodyPr/>
          <a:lstStyle/>
          <a:p>
            <a:r>
              <a:rPr lang="fr-CA"/>
              <a:t>Click to edit Master title style</a:t>
            </a:r>
            <a:endParaRPr lang="en-CA"/>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8487269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ure and Big Tilte - Texture Yellow">
    <p:bg>
      <p:bgPr>
        <a:solidFill>
          <a:schemeClr val="bg1"/>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5ED41523-C0AB-C0B5-6A1D-70303E4342E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tx1"/>
                </a:solidFill>
              </a:defRPr>
            </a:lvl1pPr>
          </a:lstStyle>
          <a:p>
            <a:pPr lvl="0"/>
            <a:r>
              <a:rPr lang="fr-CA" err="1"/>
              <a:t>Add</a:t>
            </a:r>
            <a:r>
              <a:rPr lang="fr-CA"/>
              <a:t> </a:t>
            </a:r>
            <a:r>
              <a:rPr lang="fr-CA" err="1"/>
              <a:t>title</a:t>
            </a:r>
            <a:r>
              <a:rPr lang="fr-CA"/>
              <a:t> </a:t>
            </a:r>
            <a:r>
              <a:rPr lang="fr-CA" err="1"/>
              <a:t>here</a:t>
            </a:r>
            <a:endParaRPr lang="en-CA"/>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3155978104"/>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ure and Big Tilte - Texture Blue">
    <p:bg>
      <p:bgPr>
        <a:solidFill>
          <a:schemeClr val="bg1"/>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D524A1B-6952-A25A-D128-C6C148F9CF1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err="1"/>
              <a:t>Add</a:t>
            </a:r>
            <a:r>
              <a:rPr lang="fr-CA"/>
              <a:t> </a:t>
            </a:r>
            <a:r>
              <a:rPr lang="fr-CA" err="1"/>
              <a:t>title</a:t>
            </a:r>
            <a:r>
              <a:rPr lang="fr-CA"/>
              <a:t> </a:t>
            </a:r>
            <a:r>
              <a:rPr lang="fr-CA" err="1"/>
              <a:t>here</a:t>
            </a:r>
            <a:endParaRPr lang="en-CA"/>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3197678181"/>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 Arrow">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537A177-3D87-941A-8985-D224EFD1691A}"/>
              </a:ext>
            </a:extLst>
          </p:cNvPr>
          <p:cNvSpPr/>
          <p:nvPr userDrawn="1"/>
        </p:nvSpPr>
        <p:spPr>
          <a:xfrm>
            <a:off x="22925314" y="0"/>
            <a:ext cx="1457099" cy="15240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11" name="Rectangle 10">
            <a:extLst>
              <a:ext uri="{FF2B5EF4-FFF2-40B4-BE49-F238E27FC236}">
                <a16:creationId xmlns:a16="http://schemas.microsoft.com/office/drawing/2014/main" id="{34B465DB-94AD-5D9B-F26B-F0C47D469E14}"/>
              </a:ext>
            </a:extLst>
          </p:cNvPr>
          <p:cNvSpPr/>
          <p:nvPr userDrawn="1"/>
        </p:nvSpPr>
        <p:spPr>
          <a:xfrm>
            <a:off x="23148758" y="12729411"/>
            <a:ext cx="1233655" cy="9865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13" name="Espace réservé du texte 12">
            <a:extLst>
              <a:ext uri="{FF2B5EF4-FFF2-40B4-BE49-F238E27FC236}">
                <a16:creationId xmlns:a16="http://schemas.microsoft.com/office/drawing/2014/main" id="{9124BC97-E309-231C-836E-E69785AC76B2}"/>
              </a:ext>
            </a:extLst>
          </p:cNvPr>
          <p:cNvSpPr>
            <a:spLocks noGrp="1"/>
          </p:cNvSpPr>
          <p:nvPr>
            <p:ph type="body" sz="quarter" idx="10" hasCustomPrompt="1"/>
          </p:nvPr>
        </p:nvSpPr>
        <p:spPr>
          <a:xfrm>
            <a:off x="12600000" y="514958"/>
            <a:ext cx="11293503" cy="4235450"/>
          </a:xfrm>
        </p:spPr>
        <p:txBody>
          <a:bodyPr/>
          <a:lstStyle>
            <a:lvl1pPr marL="0" indent="0">
              <a:lnSpc>
                <a:spcPct val="80000"/>
              </a:lnSpc>
              <a:buNone/>
              <a:defRPr sz="12000" spc="-100" baseline="0"/>
            </a:lvl1pPr>
          </a:lstStyle>
          <a:p>
            <a:pPr lvl="0"/>
            <a:r>
              <a:rPr lang="en-CA"/>
              <a:t>Add title of presentation here</a:t>
            </a:r>
          </a:p>
        </p:txBody>
      </p:sp>
      <p:sp>
        <p:nvSpPr>
          <p:cNvPr id="16" name="Espace réservé du texte 15">
            <a:extLst>
              <a:ext uri="{FF2B5EF4-FFF2-40B4-BE49-F238E27FC236}">
                <a16:creationId xmlns:a16="http://schemas.microsoft.com/office/drawing/2014/main" id="{7743C3A4-5417-A8F9-1DA4-0B1508E7D08C}"/>
              </a:ext>
            </a:extLst>
          </p:cNvPr>
          <p:cNvSpPr>
            <a:spLocks noGrp="1"/>
          </p:cNvSpPr>
          <p:nvPr>
            <p:ph type="body" sz="quarter" idx="11" hasCustomPrompt="1"/>
          </p:nvPr>
        </p:nvSpPr>
        <p:spPr>
          <a:xfrm>
            <a:off x="12599999" y="5310000"/>
            <a:ext cx="11293503" cy="2210523"/>
          </a:xfrm>
        </p:spPr>
        <p:txBody>
          <a:bodyPr/>
          <a:lstStyle>
            <a:lvl1pPr marL="0" indent="0">
              <a:lnSpc>
                <a:spcPct val="85000"/>
              </a:lnSpc>
              <a:buNone/>
              <a:defRPr sz="4800" spc="0" baseline="0">
                <a:solidFill>
                  <a:schemeClr val="accent3"/>
                </a:solidFill>
              </a:defRPr>
            </a:lvl1pPr>
          </a:lstStyle>
          <a:p>
            <a:pPr lvl="0"/>
            <a:r>
              <a:rPr lang="en-CA"/>
              <a:t>Add subtitle here</a:t>
            </a:r>
          </a:p>
        </p:txBody>
      </p:sp>
      <p:sp>
        <p:nvSpPr>
          <p:cNvPr id="17" name="Espace réservé du texte 19">
            <a:extLst>
              <a:ext uri="{FF2B5EF4-FFF2-40B4-BE49-F238E27FC236}">
                <a16:creationId xmlns:a16="http://schemas.microsoft.com/office/drawing/2014/main" id="{2A53559D-5414-C697-5F4A-808175F9C102}"/>
              </a:ext>
            </a:extLst>
          </p:cNvPr>
          <p:cNvSpPr>
            <a:spLocks noGrp="1"/>
          </p:cNvSpPr>
          <p:nvPr>
            <p:ph type="body" sz="quarter" idx="13" hasCustomPrompt="1"/>
          </p:nvPr>
        </p:nvSpPr>
        <p:spPr>
          <a:xfrm>
            <a:off x="18880178" y="12907345"/>
            <a:ext cx="5013325" cy="367608"/>
          </a:xfrm>
        </p:spPr>
        <p:txBody>
          <a:bodyPr/>
          <a:lstStyle>
            <a:lvl1pPr marL="0" indent="0" algn="r">
              <a:buNone/>
              <a:defRPr sz="2800">
                <a:solidFill>
                  <a:schemeClr val="tx1"/>
                </a:solidFill>
              </a:defRPr>
            </a:lvl1pPr>
          </a:lstStyle>
          <a:p>
            <a:pPr lvl="0"/>
            <a:r>
              <a:rPr lang="en-CA"/>
              <a:t>Add date here</a:t>
            </a:r>
          </a:p>
        </p:txBody>
      </p:sp>
      <p:pic>
        <p:nvPicPr>
          <p:cNvPr id="4" name="Image 3">
            <a:extLst>
              <a:ext uri="{FF2B5EF4-FFF2-40B4-BE49-F238E27FC236}">
                <a16:creationId xmlns:a16="http://schemas.microsoft.com/office/drawing/2014/main" id="{BDEB2DFE-E67F-A2B4-544E-36CFDC885B7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211988" y="11484614"/>
            <a:ext cx="3305340" cy="2121609"/>
          </a:xfrm>
          <a:prstGeom prst="rect">
            <a:avLst/>
          </a:prstGeom>
        </p:spPr>
      </p:pic>
      <p:sp>
        <p:nvSpPr>
          <p:cNvPr id="3" name="Graphique 2">
            <a:extLst>
              <a:ext uri="{FF2B5EF4-FFF2-40B4-BE49-F238E27FC236}">
                <a16:creationId xmlns:a16="http://schemas.microsoft.com/office/drawing/2014/main" id="{9FE39C0B-EC72-F1CD-9F3C-0E2F9CDFBDE3}"/>
              </a:ext>
            </a:extLst>
          </p:cNvPr>
          <p:cNvSpPr/>
          <p:nvPr userDrawn="1"/>
        </p:nvSpPr>
        <p:spPr>
          <a:xfrm>
            <a:off x="0" y="0"/>
            <a:ext cx="11645229" cy="13716000"/>
          </a:xfrm>
          <a:custGeom>
            <a:avLst/>
            <a:gdLst>
              <a:gd name="connsiteX0" fmla="*/ 2515095 w 5345291"/>
              <a:gd name="connsiteY0" fmla="*/ 1800703 h 6295798"/>
              <a:gd name="connsiteX1" fmla="*/ 2515095 w 5345291"/>
              <a:gd name="connsiteY1" fmla="*/ 1800703 h 6295798"/>
              <a:gd name="connsiteX2" fmla="*/ 2522711 w 5345291"/>
              <a:gd name="connsiteY2" fmla="*/ 1819738 h 6295798"/>
              <a:gd name="connsiteX3" fmla="*/ 2530327 w 5345291"/>
              <a:gd name="connsiteY3" fmla="*/ 1841628 h 6295798"/>
              <a:gd name="connsiteX4" fmla="*/ 2534135 w 5345291"/>
              <a:gd name="connsiteY4" fmla="*/ 1860663 h 6295798"/>
              <a:gd name="connsiteX5" fmla="*/ 2536991 w 5345291"/>
              <a:gd name="connsiteY5" fmla="*/ 1881602 h 6295798"/>
              <a:gd name="connsiteX6" fmla="*/ 2539846 w 5345291"/>
              <a:gd name="connsiteY6" fmla="*/ 1903492 h 6295798"/>
              <a:gd name="connsiteX7" fmla="*/ 2536991 w 5345291"/>
              <a:gd name="connsiteY7" fmla="*/ 1924430 h 6295798"/>
              <a:gd name="connsiteX8" fmla="*/ 2532231 w 5345291"/>
              <a:gd name="connsiteY8" fmla="*/ 1948224 h 6295798"/>
              <a:gd name="connsiteX9" fmla="*/ 2527471 w 5345291"/>
              <a:gd name="connsiteY9" fmla="*/ 1970114 h 6295798"/>
              <a:gd name="connsiteX10" fmla="*/ 2527471 w 5345291"/>
              <a:gd name="connsiteY10" fmla="*/ 1970114 h 6295798"/>
              <a:gd name="connsiteX11" fmla="*/ 2520807 w 5345291"/>
              <a:gd name="connsiteY11" fmla="*/ 1989149 h 6295798"/>
              <a:gd name="connsiteX12" fmla="*/ 2513191 w 5345291"/>
              <a:gd name="connsiteY12" fmla="*/ 2005329 h 6295798"/>
              <a:gd name="connsiteX13" fmla="*/ 2503672 w 5345291"/>
              <a:gd name="connsiteY13" fmla="*/ 2019605 h 6295798"/>
              <a:gd name="connsiteX14" fmla="*/ 2492248 w 5345291"/>
              <a:gd name="connsiteY14" fmla="*/ 2036736 h 6295798"/>
              <a:gd name="connsiteX15" fmla="*/ 2482728 w 5345291"/>
              <a:gd name="connsiteY15" fmla="*/ 2048157 h 6295798"/>
              <a:gd name="connsiteX16" fmla="*/ 2467497 w 5345291"/>
              <a:gd name="connsiteY16" fmla="*/ 2062433 h 6295798"/>
              <a:gd name="connsiteX17" fmla="*/ 2438938 w 5345291"/>
              <a:gd name="connsiteY17" fmla="*/ 2084323 h 6295798"/>
              <a:gd name="connsiteX18" fmla="*/ 2408475 w 5345291"/>
              <a:gd name="connsiteY18" fmla="*/ 2103358 h 6295798"/>
              <a:gd name="connsiteX19" fmla="*/ 2375156 w 5345291"/>
              <a:gd name="connsiteY19" fmla="*/ 2117635 h 6295798"/>
              <a:gd name="connsiteX20" fmla="*/ 2339933 w 5345291"/>
              <a:gd name="connsiteY20" fmla="*/ 2124297 h 6295798"/>
              <a:gd name="connsiteX21" fmla="*/ 2320894 w 5345291"/>
              <a:gd name="connsiteY21" fmla="*/ 2127152 h 6295798"/>
              <a:gd name="connsiteX22" fmla="*/ 2303759 w 5345291"/>
              <a:gd name="connsiteY22" fmla="*/ 2127152 h 6295798"/>
              <a:gd name="connsiteX23" fmla="*/ 1477452 w 5345291"/>
              <a:gd name="connsiteY23" fmla="*/ 2127152 h 6295798"/>
              <a:gd name="connsiteX24" fmla="*/ 0 w 5345291"/>
              <a:gd name="connsiteY24" fmla="*/ 2127152 h 6295798"/>
              <a:gd name="connsiteX25" fmla="*/ 0 w 5345291"/>
              <a:gd name="connsiteY25" fmla="*/ 3109354 h 6295798"/>
              <a:gd name="connsiteX26" fmla="*/ 0 w 5345291"/>
              <a:gd name="connsiteY26" fmla="*/ 3185494 h 6295798"/>
              <a:gd name="connsiteX27" fmla="*/ 0 w 5345291"/>
              <a:gd name="connsiteY27" fmla="*/ 4168647 h 6295798"/>
              <a:gd name="connsiteX28" fmla="*/ 1477452 w 5345291"/>
              <a:gd name="connsiteY28" fmla="*/ 4168647 h 6295798"/>
              <a:gd name="connsiteX29" fmla="*/ 2303759 w 5345291"/>
              <a:gd name="connsiteY29" fmla="*/ 4168647 h 6295798"/>
              <a:gd name="connsiteX30" fmla="*/ 2303759 w 5345291"/>
              <a:gd name="connsiteY30" fmla="*/ 4168647 h 6295798"/>
              <a:gd name="connsiteX31" fmla="*/ 2339933 w 5345291"/>
              <a:gd name="connsiteY31" fmla="*/ 4170550 h 6295798"/>
              <a:gd name="connsiteX32" fmla="*/ 2375156 w 5345291"/>
              <a:gd name="connsiteY32" fmla="*/ 4178165 h 6295798"/>
              <a:gd name="connsiteX33" fmla="*/ 2408475 w 5345291"/>
              <a:gd name="connsiteY33" fmla="*/ 4192441 h 6295798"/>
              <a:gd name="connsiteX34" fmla="*/ 2438938 w 5345291"/>
              <a:gd name="connsiteY34" fmla="*/ 4211476 h 6295798"/>
              <a:gd name="connsiteX35" fmla="*/ 2467497 w 5345291"/>
              <a:gd name="connsiteY35" fmla="*/ 4232414 h 6295798"/>
              <a:gd name="connsiteX36" fmla="*/ 2479873 w 5345291"/>
              <a:gd name="connsiteY36" fmla="*/ 4246690 h 6295798"/>
              <a:gd name="connsiteX37" fmla="*/ 2492248 w 5345291"/>
              <a:gd name="connsiteY37" fmla="*/ 4259063 h 6295798"/>
              <a:gd name="connsiteX38" fmla="*/ 2503672 w 5345291"/>
              <a:gd name="connsiteY38" fmla="*/ 4275242 h 6295798"/>
              <a:gd name="connsiteX39" fmla="*/ 2513191 w 5345291"/>
              <a:gd name="connsiteY39" fmla="*/ 4289519 h 6295798"/>
              <a:gd name="connsiteX40" fmla="*/ 2520807 w 5345291"/>
              <a:gd name="connsiteY40" fmla="*/ 4306650 h 6295798"/>
              <a:gd name="connsiteX41" fmla="*/ 2527471 w 5345291"/>
              <a:gd name="connsiteY41" fmla="*/ 4322830 h 6295798"/>
              <a:gd name="connsiteX42" fmla="*/ 2527471 w 5345291"/>
              <a:gd name="connsiteY42" fmla="*/ 4322830 h 6295798"/>
              <a:gd name="connsiteX43" fmla="*/ 2532231 w 5345291"/>
              <a:gd name="connsiteY43" fmla="*/ 4346623 h 6295798"/>
              <a:gd name="connsiteX44" fmla="*/ 2536991 w 5345291"/>
              <a:gd name="connsiteY44" fmla="*/ 4370417 h 6295798"/>
              <a:gd name="connsiteX45" fmla="*/ 2539846 w 5345291"/>
              <a:gd name="connsiteY45" fmla="*/ 4392308 h 6295798"/>
              <a:gd name="connsiteX46" fmla="*/ 2536991 w 5345291"/>
              <a:gd name="connsiteY46" fmla="*/ 4413245 h 6295798"/>
              <a:gd name="connsiteX47" fmla="*/ 2534135 w 5345291"/>
              <a:gd name="connsiteY47" fmla="*/ 4435136 h 6295798"/>
              <a:gd name="connsiteX48" fmla="*/ 2530327 w 5345291"/>
              <a:gd name="connsiteY48" fmla="*/ 4454171 h 6295798"/>
              <a:gd name="connsiteX49" fmla="*/ 2522711 w 5345291"/>
              <a:gd name="connsiteY49" fmla="*/ 4475109 h 6295798"/>
              <a:gd name="connsiteX50" fmla="*/ 2515095 w 5345291"/>
              <a:gd name="connsiteY50" fmla="*/ 4494144 h 6295798"/>
              <a:gd name="connsiteX51" fmla="*/ 1675461 w 5345291"/>
              <a:gd name="connsiteY51" fmla="*/ 6295799 h 6295798"/>
              <a:gd name="connsiteX52" fmla="*/ 4012538 w 5345291"/>
              <a:gd name="connsiteY52" fmla="*/ 6295799 h 6295798"/>
              <a:gd name="connsiteX53" fmla="*/ 4402845 w 5345291"/>
              <a:gd name="connsiteY53" fmla="*/ 5458263 h 6295798"/>
              <a:gd name="connsiteX54" fmla="*/ 4402845 w 5345291"/>
              <a:gd name="connsiteY54" fmla="*/ 5458263 h 6295798"/>
              <a:gd name="connsiteX55" fmla="*/ 5207256 w 5345291"/>
              <a:gd name="connsiteY55" fmla="*/ 3732747 h 6295798"/>
              <a:gd name="connsiteX56" fmla="*/ 5207256 w 5345291"/>
              <a:gd name="connsiteY56" fmla="*/ 3732747 h 6295798"/>
              <a:gd name="connsiteX57" fmla="*/ 5235815 w 5345291"/>
              <a:gd name="connsiteY57" fmla="*/ 3666125 h 6295798"/>
              <a:gd name="connsiteX58" fmla="*/ 5262470 w 5345291"/>
              <a:gd name="connsiteY58" fmla="*/ 3599503 h 6295798"/>
              <a:gd name="connsiteX59" fmla="*/ 5283414 w 5345291"/>
              <a:gd name="connsiteY59" fmla="*/ 3532881 h 6295798"/>
              <a:gd name="connsiteX60" fmla="*/ 5302453 w 5345291"/>
              <a:gd name="connsiteY60" fmla="*/ 3464355 h 6295798"/>
              <a:gd name="connsiteX61" fmla="*/ 5316733 w 5345291"/>
              <a:gd name="connsiteY61" fmla="*/ 3394878 h 6295798"/>
              <a:gd name="connsiteX62" fmla="*/ 5329108 w 5345291"/>
              <a:gd name="connsiteY62" fmla="*/ 3326352 h 6295798"/>
              <a:gd name="connsiteX63" fmla="*/ 5335772 w 5345291"/>
              <a:gd name="connsiteY63" fmla="*/ 3256874 h 6295798"/>
              <a:gd name="connsiteX64" fmla="*/ 5342436 w 5345291"/>
              <a:gd name="connsiteY64" fmla="*/ 3185494 h 6295798"/>
              <a:gd name="connsiteX65" fmla="*/ 5345292 w 5345291"/>
              <a:gd name="connsiteY65" fmla="*/ 3185494 h 6295798"/>
              <a:gd name="connsiteX66" fmla="*/ 5345292 w 5345291"/>
              <a:gd name="connsiteY66" fmla="*/ 3185494 h 6295798"/>
              <a:gd name="connsiteX67" fmla="*/ 5342436 w 5345291"/>
              <a:gd name="connsiteY67" fmla="*/ 3147424 h 6295798"/>
              <a:gd name="connsiteX68" fmla="*/ 5342436 w 5345291"/>
              <a:gd name="connsiteY68" fmla="*/ 3147424 h 6295798"/>
              <a:gd name="connsiteX69" fmla="*/ 5345292 w 5345291"/>
              <a:gd name="connsiteY69" fmla="*/ 3109354 h 6295798"/>
              <a:gd name="connsiteX70" fmla="*/ 5342436 w 5345291"/>
              <a:gd name="connsiteY70" fmla="*/ 3109354 h 6295798"/>
              <a:gd name="connsiteX71" fmla="*/ 5342436 w 5345291"/>
              <a:gd name="connsiteY71" fmla="*/ 3109354 h 6295798"/>
              <a:gd name="connsiteX72" fmla="*/ 5335772 w 5345291"/>
              <a:gd name="connsiteY72" fmla="*/ 3037973 h 6295798"/>
              <a:gd name="connsiteX73" fmla="*/ 5329108 w 5345291"/>
              <a:gd name="connsiteY73" fmla="*/ 2969447 h 6295798"/>
              <a:gd name="connsiteX74" fmla="*/ 5316733 w 5345291"/>
              <a:gd name="connsiteY74" fmla="*/ 2899970 h 6295798"/>
              <a:gd name="connsiteX75" fmla="*/ 5302453 w 5345291"/>
              <a:gd name="connsiteY75" fmla="*/ 2831444 h 6295798"/>
              <a:gd name="connsiteX76" fmla="*/ 5283414 w 5345291"/>
              <a:gd name="connsiteY76" fmla="*/ 2761967 h 6295798"/>
              <a:gd name="connsiteX77" fmla="*/ 5262470 w 5345291"/>
              <a:gd name="connsiteY77" fmla="*/ 2695344 h 6295798"/>
              <a:gd name="connsiteX78" fmla="*/ 5235815 w 5345291"/>
              <a:gd name="connsiteY78" fmla="*/ 2628722 h 6295798"/>
              <a:gd name="connsiteX79" fmla="*/ 5207256 w 5345291"/>
              <a:gd name="connsiteY79" fmla="*/ 2562100 h 6295798"/>
              <a:gd name="connsiteX80" fmla="*/ 5207256 w 5345291"/>
              <a:gd name="connsiteY80" fmla="*/ 2562100 h 6295798"/>
              <a:gd name="connsiteX81" fmla="*/ 4402845 w 5345291"/>
              <a:gd name="connsiteY81" fmla="*/ 837536 h 6295798"/>
              <a:gd name="connsiteX82" fmla="*/ 4012538 w 5345291"/>
              <a:gd name="connsiteY82" fmla="*/ 0 h 6295798"/>
              <a:gd name="connsiteX83" fmla="*/ 1675461 w 5345291"/>
              <a:gd name="connsiteY83" fmla="*/ 0 h 6295798"/>
              <a:gd name="connsiteX84" fmla="*/ 2515095 w 5345291"/>
              <a:gd name="connsiteY84" fmla="*/ 1800703 h 629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345291" h="6295798">
                <a:moveTo>
                  <a:pt x="2515095" y="1800703"/>
                </a:moveTo>
                <a:lnTo>
                  <a:pt x="2515095" y="1800703"/>
                </a:lnTo>
                <a:lnTo>
                  <a:pt x="2522711" y="1819738"/>
                </a:lnTo>
                <a:lnTo>
                  <a:pt x="2530327" y="1841628"/>
                </a:lnTo>
                <a:lnTo>
                  <a:pt x="2534135" y="1860663"/>
                </a:lnTo>
                <a:lnTo>
                  <a:pt x="2536991" y="1881602"/>
                </a:lnTo>
                <a:lnTo>
                  <a:pt x="2539846" y="1903492"/>
                </a:lnTo>
                <a:lnTo>
                  <a:pt x="2536991" y="1924430"/>
                </a:lnTo>
                <a:lnTo>
                  <a:pt x="2532231" y="1948224"/>
                </a:lnTo>
                <a:lnTo>
                  <a:pt x="2527471" y="1970114"/>
                </a:lnTo>
                <a:lnTo>
                  <a:pt x="2527471" y="1970114"/>
                </a:lnTo>
                <a:lnTo>
                  <a:pt x="2520807" y="1989149"/>
                </a:lnTo>
                <a:lnTo>
                  <a:pt x="2513191" y="2005329"/>
                </a:lnTo>
                <a:lnTo>
                  <a:pt x="2503672" y="2019605"/>
                </a:lnTo>
                <a:lnTo>
                  <a:pt x="2492248" y="2036736"/>
                </a:lnTo>
                <a:lnTo>
                  <a:pt x="2482728" y="2048157"/>
                </a:lnTo>
                <a:lnTo>
                  <a:pt x="2467497" y="2062433"/>
                </a:lnTo>
                <a:lnTo>
                  <a:pt x="2438938" y="2084323"/>
                </a:lnTo>
                <a:lnTo>
                  <a:pt x="2408475" y="2103358"/>
                </a:lnTo>
                <a:lnTo>
                  <a:pt x="2375156" y="2117635"/>
                </a:lnTo>
                <a:lnTo>
                  <a:pt x="2339933" y="2124297"/>
                </a:lnTo>
                <a:lnTo>
                  <a:pt x="2320894" y="2127152"/>
                </a:lnTo>
                <a:lnTo>
                  <a:pt x="2303759" y="2127152"/>
                </a:lnTo>
                <a:lnTo>
                  <a:pt x="1477452" y="2127152"/>
                </a:lnTo>
                <a:lnTo>
                  <a:pt x="0" y="2127152"/>
                </a:lnTo>
                <a:lnTo>
                  <a:pt x="0" y="3109354"/>
                </a:lnTo>
                <a:lnTo>
                  <a:pt x="0" y="3185494"/>
                </a:lnTo>
                <a:lnTo>
                  <a:pt x="0" y="4168647"/>
                </a:lnTo>
                <a:lnTo>
                  <a:pt x="1477452" y="4168647"/>
                </a:lnTo>
                <a:lnTo>
                  <a:pt x="2303759" y="4168647"/>
                </a:lnTo>
                <a:lnTo>
                  <a:pt x="2303759" y="4168647"/>
                </a:lnTo>
                <a:lnTo>
                  <a:pt x="2339933" y="4170550"/>
                </a:lnTo>
                <a:lnTo>
                  <a:pt x="2375156" y="4178165"/>
                </a:lnTo>
                <a:lnTo>
                  <a:pt x="2408475" y="4192441"/>
                </a:lnTo>
                <a:lnTo>
                  <a:pt x="2438938" y="4211476"/>
                </a:lnTo>
                <a:lnTo>
                  <a:pt x="2467497" y="4232414"/>
                </a:lnTo>
                <a:lnTo>
                  <a:pt x="2479873" y="4246690"/>
                </a:lnTo>
                <a:lnTo>
                  <a:pt x="2492248" y="4259063"/>
                </a:lnTo>
                <a:lnTo>
                  <a:pt x="2503672" y="4275242"/>
                </a:lnTo>
                <a:lnTo>
                  <a:pt x="2513191" y="4289519"/>
                </a:lnTo>
                <a:lnTo>
                  <a:pt x="2520807" y="4306650"/>
                </a:lnTo>
                <a:lnTo>
                  <a:pt x="2527471" y="4322830"/>
                </a:lnTo>
                <a:lnTo>
                  <a:pt x="2527471" y="4322830"/>
                </a:lnTo>
                <a:lnTo>
                  <a:pt x="2532231" y="4346623"/>
                </a:lnTo>
                <a:lnTo>
                  <a:pt x="2536991" y="4370417"/>
                </a:lnTo>
                <a:lnTo>
                  <a:pt x="2539846" y="4392308"/>
                </a:lnTo>
                <a:lnTo>
                  <a:pt x="2536991" y="4413245"/>
                </a:lnTo>
                <a:lnTo>
                  <a:pt x="2534135" y="4435136"/>
                </a:lnTo>
                <a:lnTo>
                  <a:pt x="2530327" y="4454171"/>
                </a:lnTo>
                <a:lnTo>
                  <a:pt x="2522711" y="4475109"/>
                </a:lnTo>
                <a:lnTo>
                  <a:pt x="2515095" y="4494144"/>
                </a:lnTo>
                <a:lnTo>
                  <a:pt x="1675461" y="6295799"/>
                </a:lnTo>
                <a:lnTo>
                  <a:pt x="4012538" y="6295799"/>
                </a:lnTo>
                <a:lnTo>
                  <a:pt x="4402845" y="5458263"/>
                </a:lnTo>
                <a:lnTo>
                  <a:pt x="4402845" y="5458263"/>
                </a:lnTo>
                <a:lnTo>
                  <a:pt x="5207256" y="3732747"/>
                </a:lnTo>
                <a:lnTo>
                  <a:pt x="5207256" y="3732747"/>
                </a:lnTo>
                <a:lnTo>
                  <a:pt x="5235815" y="3666125"/>
                </a:lnTo>
                <a:lnTo>
                  <a:pt x="5262470" y="3599503"/>
                </a:lnTo>
                <a:lnTo>
                  <a:pt x="5283414" y="3532881"/>
                </a:lnTo>
                <a:lnTo>
                  <a:pt x="5302453" y="3464355"/>
                </a:lnTo>
                <a:lnTo>
                  <a:pt x="5316733" y="3394878"/>
                </a:lnTo>
                <a:lnTo>
                  <a:pt x="5329108" y="3326352"/>
                </a:lnTo>
                <a:lnTo>
                  <a:pt x="5335772" y="3256874"/>
                </a:lnTo>
                <a:lnTo>
                  <a:pt x="5342436" y="3185494"/>
                </a:lnTo>
                <a:lnTo>
                  <a:pt x="5345292" y="3185494"/>
                </a:lnTo>
                <a:lnTo>
                  <a:pt x="5345292" y="3185494"/>
                </a:lnTo>
                <a:lnTo>
                  <a:pt x="5342436" y="3147424"/>
                </a:lnTo>
                <a:lnTo>
                  <a:pt x="5342436" y="3147424"/>
                </a:lnTo>
                <a:lnTo>
                  <a:pt x="5345292" y="3109354"/>
                </a:lnTo>
                <a:lnTo>
                  <a:pt x="5342436" y="3109354"/>
                </a:lnTo>
                <a:lnTo>
                  <a:pt x="5342436" y="3109354"/>
                </a:lnTo>
                <a:lnTo>
                  <a:pt x="5335772" y="3037973"/>
                </a:lnTo>
                <a:lnTo>
                  <a:pt x="5329108" y="2969447"/>
                </a:lnTo>
                <a:lnTo>
                  <a:pt x="5316733" y="2899970"/>
                </a:lnTo>
                <a:lnTo>
                  <a:pt x="5302453" y="2831444"/>
                </a:lnTo>
                <a:lnTo>
                  <a:pt x="5283414" y="2761967"/>
                </a:lnTo>
                <a:lnTo>
                  <a:pt x="5262470" y="2695344"/>
                </a:lnTo>
                <a:lnTo>
                  <a:pt x="5235815" y="2628722"/>
                </a:lnTo>
                <a:lnTo>
                  <a:pt x="5207256" y="2562100"/>
                </a:lnTo>
                <a:lnTo>
                  <a:pt x="5207256" y="2562100"/>
                </a:lnTo>
                <a:lnTo>
                  <a:pt x="4402845" y="837536"/>
                </a:lnTo>
                <a:lnTo>
                  <a:pt x="4012538" y="0"/>
                </a:lnTo>
                <a:lnTo>
                  <a:pt x="1675461" y="0"/>
                </a:lnTo>
                <a:lnTo>
                  <a:pt x="2515095" y="1800703"/>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20425466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xture and Big Tilte - Texture Green">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4FF16118-A03C-F217-0D41-EBAB42FCA33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err="1"/>
              <a:t>Add</a:t>
            </a:r>
            <a:r>
              <a:rPr lang="fr-CA"/>
              <a:t> </a:t>
            </a:r>
            <a:r>
              <a:rPr lang="fr-CA" err="1"/>
              <a:t>title</a:t>
            </a:r>
            <a:r>
              <a:rPr lang="fr-CA"/>
              <a:t> </a:t>
            </a:r>
            <a:r>
              <a:rPr lang="fr-CA" err="1"/>
              <a:t>here</a:t>
            </a:r>
            <a:endParaRPr lang="en-CA"/>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2947364595"/>
      </p:ext>
    </p:extLst>
  </p:cSld>
  <p:clrMapOvr>
    <a:masterClrMapping/>
  </p:clrMapOvr>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and Big Tilte - Half Blu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0"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err="1"/>
              <a:t>Add</a:t>
            </a:r>
            <a:r>
              <a:rPr lang="fr-CA"/>
              <a:t> </a:t>
            </a:r>
            <a:r>
              <a:rPr lang="fr-CA" err="1"/>
              <a:t>title</a:t>
            </a:r>
            <a:r>
              <a:rPr lang="fr-CA"/>
              <a:t> </a:t>
            </a:r>
            <a:r>
              <a:rPr lang="fr-CA" err="1"/>
              <a:t>here</a:t>
            </a:r>
            <a:endParaRPr lang="en-CA"/>
          </a:p>
        </p:txBody>
      </p:sp>
      <p:sp>
        <p:nvSpPr>
          <p:cNvPr id="3" name="Espace réservé du texte 10">
            <a:extLst>
              <a:ext uri="{FF2B5EF4-FFF2-40B4-BE49-F238E27FC236}">
                <a16:creationId xmlns:a16="http://schemas.microsoft.com/office/drawing/2014/main" id="{C61479E5-EA6E-B2E7-88E2-906543B9D0C4}"/>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4" name="Text Placeholder 2">
            <a:extLst>
              <a:ext uri="{FF2B5EF4-FFF2-40B4-BE49-F238E27FC236}">
                <a16:creationId xmlns:a16="http://schemas.microsoft.com/office/drawing/2014/main" id="{C5405FEA-4707-9179-34E0-21D483F657A2}"/>
              </a:ext>
            </a:extLst>
          </p:cNvPr>
          <p:cNvSpPr>
            <a:spLocks noGrp="1"/>
          </p:cNvSpPr>
          <p:nvPr>
            <p:ph idx="1"/>
          </p:nvPr>
        </p:nvSpPr>
        <p:spPr>
          <a:xfrm>
            <a:off x="12667998" y="4250164"/>
            <a:ext cx="11188952" cy="842834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1343389615"/>
      </p:ext>
    </p:extLst>
  </p:cSld>
  <p:clrMapOvr>
    <a:masterClrMapping/>
  </p:clrMapOvr>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xt and Big Tilte - Whit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12191207"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tx1"/>
                </a:solidFill>
              </a:defRPr>
            </a:lvl1pPr>
          </a:lstStyle>
          <a:p>
            <a:pPr lvl="0"/>
            <a:r>
              <a:rPr lang="fr-CA" err="1"/>
              <a:t>Add</a:t>
            </a:r>
            <a:r>
              <a:rPr lang="fr-CA"/>
              <a:t> </a:t>
            </a:r>
            <a:r>
              <a:rPr lang="fr-CA" err="1"/>
              <a:t>title</a:t>
            </a:r>
            <a:r>
              <a:rPr lang="fr-CA"/>
              <a:t> </a:t>
            </a:r>
            <a:r>
              <a:rPr lang="fr-CA" err="1"/>
              <a:t>here</a:t>
            </a:r>
            <a:endParaRPr lang="en-CA"/>
          </a:p>
        </p:txBody>
      </p:sp>
      <p:sp>
        <p:nvSpPr>
          <p:cNvPr id="3" name="Espace réservé du texte 10">
            <a:extLst>
              <a:ext uri="{FF2B5EF4-FFF2-40B4-BE49-F238E27FC236}">
                <a16:creationId xmlns:a16="http://schemas.microsoft.com/office/drawing/2014/main" id="{E6708335-2827-1367-B60C-6CFEBF3FDF89}"/>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bg1"/>
                </a:solidFill>
              </a:defRPr>
            </a:lvl1pPr>
          </a:lstStyle>
          <a:p>
            <a:pPr lvl="0"/>
            <a:r>
              <a:rPr lang="en-CA"/>
              <a:t>Add slide title here</a:t>
            </a:r>
          </a:p>
        </p:txBody>
      </p:sp>
      <p:sp>
        <p:nvSpPr>
          <p:cNvPr id="5" name="Text Placeholder 2">
            <a:extLst>
              <a:ext uri="{FF2B5EF4-FFF2-40B4-BE49-F238E27FC236}">
                <a16:creationId xmlns:a16="http://schemas.microsoft.com/office/drawing/2014/main" id="{539FBB46-1344-A241-825B-29FE52D04D1A}"/>
              </a:ext>
            </a:extLst>
          </p:cNvPr>
          <p:cNvSpPr>
            <a:spLocks noGrp="1"/>
          </p:cNvSpPr>
          <p:nvPr>
            <p:ph idx="1"/>
          </p:nvPr>
        </p:nvSpPr>
        <p:spPr>
          <a:xfrm>
            <a:off x="12667998" y="4250164"/>
            <a:ext cx="11188952" cy="8498682"/>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grpSp>
        <p:nvGrpSpPr>
          <p:cNvPr id="10" name="Group 5">
            <a:extLst>
              <a:ext uri="{FF2B5EF4-FFF2-40B4-BE49-F238E27FC236}">
                <a16:creationId xmlns:a16="http://schemas.microsoft.com/office/drawing/2014/main" id="{DB1B61E4-7E67-8FFF-6475-0CE9222F18D1}"/>
              </a:ext>
            </a:extLst>
          </p:cNvPr>
          <p:cNvGrpSpPr/>
          <p:nvPr userDrawn="1"/>
        </p:nvGrpSpPr>
        <p:grpSpPr>
          <a:xfrm>
            <a:off x="23188303" y="520995"/>
            <a:ext cx="673115" cy="700214"/>
            <a:chOff x="17880013" y="852487"/>
            <a:chExt cx="2208212" cy="2297113"/>
          </a:xfrm>
        </p:grpSpPr>
        <p:sp>
          <p:nvSpPr>
            <p:cNvPr id="11" name="Freeform 5">
              <a:extLst>
                <a:ext uri="{FF2B5EF4-FFF2-40B4-BE49-F238E27FC236}">
                  <a16:creationId xmlns:a16="http://schemas.microsoft.com/office/drawing/2014/main" id="{90D82F6A-816A-9549-D282-7DC6C96057BB}"/>
                </a:ext>
              </a:extLst>
            </p:cNvPr>
            <p:cNvSpPr>
              <a:spLocks/>
            </p:cNvSpPr>
            <p:nvPr userDrawn="1"/>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12" name="Freeform 6">
              <a:extLst>
                <a:ext uri="{FF2B5EF4-FFF2-40B4-BE49-F238E27FC236}">
                  <a16:creationId xmlns:a16="http://schemas.microsoft.com/office/drawing/2014/main" id="{E7ECC5F1-0564-291B-43EB-1E22D0EA105D}"/>
                </a:ext>
              </a:extLst>
            </p:cNvPr>
            <p:cNvSpPr>
              <a:spLocks/>
            </p:cNvSpPr>
            <p:nvPr userDrawn="1"/>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spTree>
    <p:extLst>
      <p:ext uri="{BB962C8B-B14F-4D97-AF65-F5344CB8AC3E}">
        <p14:creationId xmlns:p14="http://schemas.microsoft.com/office/powerpoint/2010/main" val="1728188377"/>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ivider Texture -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7997ED6A-D5AC-A2B6-11E2-8A09CC8C157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a:t>1</a:t>
            </a:r>
          </a:p>
        </p:txBody>
      </p:sp>
    </p:spTree>
    <p:extLst>
      <p:ext uri="{BB962C8B-B14F-4D97-AF65-F5344CB8AC3E}">
        <p14:creationId xmlns:p14="http://schemas.microsoft.com/office/powerpoint/2010/main" val="2942913588"/>
      </p:ext>
    </p:extLst>
  </p:cSld>
  <p:clrMapOvr>
    <a:masterClrMapping/>
  </p:clrMapOvr>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Divider Texture - Yellow">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46DB4FEE-5C30-5A22-6CCD-5C31677C37F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tx1"/>
                </a:solidFill>
              </a:defRPr>
            </a:lvl1pPr>
          </a:lstStyle>
          <a:p>
            <a:pPr lvl="0"/>
            <a:r>
              <a:rPr lang="en-CA"/>
              <a:t>1</a:t>
            </a:r>
          </a:p>
        </p:txBody>
      </p:sp>
    </p:spTree>
    <p:extLst>
      <p:ext uri="{BB962C8B-B14F-4D97-AF65-F5344CB8AC3E}">
        <p14:creationId xmlns:p14="http://schemas.microsoft.com/office/powerpoint/2010/main" val="415952242"/>
      </p:ext>
    </p:extLst>
  </p:cSld>
  <p:clrMapOvr>
    <a:masterClrMapping/>
  </p:clrMapOvr>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Divider Texture - Blue">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D4E7E8FD-BCFA-E979-710B-4233E6A568D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a:t>1</a:t>
            </a:r>
          </a:p>
        </p:txBody>
      </p:sp>
    </p:spTree>
    <p:extLst>
      <p:ext uri="{BB962C8B-B14F-4D97-AF65-F5344CB8AC3E}">
        <p14:creationId xmlns:p14="http://schemas.microsoft.com/office/powerpoint/2010/main" val="3358437309"/>
      </p:ext>
    </p:extLst>
  </p:cSld>
  <p:clrMapOvr>
    <a:masterClrMapping/>
  </p:clrMapOvr>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Divider Texture - Green">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E691B6A4-46C7-9480-E50C-01A7620B5E5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a:t>1</a:t>
            </a:r>
          </a:p>
        </p:txBody>
      </p:sp>
    </p:spTree>
    <p:extLst>
      <p:ext uri="{BB962C8B-B14F-4D97-AF65-F5344CB8AC3E}">
        <p14:creationId xmlns:p14="http://schemas.microsoft.com/office/powerpoint/2010/main" val="547670606"/>
      </p:ext>
    </p:extLst>
  </p:cSld>
  <p:clrMapOvr>
    <a:masterClrMapping/>
  </p:clrMapOvr>
  <p:extLst>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Divider - Half Blu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1D57931-3611-3138-B729-4C6A21D971E2}"/>
              </a:ext>
            </a:extLst>
          </p:cNvPr>
          <p:cNvSpPr/>
          <p:nvPr userDrawn="1"/>
        </p:nvSpPr>
        <p:spPr>
          <a:xfrm>
            <a:off x="0"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accent3"/>
                </a:solidFill>
              </a:defRPr>
            </a:lvl1pPr>
          </a:lstStyle>
          <a:p>
            <a:pPr lvl="0"/>
            <a:r>
              <a:rPr lang="en-CA"/>
              <a:t>1</a:t>
            </a:r>
          </a:p>
        </p:txBody>
      </p:sp>
      <p:sp>
        <p:nvSpPr>
          <p:cNvPr id="4" name="Espace réservé du texte 2">
            <a:extLst>
              <a:ext uri="{FF2B5EF4-FFF2-40B4-BE49-F238E27FC236}">
                <a16:creationId xmlns:a16="http://schemas.microsoft.com/office/drawing/2014/main" id="{1E11AD5F-BE29-FF6D-B9B2-2F957BCF0593}"/>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Tree>
    <p:extLst>
      <p:ext uri="{BB962C8B-B14F-4D97-AF65-F5344CB8AC3E}">
        <p14:creationId xmlns:p14="http://schemas.microsoft.com/office/powerpoint/2010/main" val="263488679"/>
      </p:ext>
    </p:extLst>
  </p:cSld>
  <p:clrMapOvr>
    <a:masterClrMapping/>
  </p:clrMapOvr>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Divider - Image">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604652" y="8330828"/>
            <a:ext cx="11252299" cy="4864472"/>
          </a:xfrm>
        </p:spPr>
        <p:txBody>
          <a:bodyPr/>
          <a:lstStyle>
            <a:lvl1pPr marL="0" indent="0" algn="l">
              <a:lnSpc>
                <a:spcPct val="80000"/>
              </a:lnSpc>
              <a:buNone/>
              <a:defRPr sz="14400"/>
            </a:lvl1pPr>
          </a:lstStyle>
          <a:p>
            <a:pPr lvl="0"/>
            <a:r>
              <a:rPr lang="en-CA"/>
              <a:t>Add section title here</a:t>
            </a:r>
          </a:p>
        </p:txBody>
      </p:sp>
      <p:sp>
        <p:nvSpPr>
          <p:cNvPr id="10" name="Espace réservé du texte 2">
            <a:extLst>
              <a:ext uri="{FF2B5EF4-FFF2-40B4-BE49-F238E27FC236}">
                <a16:creationId xmlns:a16="http://schemas.microsoft.com/office/drawing/2014/main" id="{F2209500-3AA8-B4D1-22FD-30D6E14D13A7}"/>
              </a:ext>
            </a:extLst>
          </p:cNvPr>
          <p:cNvSpPr>
            <a:spLocks noGrp="1"/>
          </p:cNvSpPr>
          <p:nvPr>
            <p:ph type="body" sz="quarter" idx="16" hasCustomPrompt="1"/>
          </p:nvPr>
        </p:nvSpPr>
        <p:spPr>
          <a:xfrm>
            <a:off x="12604653" y="505265"/>
            <a:ext cx="2748762" cy="1366065"/>
          </a:xfrm>
        </p:spPr>
        <p:txBody>
          <a:bodyPr/>
          <a:lstStyle>
            <a:lvl1pPr marL="0" indent="0" algn="l">
              <a:lnSpc>
                <a:spcPct val="80000"/>
              </a:lnSpc>
              <a:buNone/>
              <a:defRPr sz="14400">
                <a:solidFill>
                  <a:schemeClr val="accent3"/>
                </a:solidFill>
              </a:defRPr>
            </a:lvl1pPr>
          </a:lstStyle>
          <a:p>
            <a:pPr lvl="0"/>
            <a:r>
              <a:rPr lang="en-CA"/>
              <a:t>1</a:t>
            </a:r>
          </a:p>
        </p:txBody>
      </p:sp>
    </p:spTree>
    <p:extLst>
      <p:ext uri="{BB962C8B-B14F-4D97-AF65-F5344CB8AC3E}">
        <p14:creationId xmlns:p14="http://schemas.microsoft.com/office/powerpoint/2010/main" val="289616695"/>
      </p:ext>
    </p:extLst>
  </p:cSld>
  <p:clrMapOvr>
    <a:masterClrMapping/>
  </p:clrMapOvr>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Quote - Texture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7FB370EA-5D48-0EF9-FEBF-24C60159658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447"/>
            <a:ext cx="24382413" cy="13715107"/>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a:t>“Add quote </a:t>
            </a:r>
            <a:br>
              <a:rPr lang="en-CA"/>
            </a:br>
            <a:r>
              <a:rPr lang="en-CA"/>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a:t>Job title</a:t>
            </a:r>
          </a:p>
          <a:p>
            <a:pPr lvl="0"/>
            <a:r>
              <a:rPr lang="en-CA"/>
              <a:t>Company</a:t>
            </a:r>
          </a:p>
        </p:txBody>
      </p:sp>
    </p:spTree>
    <p:extLst>
      <p:ext uri="{BB962C8B-B14F-4D97-AF65-F5344CB8AC3E}">
        <p14:creationId xmlns:p14="http://schemas.microsoft.com/office/powerpoint/2010/main" val="2660036531"/>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 Image">
    <p:bg>
      <p:bgPr>
        <a:solidFill>
          <a:schemeClr val="bg1"/>
        </a:solidFill>
        <a:effectLst/>
      </p:bgPr>
    </p:bg>
    <p:spTree>
      <p:nvGrpSpPr>
        <p:cNvPr id="1" name=""/>
        <p:cNvGrpSpPr/>
        <p:nvPr/>
      </p:nvGrpSpPr>
      <p:grpSpPr>
        <a:xfrm>
          <a:off x="0" y="0"/>
          <a:ext cx="0" cy="0"/>
          <a:chOff x="0" y="0"/>
          <a:chExt cx="0" cy="0"/>
        </a:xfrm>
      </p:grpSpPr>
      <p:sp>
        <p:nvSpPr>
          <p:cNvPr id="9" name="Espace réservé du texte 13">
            <a:extLst>
              <a:ext uri="{FF2B5EF4-FFF2-40B4-BE49-F238E27FC236}">
                <a16:creationId xmlns:a16="http://schemas.microsoft.com/office/drawing/2014/main" id="{1A35C505-99A6-5C60-B871-CE51DFCAF408}"/>
              </a:ext>
            </a:extLst>
          </p:cNvPr>
          <p:cNvSpPr>
            <a:spLocks noGrp="1"/>
          </p:cNvSpPr>
          <p:nvPr>
            <p:ph type="body" sz="quarter" idx="10" hasCustomPrompt="1"/>
          </p:nvPr>
        </p:nvSpPr>
        <p:spPr>
          <a:xfrm>
            <a:off x="460800" y="547200"/>
            <a:ext cx="11190521" cy="4318808"/>
          </a:xfrm>
        </p:spPr>
        <p:txBody>
          <a:bodyPr/>
          <a:lstStyle>
            <a:lvl1pPr marL="0" indent="0">
              <a:lnSpc>
                <a:spcPct val="80000"/>
              </a:lnSpc>
              <a:buNone/>
              <a:defRPr sz="12000" spc="-100" baseline="0">
                <a:solidFill>
                  <a:schemeClr val="tx1"/>
                </a:solidFill>
              </a:defRPr>
            </a:lvl1pPr>
          </a:lstStyle>
          <a:p>
            <a:pPr lvl="0"/>
            <a:r>
              <a:rPr lang="en-CA"/>
              <a:t>Add title of presentation here</a:t>
            </a:r>
          </a:p>
        </p:txBody>
      </p:sp>
      <p:sp>
        <p:nvSpPr>
          <p:cNvPr id="10" name="Espace réservé du texte 21">
            <a:extLst>
              <a:ext uri="{FF2B5EF4-FFF2-40B4-BE49-F238E27FC236}">
                <a16:creationId xmlns:a16="http://schemas.microsoft.com/office/drawing/2014/main" id="{3F314D82-03A3-52B9-234F-C5EDB4868E89}"/>
              </a:ext>
            </a:extLst>
          </p:cNvPr>
          <p:cNvSpPr>
            <a:spLocks noGrp="1"/>
          </p:cNvSpPr>
          <p:nvPr>
            <p:ph type="body" sz="quarter" idx="12" hasCustomPrompt="1"/>
          </p:nvPr>
        </p:nvSpPr>
        <p:spPr>
          <a:xfrm>
            <a:off x="460800" y="5281200"/>
            <a:ext cx="7795549" cy="572422"/>
          </a:xfrm>
        </p:spPr>
        <p:txBody>
          <a:bodyPr/>
          <a:lstStyle>
            <a:lvl1pPr marL="0" indent="0">
              <a:lnSpc>
                <a:spcPct val="85000"/>
              </a:lnSpc>
              <a:buNone/>
              <a:defRPr sz="4800">
                <a:solidFill>
                  <a:schemeClr val="accent3"/>
                </a:solidFill>
              </a:defRPr>
            </a:lvl1pPr>
          </a:lstStyle>
          <a:p>
            <a:pPr lvl="0"/>
            <a:r>
              <a:rPr lang="en-CA"/>
              <a:t>Add date here</a:t>
            </a:r>
          </a:p>
        </p:txBody>
      </p:sp>
      <p:sp>
        <p:nvSpPr>
          <p:cNvPr id="14" name="Espace réservé du texte 13">
            <a:extLst>
              <a:ext uri="{FF2B5EF4-FFF2-40B4-BE49-F238E27FC236}">
                <a16:creationId xmlns:a16="http://schemas.microsoft.com/office/drawing/2014/main" id="{1EB7802D-96BF-CC83-7A3B-8EE6B6FE4AFD}"/>
              </a:ext>
            </a:extLst>
          </p:cNvPr>
          <p:cNvSpPr>
            <a:spLocks noGrp="1"/>
          </p:cNvSpPr>
          <p:nvPr>
            <p:ph type="body" sz="quarter" idx="13" hasCustomPrompt="1"/>
          </p:nvPr>
        </p:nvSpPr>
        <p:spPr>
          <a:xfrm>
            <a:off x="495968" y="11970000"/>
            <a:ext cx="7795549" cy="1197315"/>
          </a:xfrm>
        </p:spPr>
        <p:txBody>
          <a:bodyPr anchor="b" anchorCtr="0"/>
          <a:lstStyle>
            <a:lvl1pPr marL="0" indent="0">
              <a:spcBef>
                <a:spcPts val="0"/>
              </a:spcBef>
              <a:buNone/>
              <a:defRPr sz="3200">
                <a:solidFill>
                  <a:schemeClr val="tx1"/>
                </a:solidFill>
              </a:defRPr>
            </a:lvl1pPr>
          </a:lstStyle>
          <a:p>
            <a:pPr lvl="0"/>
            <a:r>
              <a:rPr lang="en-CA"/>
              <a:t>Name, title, company</a:t>
            </a:r>
          </a:p>
        </p:txBody>
      </p:sp>
      <p:sp>
        <p:nvSpPr>
          <p:cNvPr id="18" name="Espace réservé pour une image  17">
            <a:extLst>
              <a:ext uri="{FF2B5EF4-FFF2-40B4-BE49-F238E27FC236}">
                <a16:creationId xmlns:a16="http://schemas.microsoft.com/office/drawing/2014/main" id="{E1E74748-3EE5-4E36-CA0B-C25DB9F51FAB}"/>
              </a:ext>
            </a:extLst>
          </p:cNvPr>
          <p:cNvSpPr>
            <a:spLocks noGrp="1"/>
          </p:cNvSpPr>
          <p:nvPr>
            <p:ph type="pic" sz="quarter" idx="14" hasCustomPrompt="1"/>
          </p:nvPr>
        </p:nvSpPr>
        <p:spPr>
          <a:xfrm>
            <a:off x="12190413" y="0"/>
            <a:ext cx="12204700"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pic>
        <p:nvPicPr>
          <p:cNvPr id="2" name="Image 1">
            <a:extLst>
              <a:ext uri="{FF2B5EF4-FFF2-40B4-BE49-F238E27FC236}">
                <a16:creationId xmlns:a16="http://schemas.microsoft.com/office/drawing/2014/main" id="{8CA218B6-5E9A-F50C-0B36-B6FCA589D6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891423" y="11484614"/>
            <a:ext cx="3305340" cy="2121609"/>
          </a:xfrm>
          <a:prstGeom prst="rect">
            <a:avLst/>
          </a:prstGeom>
        </p:spPr>
      </p:pic>
    </p:spTree>
    <p:extLst>
      <p:ext uri="{BB962C8B-B14F-4D97-AF65-F5344CB8AC3E}">
        <p14:creationId xmlns:p14="http://schemas.microsoft.com/office/powerpoint/2010/main" val="2044626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Quote - Texture Yellow">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9EDF08EB-99EF-09C6-51E3-14D08F5EDF9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7" y="0"/>
            <a:ext cx="24382959"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tx1"/>
                </a:solidFill>
              </a:defRPr>
            </a:lvl1pPr>
          </a:lstStyle>
          <a:p>
            <a:pPr lvl="0"/>
            <a:r>
              <a:rPr lang="en-CA"/>
              <a:t>“Add quote </a:t>
            </a:r>
            <a:br>
              <a:rPr lang="en-CA"/>
            </a:br>
            <a:r>
              <a:rPr lang="en-CA"/>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tx1"/>
                </a:solidFill>
              </a:defRPr>
            </a:lvl1pPr>
          </a:lstStyle>
          <a:p>
            <a:pPr lvl="0"/>
            <a:r>
              <a:rPr lang="en-CA"/>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tx1"/>
                </a:solidFill>
              </a:defRPr>
            </a:lvl1pPr>
          </a:lstStyle>
          <a:p>
            <a:pPr lvl="0"/>
            <a:r>
              <a:rPr lang="en-CA"/>
              <a:t>Job title</a:t>
            </a:r>
          </a:p>
          <a:p>
            <a:pPr lvl="0"/>
            <a:r>
              <a:rPr lang="en-CA"/>
              <a:t>Company</a:t>
            </a:r>
          </a:p>
        </p:txBody>
      </p:sp>
    </p:spTree>
    <p:extLst>
      <p:ext uri="{BB962C8B-B14F-4D97-AF65-F5344CB8AC3E}">
        <p14:creationId xmlns:p14="http://schemas.microsoft.com/office/powerpoint/2010/main" val="2948155699"/>
      </p:ext>
    </p:extLst>
  </p:cSld>
  <p:clrMapOvr>
    <a:masterClrMapping/>
  </p:clrMapOvr>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Quote - Texture Blue">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A102D1AD-372D-04FA-2F8B-503615D84F7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7" y="0"/>
            <a:ext cx="24382959"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a:t>“Add quote </a:t>
            </a:r>
            <a:br>
              <a:rPr lang="en-CA"/>
            </a:br>
            <a:r>
              <a:rPr lang="en-CA"/>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a:t>Job title</a:t>
            </a:r>
          </a:p>
          <a:p>
            <a:pPr lvl="0"/>
            <a:r>
              <a:rPr lang="en-CA"/>
              <a:t>Company</a:t>
            </a:r>
          </a:p>
        </p:txBody>
      </p:sp>
    </p:spTree>
    <p:extLst>
      <p:ext uri="{BB962C8B-B14F-4D97-AF65-F5344CB8AC3E}">
        <p14:creationId xmlns:p14="http://schemas.microsoft.com/office/powerpoint/2010/main" val="903383907"/>
      </p:ext>
    </p:extLst>
  </p:cSld>
  <p:clrMapOvr>
    <a:masterClrMapping/>
  </p:clrMapOvr>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Quote - Texture Green">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ADBCD629-AC66-A763-9A47-10C57B433EE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0"/>
            <a:ext cx="24382687"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a:t>“Add quote </a:t>
            </a:r>
            <a:br>
              <a:rPr lang="en-CA"/>
            </a:br>
            <a:r>
              <a:rPr lang="en-CA"/>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a:t>Job title</a:t>
            </a:r>
          </a:p>
          <a:p>
            <a:pPr lvl="0"/>
            <a:r>
              <a:rPr lang="en-CA"/>
              <a:t>Company</a:t>
            </a:r>
          </a:p>
        </p:txBody>
      </p:sp>
    </p:spTree>
    <p:extLst>
      <p:ext uri="{BB962C8B-B14F-4D97-AF65-F5344CB8AC3E}">
        <p14:creationId xmlns:p14="http://schemas.microsoft.com/office/powerpoint/2010/main" val="2723100223"/>
      </p:ext>
    </p:extLst>
  </p:cSld>
  <p:clrMapOvr>
    <a:masterClrMapping/>
  </p:clrMapOvr>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ack Cover Half Maple Leaf - Half Blu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12191207"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515615"/>
            <a:ext cx="11273000" cy="2908522"/>
          </a:xfrm>
        </p:spPr>
        <p:txBody>
          <a:bodyPr/>
          <a:lstStyle>
            <a:lvl1pPr marL="0" indent="0">
              <a:lnSpc>
                <a:spcPct val="80000"/>
              </a:lnSpc>
              <a:buNone/>
              <a:defRPr sz="12000" spc="-100" baseline="0">
                <a:solidFill>
                  <a:schemeClr val="tx1"/>
                </a:solidFill>
              </a:defRPr>
            </a:lvl1pPr>
          </a:lstStyle>
          <a:p>
            <a:pPr lvl="0"/>
            <a:r>
              <a:rPr lang="fr-CA" err="1"/>
              <a:t>Thank</a:t>
            </a:r>
            <a:r>
              <a:rPr lang="fr-CA"/>
              <a:t> </a:t>
            </a:r>
            <a:r>
              <a:rPr lang="fr-CA" err="1"/>
              <a:t>you</a:t>
            </a:r>
            <a:endParaRPr lang="en-CA"/>
          </a:p>
        </p:txBody>
      </p:sp>
      <p:sp>
        <p:nvSpPr>
          <p:cNvPr id="5" name="TextBox 23">
            <a:extLst>
              <a:ext uri="{FF2B5EF4-FFF2-40B4-BE49-F238E27FC236}">
                <a16:creationId xmlns:a16="http://schemas.microsoft.com/office/drawing/2014/main" id="{C54B1266-8AC1-B04E-3CA6-74A4D4499DFA}"/>
              </a:ext>
            </a:extLst>
          </p:cNvPr>
          <p:cNvSpPr txBox="1">
            <a:spLocks noChangeArrowheads="1"/>
          </p:cNvSpPr>
          <p:nvPr userDrawn="1"/>
        </p:nvSpPr>
        <p:spPr bwMode="auto">
          <a:xfrm>
            <a:off x="1766314" y="9374442"/>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6" name="Picture 8" descr="Logo&#10;&#10;Description automatically generated">
            <a:extLst>
              <a:ext uri="{FF2B5EF4-FFF2-40B4-BE49-F238E27FC236}">
                <a16:creationId xmlns:a16="http://schemas.microsoft.com/office/drawing/2014/main" id="{32FED91A-EE1F-FB43-1470-882F7B2DA81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55848" y="9314812"/>
            <a:ext cx="719953" cy="719953"/>
          </a:xfrm>
          <a:prstGeom prst="rect">
            <a:avLst/>
          </a:prstGeom>
        </p:spPr>
      </p:pic>
      <p:pic>
        <p:nvPicPr>
          <p:cNvPr id="9" name="Picture 10" descr="Logo, icon&#10;&#10;Description automatically generated">
            <a:extLst>
              <a:ext uri="{FF2B5EF4-FFF2-40B4-BE49-F238E27FC236}">
                <a16:creationId xmlns:a16="http://schemas.microsoft.com/office/drawing/2014/main" id="{00B2CE72-8DB0-43DD-6B6E-DFAF1B9F5DD9}"/>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49382" y="10454118"/>
            <a:ext cx="719953" cy="719953"/>
          </a:xfrm>
          <a:prstGeom prst="rect">
            <a:avLst/>
          </a:prstGeom>
        </p:spPr>
      </p:pic>
      <p:pic>
        <p:nvPicPr>
          <p:cNvPr id="10" name="Picture 31" descr="Icon&#10;&#10;Description automatically generated">
            <a:extLst>
              <a:ext uri="{FF2B5EF4-FFF2-40B4-BE49-F238E27FC236}">
                <a16:creationId xmlns:a16="http://schemas.microsoft.com/office/drawing/2014/main" id="{8DBF754E-C7C7-67AC-8037-1C8B0ADCE253}"/>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49382" y="11505681"/>
            <a:ext cx="719953" cy="719953"/>
          </a:xfrm>
          <a:prstGeom prst="rect">
            <a:avLst/>
          </a:prstGeom>
        </p:spPr>
      </p:pic>
      <p:pic>
        <p:nvPicPr>
          <p:cNvPr id="12" name="Picture 34" descr="Icon&#10;&#10;Description automatically generated">
            <a:extLst>
              <a:ext uri="{FF2B5EF4-FFF2-40B4-BE49-F238E27FC236}">
                <a16:creationId xmlns:a16="http://schemas.microsoft.com/office/drawing/2014/main" id="{0C5E0409-6DF6-6D72-5DA5-66A955483542}"/>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549382" y="12538294"/>
            <a:ext cx="719953" cy="719953"/>
          </a:xfrm>
          <a:prstGeom prst="rect">
            <a:avLst/>
          </a:prstGeom>
        </p:spPr>
      </p:pic>
      <p:pic>
        <p:nvPicPr>
          <p:cNvPr id="15" name="Image 14">
            <a:extLst>
              <a:ext uri="{FF2B5EF4-FFF2-40B4-BE49-F238E27FC236}">
                <a16:creationId xmlns:a16="http://schemas.microsoft.com/office/drawing/2014/main" id="{05842CF6-A605-9F19-4122-00756260316D}"/>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8891423" y="11484614"/>
            <a:ext cx="3305340" cy="2121609"/>
          </a:xfrm>
          <a:prstGeom prst="rect">
            <a:avLst/>
          </a:prstGeom>
        </p:spPr>
      </p:pic>
      <p:sp>
        <p:nvSpPr>
          <p:cNvPr id="3" name="Graphique 2">
            <a:extLst>
              <a:ext uri="{FF2B5EF4-FFF2-40B4-BE49-F238E27FC236}">
                <a16:creationId xmlns:a16="http://schemas.microsoft.com/office/drawing/2014/main" id="{8ABD3640-E342-EBC9-BCF2-EFF5837A5D27}"/>
              </a:ext>
            </a:extLst>
          </p:cNvPr>
          <p:cNvSpPr/>
          <p:nvPr userDrawn="1"/>
        </p:nvSpPr>
        <p:spPr>
          <a:xfrm flipH="1">
            <a:off x="12184741" y="515615"/>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845270792"/>
      </p:ext>
    </p:extLst>
  </p:cSld>
  <p:clrMapOvr>
    <a:masterClrMapping/>
  </p:clrMapOvr>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ack Cover Half Maple Leaf — Image">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8" name="Espace réservé pour une image  17">
            <a:extLst>
              <a:ext uri="{FF2B5EF4-FFF2-40B4-BE49-F238E27FC236}">
                <a16:creationId xmlns:a16="http://schemas.microsoft.com/office/drawing/2014/main" id="{F09208D1-9C32-CFBA-52B6-7930CB1CB74F}"/>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736251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684365" y="725208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77900" y="839138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944294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10475562"/>
            <a:ext cx="719953" cy="719953"/>
          </a:xfrm>
          <a:prstGeom prst="rect">
            <a:avLst/>
          </a:prstGeom>
        </p:spPr>
      </p:pic>
      <p:pic>
        <p:nvPicPr>
          <p:cNvPr id="5" name="Image 4">
            <a:extLst>
              <a:ext uri="{FF2B5EF4-FFF2-40B4-BE49-F238E27FC236}">
                <a16:creationId xmlns:a16="http://schemas.microsoft.com/office/drawing/2014/main" id="{53E9794E-33F0-550B-8ED1-D948045B0F0E}"/>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2" name="Graphique 2">
            <a:extLst>
              <a:ext uri="{FF2B5EF4-FFF2-40B4-BE49-F238E27FC236}">
                <a16:creationId xmlns:a16="http://schemas.microsoft.com/office/drawing/2014/main" id="{AE24EE85-A59A-E649-BCD0-1CA6D005AAA3}"/>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12684365" y="515614"/>
            <a:ext cx="9083435" cy="3268985"/>
          </a:xfrm>
        </p:spPr>
        <p:txBody>
          <a:bodyPr/>
          <a:lstStyle>
            <a:lvl1pPr marL="0" indent="0">
              <a:lnSpc>
                <a:spcPct val="80000"/>
              </a:lnSpc>
              <a:buNone/>
              <a:defRPr sz="12000" spc="-100" baseline="0">
                <a:solidFill>
                  <a:schemeClr val="tx1"/>
                </a:solidFill>
              </a:defRPr>
            </a:lvl1pPr>
          </a:lstStyle>
          <a:p>
            <a:pPr lvl="0"/>
            <a:r>
              <a:rPr lang="fr-CA" err="1"/>
              <a:t>Thank</a:t>
            </a:r>
            <a:r>
              <a:rPr lang="fr-CA"/>
              <a:t> </a:t>
            </a:r>
            <a:r>
              <a:rPr lang="fr-CA" err="1"/>
              <a:t>you</a:t>
            </a:r>
            <a:endParaRPr lang="en-CA"/>
          </a:p>
        </p:txBody>
      </p:sp>
    </p:spTree>
    <p:extLst>
      <p:ext uri="{BB962C8B-B14F-4D97-AF65-F5344CB8AC3E}">
        <p14:creationId xmlns:p14="http://schemas.microsoft.com/office/powerpoint/2010/main" val="3251057826"/>
      </p:ext>
    </p:extLst>
  </p:cSld>
  <p:clrMapOvr>
    <a:masterClrMapping/>
  </p:clrMapOvr>
  <p:extLst>
    <p:ext uri="{DCECCB84-F9BA-43D5-87BE-67443E8EF086}">
      <p15:sldGuideLst xmlns:p15="http://schemas.microsoft.com/office/powerpoint/2012/main"/>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Orange">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pic>
        <p:nvPicPr>
          <p:cNvPr id="2" name="Image 1">
            <a:extLst>
              <a:ext uri="{FF2B5EF4-FFF2-40B4-BE49-F238E27FC236}">
                <a16:creationId xmlns:a16="http://schemas.microsoft.com/office/drawing/2014/main" id="{2D871373-B754-171F-4416-4F33523BA68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err="1"/>
              <a:t>Thank</a:t>
            </a:r>
            <a:r>
              <a:rPr lang="fr-CA"/>
              <a:t> </a:t>
            </a:r>
            <a:r>
              <a:rPr lang="fr-CA" err="1"/>
              <a:t>you</a:t>
            </a:r>
            <a:endParaRPr lang="en-CA"/>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17FAE28B-A613-C507-D95E-3A045DC3492D}"/>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6734C92C-B96D-CCEE-1653-514D1FC84A51}"/>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069361020"/>
      </p:ext>
    </p:extLst>
  </p:cSld>
  <p:clrMapOvr>
    <a:masterClrMapping/>
  </p:clrMapOvr>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Yellow">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9676AB3F-AFED-D449-3512-5E5871B66B3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tx1"/>
                </a:solidFill>
              </a:defRPr>
            </a:lvl1pPr>
          </a:lstStyle>
          <a:p>
            <a:pPr lvl="0"/>
            <a:r>
              <a:rPr lang="fr-CA" err="1"/>
              <a:t>Thank</a:t>
            </a:r>
            <a:r>
              <a:rPr lang="fr-CA"/>
              <a:t> </a:t>
            </a:r>
            <a:r>
              <a:rPr lang="fr-CA" err="1"/>
              <a:t>you</a:t>
            </a:r>
            <a:endParaRPr lang="en-CA"/>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98ED9996-94A7-CA22-C018-263AC4B6A6E0}"/>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DF789E5D-2E5A-6296-0325-601A256D7378}"/>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313882493"/>
      </p:ext>
    </p:extLst>
  </p:cSld>
  <p:clrMapOvr>
    <a:masterClrMapping/>
  </p:clrMapOvr>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Blue">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8033A202-2625-5011-2D03-7058D159047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err="1"/>
              <a:t>Thank</a:t>
            </a:r>
            <a:r>
              <a:rPr lang="fr-CA"/>
              <a:t> </a:t>
            </a:r>
            <a:r>
              <a:rPr lang="fr-CA" err="1"/>
              <a:t>you</a:t>
            </a:r>
            <a:endParaRPr lang="en-CA"/>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8771EACA-5EA5-D4F5-812F-E3C6D943D8FB}"/>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B970751B-B708-1733-6E07-6A2B60562319}"/>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4180187227"/>
      </p:ext>
    </p:extLst>
  </p:cSld>
  <p:clrMapOvr>
    <a:masterClrMapping/>
  </p:clrMapOvr>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Green">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37835953-E858-DA46-985B-4319980590F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err="1"/>
              <a:t>Thank</a:t>
            </a:r>
            <a:r>
              <a:rPr lang="fr-CA"/>
              <a:t> </a:t>
            </a:r>
            <a:r>
              <a:rPr lang="fr-CA" err="1"/>
              <a:t>you</a:t>
            </a:r>
            <a:endParaRPr lang="en-CA"/>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32930EF1-C3D7-4C92-3E83-85AA37A09DA9}"/>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675C705D-FE30-41D2-9216-027AA2558956}"/>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615343140"/>
      </p:ext>
    </p:extLst>
  </p:cSld>
  <p:clrMapOvr>
    <a:masterClrMapping/>
  </p:clrMapOvr>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a:solidFill>
                  <a:schemeClr val="tx1"/>
                </a:solidFill>
              </a:defRPr>
            </a:lvl1pPr>
          </a:lstStyle>
          <a:p>
            <a:r>
              <a:rPr lang="en-CA" b="1"/>
              <a:t>SOURCE:</a:t>
            </a:r>
            <a:r>
              <a:rPr lang="en-CA"/>
              <a:t> Insert source here</a:t>
            </a:r>
            <a:endParaRPr lang="en-CA" dirty="0"/>
          </a:p>
        </p:txBody>
      </p:sp>
      <p:sp>
        <p:nvSpPr>
          <p:cNvPr id="6" name="Text Placeholder 4"/>
          <p:cNvSpPr>
            <a:spLocks noGrp="1"/>
          </p:cNvSpPr>
          <p:nvPr>
            <p:ph type="body" sz="quarter" idx="13"/>
          </p:nvPr>
        </p:nvSpPr>
        <p:spPr>
          <a:xfrm>
            <a:off x="935448" y="304992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3736153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799E1E6-5E16-05E8-9E63-80358317ED21}"/>
              </a:ext>
            </a:extLst>
          </p:cNvPr>
          <p:cNvSpPr/>
          <p:nvPr userDrawn="1"/>
        </p:nvSpPr>
        <p:spPr>
          <a:xfrm>
            <a:off x="22977231" y="12684369"/>
            <a:ext cx="1405182" cy="103163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6" name="ZoneTexte 5">
            <a:extLst>
              <a:ext uri="{FF2B5EF4-FFF2-40B4-BE49-F238E27FC236}">
                <a16:creationId xmlns:a16="http://schemas.microsoft.com/office/drawing/2014/main" id="{3865C190-57E0-3446-8122-91986FB40DE2}"/>
              </a:ext>
            </a:extLst>
          </p:cNvPr>
          <p:cNvSpPr txBox="1"/>
          <p:nvPr userDrawn="1"/>
        </p:nvSpPr>
        <p:spPr>
          <a:xfrm>
            <a:off x="443309" y="46892"/>
            <a:ext cx="6368731" cy="2215991"/>
          </a:xfrm>
          <a:prstGeom prst="rect">
            <a:avLst/>
          </a:prstGeom>
          <a:noFill/>
        </p:spPr>
        <p:txBody>
          <a:bodyPr wrap="none" lIns="0" tIns="0" rIns="0" bIns="0" rtlCol="0">
            <a:spAutoFit/>
          </a:bodyPr>
          <a:lstStyle/>
          <a:p>
            <a:r>
              <a:rPr lang="en-CA" sz="14400">
                <a:solidFill>
                  <a:schemeClr val="accent3"/>
                </a:solidFill>
              </a:rPr>
              <a:t>Agenda</a:t>
            </a:r>
          </a:p>
        </p:txBody>
      </p:sp>
      <p:sp>
        <p:nvSpPr>
          <p:cNvPr id="13" name="Espace réservé du texte 12">
            <a:extLst>
              <a:ext uri="{FF2B5EF4-FFF2-40B4-BE49-F238E27FC236}">
                <a16:creationId xmlns:a16="http://schemas.microsoft.com/office/drawing/2014/main" id="{66CDC00B-ED50-A431-2FB8-47FBA190C9EA}"/>
              </a:ext>
            </a:extLst>
          </p:cNvPr>
          <p:cNvSpPr>
            <a:spLocks noGrp="1"/>
          </p:cNvSpPr>
          <p:nvPr>
            <p:ph type="body" sz="quarter" idx="10" hasCustomPrompt="1"/>
          </p:nvPr>
        </p:nvSpPr>
        <p:spPr>
          <a:xfrm>
            <a:off x="490201" y="6142404"/>
            <a:ext cx="23331091" cy="7052602"/>
          </a:xfrm>
        </p:spPr>
        <p:txBody>
          <a:bodyPr/>
          <a:lstStyle>
            <a:lvl1pPr marL="1440000" indent="-1440000">
              <a:lnSpc>
                <a:spcPct val="100000"/>
              </a:lnSpc>
              <a:spcBef>
                <a:spcPts val="0"/>
              </a:spcBef>
              <a:buClr>
                <a:schemeClr val="accent3"/>
              </a:buClr>
              <a:buSzPct val="100000"/>
              <a:buFont typeface="+mj-lt"/>
              <a:buAutoNum type="arabicPeriod"/>
              <a:defRPr sz="9600"/>
            </a:lvl1pPr>
          </a:lstStyle>
          <a:p>
            <a:pPr lvl="0"/>
            <a:r>
              <a:rPr lang="en-CA"/>
              <a:t>Add section name</a:t>
            </a:r>
          </a:p>
        </p:txBody>
      </p:sp>
    </p:spTree>
    <p:extLst>
      <p:ext uri="{BB962C8B-B14F-4D97-AF65-F5344CB8AC3E}">
        <p14:creationId xmlns:p14="http://schemas.microsoft.com/office/powerpoint/2010/main" val="304724365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cSld name="Back Cover Arrow">
    <p:spTree>
      <p:nvGrpSpPr>
        <p:cNvPr id="1" name=""/>
        <p:cNvGrpSpPr/>
        <p:nvPr/>
      </p:nvGrpSpPr>
      <p:grpSpPr>
        <a:xfrm>
          <a:off x="0" y="0"/>
          <a:ext cx="0" cy="0"/>
          <a:chOff x="0" y="0"/>
          <a:chExt cx="0" cy="0"/>
        </a:xfrm>
      </p:grpSpPr>
      <p:sp>
        <p:nvSpPr>
          <p:cNvPr id="3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ctrTitle" hasCustomPrompt="1"/>
          </p:nvPr>
        </p:nvSpPr>
        <p:spPr>
          <a:xfrm>
            <a:off x="10338555" y="3807022"/>
            <a:ext cx="10815464" cy="2833075"/>
          </a:xfrm>
        </p:spPr>
        <p:txBody>
          <a:bodyPr lIns="0" tIns="0" rIns="0" bIns="0" anchor="b">
            <a:noAutofit/>
          </a:bodyPr>
          <a:lstStyle>
            <a:lvl1pPr algn="l">
              <a:defRPr sz="8640">
                <a:solidFill>
                  <a:schemeClr val="tx1"/>
                </a:solidFill>
              </a:defRPr>
            </a:lvl1pPr>
          </a:lstStyle>
          <a:p>
            <a:r>
              <a:rPr lang="en-CA" noProof="0" dirty="0"/>
              <a:t>Thank you.</a:t>
            </a:r>
          </a:p>
        </p:txBody>
      </p:sp>
      <p:sp>
        <p:nvSpPr>
          <p:cNvPr id="3" name="Subtitle 2"/>
          <p:cNvSpPr>
            <a:spLocks noGrp="1"/>
          </p:cNvSpPr>
          <p:nvPr userDrawn="1">
            <p:ph type="subTitle" idx="1" hasCustomPrompt="1"/>
          </p:nvPr>
        </p:nvSpPr>
        <p:spPr>
          <a:xfrm>
            <a:off x="10338555" y="6948396"/>
            <a:ext cx="10815464" cy="3866381"/>
          </a:xfrm>
        </p:spPr>
        <p:txBody>
          <a:bodyPr lIns="0" tIns="0" rIns="0" bIns="0">
            <a:noAutofit/>
          </a:bodyPr>
          <a:lstStyle>
            <a:lvl1pPr marL="0" indent="0" algn="l">
              <a:lnSpc>
                <a:spcPct val="117000"/>
              </a:lnSpc>
              <a:spcBef>
                <a:spcPts val="0"/>
              </a:spcBef>
              <a:buNone/>
              <a:defRPr sz="4320" b="0">
                <a:solidFill>
                  <a:schemeClr val="tx1"/>
                </a:solidFill>
              </a:defRPr>
            </a:lvl1pPr>
            <a:lvl2pPr marL="1097280" indent="0" algn="ctr">
              <a:buNone/>
              <a:defRPr sz="4800"/>
            </a:lvl2pPr>
            <a:lvl3pPr marL="2194560" indent="0" algn="ctr">
              <a:buNone/>
              <a:defRPr sz="4320"/>
            </a:lvl3pPr>
            <a:lvl4pPr marL="3291840" indent="0" algn="ctr">
              <a:buNone/>
              <a:defRPr sz="3840"/>
            </a:lvl4pPr>
            <a:lvl5pPr marL="4389120" indent="0" algn="ctr">
              <a:buNone/>
              <a:defRPr sz="3840"/>
            </a:lvl5pPr>
            <a:lvl6pPr marL="5486400" indent="0" algn="ctr">
              <a:buNone/>
              <a:defRPr sz="3840"/>
            </a:lvl6pPr>
            <a:lvl7pPr marL="6583680" indent="0" algn="ctr">
              <a:buNone/>
              <a:defRPr sz="3840"/>
            </a:lvl7pPr>
            <a:lvl8pPr marL="7680960" indent="0" algn="ctr">
              <a:buNone/>
              <a:defRPr sz="3840"/>
            </a:lvl8pPr>
            <a:lvl9pPr marL="8778240" indent="0" algn="ctr">
              <a:buNone/>
              <a:defRPr sz="3840"/>
            </a:lvl9pPr>
          </a:lstStyle>
          <a:p>
            <a:r>
              <a:rPr lang="en-CA" sz="4800"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6" name="TextBox 5"/>
          <p:cNvSpPr txBox="1"/>
          <p:nvPr userDrawn="1"/>
        </p:nvSpPr>
        <p:spPr>
          <a:xfrm>
            <a:off x="10338527" y="11764955"/>
            <a:ext cx="9367758" cy="1227166"/>
          </a:xfrm>
          <a:prstGeom prst="rect">
            <a:avLst/>
          </a:prstGeom>
          <a:noFill/>
        </p:spPr>
        <p:txBody>
          <a:bodyPr wrap="square" lIns="0" tIns="0" rIns="0" bIns="0" rtlCol="0" anchor="b" anchorCtr="0">
            <a:noAutofit/>
          </a:bodyPr>
          <a:lstStyle/>
          <a:p>
            <a:pPr marL="0" marR="0" indent="0" algn="l" defTabSz="2194560" rtl="0" eaLnBrk="1" fontAlgn="auto" latinLnBrk="0" hangingPunct="1">
              <a:lnSpc>
                <a:spcPct val="100000"/>
              </a:lnSpc>
              <a:spcBef>
                <a:spcPts val="0"/>
              </a:spcBef>
              <a:spcAft>
                <a:spcPts val="0"/>
              </a:spcAft>
              <a:buClrTx/>
              <a:buSzTx/>
              <a:buFontTx/>
              <a:buNone/>
              <a:tabLst/>
              <a:defRPr/>
            </a:pPr>
            <a:r>
              <a:rPr lang="en-CA" sz="5760" b="1" noProof="0" dirty="0">
                <a:solidFill>
                  <a:schemeClr val="tx1"/>
                </a:solidFill>
                <a:latin typeface="+mn-lt"/>
              </a:rPr>
              <a:t>bdc.ca</a:t>
            </a:r>
            <a:r>
              <a:rPr lang="en-CA" sz="4320" b="1" noProof="0" dirty="0">
                <a:solidFill>
                  <a:schemeClr val="tx1"/>
                </a:solidFill>
                <a:latin typeface="+mn-lt"/>
              </a:rPr>
              <a:t> </a:t>
            </a:r>
            <a:br>
              <a:rPr lang="en-CA" sz="4320" b="1" noProof="0" dirty="0">
                <a:solidFill>
                  <a:schemeClr val="tx1"/>
                </a:solidFill>
                <a:latin typeface="+mn-lt"/>
              </a:rPr>
            </a:br>
            <a:r>
              <a:rPr lang="en-CA" sz="4320" b="1" noProof="0" dirty="0">
                <a:solidFill>
                  <a:schemeClr val="tx1"/>
                </a:solidFill>
                <a:latin typeface="+mn-lt"/>
              </a:rPr>
              <a:t>1-888-INFO-BDC</a:t>
            </a:r>
            <a:endParaRPr lang="en-CA" sz="4320" noProof="0" dirty="0">
              <a:solidFill>
                <a:schemeClr val="tx1"/>
              </a:solidFill>
              <a:latin typeface="+mn-lt"/>
            </a:endParaRPr>
          </a:p>
        </p:txBody>
      </p:sp>
      <p:grpSp>
        <p:nvGrpSpPr>
          <p:cNvPr id="33" name="Group 32"/>
          <p:cNvGrpSpPr>
            <a:grpSpLocks noChangeAspect="1"/>
          </p:cNvGrpSpPr>
          <p:nvPr userDrawn="1"/>
        </p:nvGrpSpPr>
        <p:grpSpPr>
          <a:xfrm>
            <a:off x="923351" y="3101160"/>
            <a:ext cx="3509688" cy="3574579"/>
            <a:chOff x="1388016" y="4219810"/>
            <a:chExt cx="1453501" cy="1644758"/>
          </a:xfrm>
        </p:grpSpPr>
        <p:grpSp>
          <p:nvGrpSpPr>
            <p:cNvPr id="35" name="Group 34"/>
            <p:cNvGrpSpPr/>
            <p:nvPr/>
          </p:nvGrpSpPr>
          <p:grpSpPr>
            <a:xfrm>
              <a:off x="1388016" y="4219810"/>
              <a:ext cx="1083728" cy="467999"/>
              <a:chOff x="4372604" y="2342066"/>
              <a:chExt cx="1083728" cy="467999"/>
            </a:xfrm>
          </p:grpSpPr>
          <p:sp>
            <p:nvSpPr>
              <p:cNvPr id="54" name="TextBox 23"/>
              <p:cNvSpPr txBox="1">
                <a:spLocks noChangeArrowheads="1"/>
              </p:cNvSpPr>
              <p:nvPr/>
            </p:nvSpPr>
            <p:spPr bwMode="auto">
              <a:xfrm>
                <a:off x="4894567" y="2387258"/>
                <a:ext cx="561765" cy="34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a:t>
                </a:r>
              </a:p>
            </p:txBody>
          </p:sp>
          <p:grpSp>
            <p:nvGrpSpPr>
              <p:cNvPr id="55" name="Group 54"/>
              <p:cNvGrpSpPr>
                <a:grpSpLocks noChangeAspect="1"/>
              </p:cNvGrpSpPr>
              <p:nvPr/>
            </p:nvGrpSpPr>
            <p:grpSpPr>
              <a:xfrm>
                <a:off x="4372604" y="2342066"/>
                <a:ext cx="467999" cy="467999"/>
                <a:chOff x="5595938" y="6031037"/>
                <a:chExt cx="1144587" cy="1144585"/>
              </a:xfrm>
            </p:grpSpPr>
            <p:sp>
              <p:nvSpPr>
                <p:cNvPr id="56"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7" name="Freeform 56"/>
                <p:cNvSpPr>
                  <a:spLocks noChangeArrowheads="1"/>
                </p:cNvSpPr>
                <p:nvPr/>
              </p:nvSpPr>
              <p:spPr bwMode="auto">
                <a:xfrm>
                  <a:off x="5964237" y="6511924"/>
                  <a:ext cx="104774" cy="32543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8"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9" name="Freeform 35"/>
                <p:cNvSpPr>
                  <a:spLocks noChangeArrowheads="1"/>
                </p:cNvSpPr>
                <p:nvPr/>
              </p:nvSpPr>
              <p:spPr bwMode="auto">
                <a:xfrm>
                  <a:off x="6132512" y="6500813"/>
                  <a:ext cx="304800" cy="336551"/>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nvGrpSpPr>
            <p:cNvPr id="38" name="Group 37"/>
            <p:cNvGrpSpPr/>
            <p:nvPr/>
          </p:nvGrpSpPr>
          <p:grpSpPr>
            <a:xfrm>
              <a:off x="1388016" y="4806426"/>
              <a:ext cx="1453501" cy="471526"/>
              <a:chOff x="4372604" y="3005971"/>
              <a:chExt cx="1453501" cy="471526"/>
            </a:xfrm>
          </p:grpSpPr>
          <p:sp>
            <p:nvSpPr>
              <p:cNvPr id="50" name="TextBox 23"/>
              <p:cNvSpPr txBox="1">
                <a:spLocks noChangeArrowheads="1"/>
              </p:cNvSpPr>
              <p:nvPr/>
            </p:nvSpPr>
            <p:spPr bwMode="auto">
              <a:xfrm>
                <a:off x="4894567" y="3041679"/>
                <a:ext cx="931538" cy="34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BDC_ca</a:t>
                </a:r>
              </a:p>
            </p:txBody>
          </p:sp>
          <p:grpSp>
            <p:nvGrpSpPr>
              <p:cNvPr id="51" name="Group 50"/>
              <p:cNvGrpSpPr>
                <a:grpSpLocks noChangeAspect="1"/>
              </p:cNvGrpSpPr>
              <p:nvPr/>
            </p:nvGrpSpPr>
            <p:grpSpPr>
              <a:xfrm>
                <a:off x="4372604" y="3005971"/>
                <a:ext cx="464428" cy="471526"/>
                <a:chOff x="6845300" y="6004494"/>
                <a:chExt cx="1154113" cy="1171752"/>
              </a:xfrm>
            </p:grpSpPr>
            <p:sp>
              <p:nvSpPr>
                <p:cNvPr id="52"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3"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nvGrpSpPr>
            <p:cNvPr id="39" name="Group 38"/>
            <p:cNvGrpSpPr/>
            <p:nvPr/>
          </p:nvGrpSpPr>
          <p:grpSpPr>
            <a:xfrm>
              <a:off x="1388017" y="5396569"/>
              <a:ext cx="1083727" cy="467999"/>
              <a:chOff x="4372605" y="3686216"/>
              <a:chExt cx="1083727" cy="467999"/>
            </a:xfrm>
          </p:grpSpPr>
          <p:sp>
            <p:nvSpPr>
              <p:cNvPr id="40" name="TextBox 23"/>
              <p:cNvSpPr txBox="1">
                <a:spLocks noChangeArrowheads="1"/>
              </p:cNvSpPr>
              <p:nvPr/>
            </p:nvSpPr>
            <p:spPr bwMode="auto">
              <a:xfrm>
                <a:off x="4894567" y="3720160"/>
                <a:ext cx="561765" cy="34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a:t>
                </a:r>
              </a:p>
            </p:txBody>
          </p:sp>
          <p:grpSp>
            <p:nvGrpSpPr>
              <p:cNvPr id="41" name="Group 40"/>
              <p:cNvGrpSpPr>
                <a:grpSpLocks noChangeAspect="1"/>
              </p:cNvGrpSpPr>
              <p:nvPr/>
            </p:nvGrpSpPr>
            <p:grpSpPr>
              <a:xfrm>
                <a:off x="4372605" y="3686216"/>
                <a:ext cx="467999" cy="467999"/>
                <a:chOff x="8105775" y="6012877"/>
                <a:chExt cx="1144588" cy="1144587"/>
              </a:xfrm>
            </p:grpSpPr>
            <p:sp>
              <p:nvSpPr>
                <p:cNvPr id="42" name="Freeform 41"/>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43" name="Freeform 42"/>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grpSp>
        <p:nvGrpSpPr>
          <p:cNvPr id="60" name="Group 59"/>
          <p:cNvGrpSpPr>
            <a:grpSpLocks noChangeAspect="1"/>
          </p:cNvGrpSpPr>
          <p:nvPr userDrawn="1"/>
        </p:nvGrpSpPr>
        <p:grpSpPr>
          <a:xfrm>
            <a:off x="20562864" y="857267"/>
            <a:ext cx="2879813" cy="1365799"/>
            <a:chOff x="0" y="1127125"/>
            <a:chExt cx="10080625" cy="5311775"/>
          </a:xfrm>
        </p:grpSpPr>
        <p:sp>
          <p:nvSpPr>
            <p:cNvPr id="61"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0368"/>
            </a:p>
          </p:txBody>
        </p:sp>
        <p:sp>
          <p:nvSpPr>
            <p:cNvPr id="62"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0368"/>
            </a:p>
          </p:txBody>
        </p:sp>
        <p:sp>
          <p:nvSpPr>
            <p:cNvPr id="63"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0368"/>
            </a:p>
          </p:txBody>
        </p:sp>
        <p:sp>
          <p:nvSpPr>
            <p:cNvPr id="64"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0368"/>
            </a:p>
          </p:txBody>
        </p:sp>
        <p:sp>
          <p:nvSpPr>
            <p:cNvPr id="65"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0368"/>
            </a:p>
          </p:txBody>
        </p:sp>
      </p:grpSp>
      <p:sp>
        <p:nvSpPr>
          <p:cNvPr id="32" name="Freeform 2"/>
          <p:cNvSpPr>
            <a:spLocks noChangeArrowheads="1"/>
          </p:cNvSpPr>
          <p:nvPr userDrawn="1"/>
        </p:nvSpPr>
        <p:spPr bwMode="auto">
          <a:xfrm>
            <a:off x="17870114" y="10665553"/>
            <a:ext cx="5085760" cy="3066914"/>
          </a:xfrm>
          <a:custGeom>
            <a:avLst/>
            <a:gdLst>
              <a:gd name="T0" fmla="*/ 5289 w 5290"/>
              <a:gd name="T1" fmla="*/ 3544 h 3545"/>
              <a:gd name="T2" fmla="*/ 5289 w 5290"/>
              <a:gd name="T3" fmla="*/ 3544 h 3545"/>
              <a:gd name="T4" fmla="*/ 5289 w 5290"/>
              <a:gd name="T5" fmla="*/ 1243 h 3545"/>
              <a:gd name="T6" fmla="*/ 4046 w 5290"/>
              <a:gd name="T7" fmla="*/ 0 h 3545"/>
              <a:gd name="T8" fmla="*/ 3173 w 5290"/>
              <a:gd name="T9" fmla="*/ 370 h 3545"/>
              <a:gd name="T10" fmla="*/ 0 w 5290"/>
              <a:gd name="T11" fmla="*/ 3544 h 3545"/>
              <a:gd name="T12" fmla="*/ 5289 w 5290"/>
              <a:gd name="T13" fmla="*/ 3544 h 3545"/>
            </a:gdLst>
            <a:ahLst/>
            <a:cxnLst>
              <a:cxn ang="0">
                <a:pos x="T0" y="T1"/>
              </a:cxn>
              <a:cxn ang="0">
                <a:pos x="T2" y="T3"/>
              </a:cxn>
              <a:cxn ang="0">
                <a:pos x="T4" y="T5"/>
              </a:cxn>
              <a:cxn ang="0">
                <a:pos x="T6" y="T7"/>
              </a:cxn>
              <a:cxn ang="0">
                <a:pos x="T8" y="T9"/>
              </a:cxn>
              <a:cxn ang="0">
                <a:pos x="T10" y="T11"/>
              </a:cxn>
              <a:cxn ang="0">
                <a:pos x="T12" y="T13"/>
              </a:cxn>
            </a:cxnLst>
            <a:rect l="0" t="0" r="r" b="b"/>
            <a:pathLst>
              <a:path w="5290" h="3545">
                <a:moveTo>
                  <a:pt x="5289" y="3544"/>
                </a:moveTo>
                <a:lnTo>
                  <a:pt x="5289" y="3544"/>
                </a:lnTo>
                <a:cubicBezTo>
                  <a:pt x="5289" y="1243"/>
                  <a:pt x="5289" y="1243"/>
                  <a:pt x="5289" y="1243"/>
                </a:cubicBezTo>
                <a:cubicBezTo>
                  <a:pt x="5289" y="556"/>
                  <a:pt x="4733" y="0"/>
                  <a:pt x="4046" y="0"/>
                </a:cubicBezTo>
                <a:cubicBezTo>
                  <a:pt x="3702" y="0"/>
                  <a:pt x="3385" y="132"/>
                  <a:pt x="3173" y="370"/>
                </a:cubicBezTo>
                <a:cubicBezTo>
                  <a:pt x="0" y="3544"/>
                  <a:pt x="0" y="3544"/>
                  <a:pt x="0" y="3544"/>
                </a:cubicBezTo>
                <a:lnTo>
                  <a:pt x="5289" y="3544"/>
                </a:lnTo>
              </a:path>
            </a:pathLst>
          </a:custGeom>
          <a:solidFill>
            <a:srgbClr val="DA291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Tree>
    <p:extLst>
      <p:ext uri="{BB962C8B-B14F-4D97-AF65-F5344CB8AC3E}">
        <p14:creationId xmlns:p14="http://schemas.microsoft.com/office/powerpoint/2010/main" val="4000261107"/>
      </p:ext>
    </p:extLst>
  </p:cSld>
  <p:clrMapOvr>
    <a:masterClrMapping/>
  </p:clrMapOvr>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Title Slide 2 Colour Split — Re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6730AC5-1BEA-8A49-96B1-472962745E51}"/>
              </a:ext>
            </a:extLst>
          </p:cNvPr>
          <p:cNvSpPr/>
          <p:nvPr userDrawn="1"/>
        </p:nvSpPr>
        <p:spPr>
          <a:xfrm>
            <a:off x="-1" y="1"/>
            <a:ext cx="12191204"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0" name="Rectangle 9">
            <a:extLst>
              <a:ext uri="{FF2B5EF4-FFF2-40B4-BE49-F238E27FC236}">
                <a16:creationId xmlns:a16="http://schemas.microsoft.com/office/drawing/2014/main" id="{6A0C4B1B-BBC0-5D46-8F31-86D3663309A7}"/>
              </a:ext>
            </a:extLst>
          </p:cNvPr>
          <p:cNvSpPr/>
          <p:nvPr userDrawn="1"/>
        </p:nvSpPr>
        <p:spPr>
          <a:xfrm>
            <a:off x="12191208" y="1"/>
            <a:ext cx="12191204" cy="1385656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2" name="Title 1"/>
          <p:cNvSpPr>
            <a:spLocks noGrp="1"/>
          </p:cNvSpPr>
          <p:nvPr userDrawn="1">
            <p:ph type="ctrTitle" hasCustomPrompt="1"/>
          </p:nvPr>
        </p:nvSpPr>
        <p:spPr>
          <a:xfrm>
            <a:off x="12693766" y="4627300"/>
            <a:ext cx="10815465" cy="3899335"/>
          </a:xfrm>
        </p:spPr>
        <p:txBody>
          <a:bodyPr lIns="0" tIns="0" rIns="0" bIns="0" anchor="b">
            <a:noAutofit/>
          </a:bodyPr>
          <a:lstStyle>
            <a:lvl1pPr algn="l">
              <a:defRPr sz="8639">
                <a:solidFill>
                  <a:schemeClr val="bg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12719422" y="8705387"/>
            <a:ext cx="8639438" cy="1440516"/>
          </a:xfrm>
        </p:spPr>
        <p:txBody>
          <a:bodyPr lIns="0" tIns="0" rIns="0" bIns="0">
            <a:noAutofit/>
          </a:bodyPr>
          <a:lstStyle>
            <a:lvl1pPr marL="0" indent="0" algn="l">
              <a:spcBef>
                <a:spcPts val="0"/>
              </a:spcBef>
              <a:buNone/>
              <a:defRPr sz="576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a:t>
            </a:r>
            <a:br>
              <a:rPr lang="en-CA" noProof="0"/>
            </a:br>
            <a:r>
              <a:rPr lang="en-CA" noProof="0"/>
              <a:t>Master subtitle style</a:t>
            </a:r>
          </a:p>
        </p:txBody>
      </p:sp>
      <p:sp>
        <p:nvSpPr>
          <p:cNvPr id="9" name="Text Placeholder 8"/>
          <p:cNvSpPr>
            <a:spLocks noGrp="1"/>
          </p:cNvSpPr>
          <p:nvPr>
            <p:ph type="body" sz="quarter" idx="11" hasCustomPrompt="1"/>
          </p:nvPr>
        </p:nvSpPr>
        <p:spPr>
          <a:xfrm>
            <a:off x="12736518" y="10562976"/>
            <a:ext cx="8639438" cy="615950"/>
          </a:xfrm>
        </p:spPr>
        <p:txBody>
          <a:bodyPr/>
          <a:lstStyle>
            <a:lvl1pPr marL="0" indent="0">
              <a:buNone/>
              <a:defRPr sz="3360" b="0">
                <a:solidFill>
                  <a:srgbClr val="FFFFFF"/>
                </a:solidFill>
              </a:defRPr>
            </a:lvl1pPr>
          </a:lstStyle>
          <a:p>
            <a:pPr lvl="0"/>
            <a:r>
              <a:rPr lang="en-CA" noProof="0"/>
              <a:t>Date</a:t>
            </a:r>
          </a:p>
        </p:txBody>
      </p:sp>
      <p:pic>
        <p:nvPicPr>
          <p:cNvPr id="13" name="Picture 12" descr="Logo&#10;&#10;Description automatically generated">
            <a:extLst>
              <a:ext uri="{FF2B5EF4-FFF2-40B4-BE49-F238E27FC236}">
                <a16:creationId xmlns:a16="http://schemas.microsoft.com/office/drawing/2014/main" id="{D20278F3-47CC-F748-BFE8-3966E21DD96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473326" y="473017"/>
            <a:ext cx="3377204" cy="2167879"/>
          </a:xfrm>
          <a:prstGeom prst="rect">
            <a:avLst/>
          </a:prstGeom>
        </p:spPr>
      </p:pic>
    </p:spTree>
    <p:extLst>
      <p:ext uri="{BB962C8B-B14F-4D97-AF65-F5344CB8AC3E}">
        <p14:creationId xmlns:p14="http://schemas.microsoft.com/office/powerpoint/2010/main" val="4138026971"/>
      </p:ext>
    </p:extLst>
  </p:cSld>
  <p:clrMapOvr>
    <a:masterClrMapping/>
  </p:clrMapOvr>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Image">
    <p:spTree>
      <p:nvGrpSpPr>
        <p:cNvPr id="1" name=""/>
        <p:cNvGrpSpPr/>
        <p:nvPr/>
      </p:nvGrpSpPr>
      <p:grpSpPr>
        <a:xfrm>
          <a:off x="0" y="0"/>
          <a:ext cx="0" cy="0"/>
          <a:chOff x="0" y="0"/>
          <a:chExt cx="0" cy="0"/>
        </a:xfrm>
      </p:grpSpPr>
      <p:sp>
        <p:nvSpPr>
          <p:cNvPr id="15" name="Text Placeholder 7"/>
          <p:cNvSpPr>
            <a:spLocks noGrp="1"/>
          </p:cNvSpPr>
          <p:nvPr userDrawn="1">
            <p:ph type="body" sz="quarter" idx="13" hasCustomPrompt="1"/>
          </p:nvPr>
        </p:nvSpPr>
        <p:spPr>
          <a:xfrm>
            <a:off x="3203280" y="11282726"/>
            <a:ext cx="8006383" cy="1635586"/>
          </a:xfrm>
        </p:spPr>
        <p:txBody>
          <a:bodyPr/>
          <a:lstStyle>
            <a:lvl1pPr marL="0" indent="0">
              <a:spcBef>
                <a:spcPts val="0"/>
              </a:spcBef>
              <a:buNone/>
              <a:defRPr sz="4267" baseline="0">
                <a:solidFill>
                  <a:srgbClr val="FFFFFF"/>
                </a:solidFill>
              </a:defRPr>
            </a:lvl1pPr>
            <a:lvl2pPr marL="0" indent="0">
              <a:spcBef>
                <a:spcPts val="0"/>
              </a:spcBef>
              <a:buNone/>
              <a:defRPr sz="3734"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6" name="Picture Placeholder 5">
            <a:extLst>
              <a:ext uri="{FF2B5EF4-FFF2-40B4-BE49-F238E27FC236}">
                <a16:creationId xmlns:a16="http://schemas.microsoft.com/office/drawing/2014/main" id="{BAAD9720-54A0-47D9-93D4-7254A8E2E2BB}"/>
              </a:ext>
            </a:extLst>
          </p:cNvPr>
          <p:cNvSpPr>
            <a:spLocks noGrp="1"/>
          </p:cNvSpPr>
          <p:nvPr>
            <p:ph type="pic" sz="quarter" idx="14" hasCustomPrompt="1"/>
          </p:nvPr>
        </p:nvSpPr>
        <p:spPr>
          <a:xfrm>
            <a:off x="1" y="0"/>
            <a:ext cx="12187398" cy="13716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a:t>
            </a:r>
          </a:p>
          <a:p>
            <a:r>
              <a:rPr lang="en-CA"/>
              <a:t>Entrepreneur (Colour)</a:t>
            </a:r>
          </a:p>
        </p:txBody>
      </p:sp>
      <p:sp>
        <p:nvSpPr>
          <p:cNvPr id="9" name="Freeform 7">
            <a:extLst>
              <a:ext uri="{FF2B5EF4-FFF2-40B4-BE49-F238E27FC236}">
                <a16:creationId xmlns:a16="http://schemas.microsoft.com/office/drawing/2014/main" id="{878A3FB9-D6E3-4EE1-A08A-C9DB125F02B3}"/>
              </a:ext>
            </a:extLst>
          </p:cNvPr>
          <p:cNvSpPr>
            <a:spLocks/>
          </p:cNvSpPr>
          <p:nvPr userDrawn="1"/>
        </p:nvSpPr>
        <p:spPr bwMode="auto">
          <a:xfrm>
            <a:off x="12179780" y="0"/>
            <a:ext cx="12198826" cy="13716000"/>
          </a:xfrm>
          <a:custGeom>
            <a:avLst/>
            <a:gdLst>
              <a:gd name="T0" fmla="*/ 0 w 534"/>
              <a:gd name="T1" fmla="*/ 600 h 600"/>
              <a:gd name="T2" fmla="*/ 432 w 534"/>
              <a:gd name="T3" fmla="*/ 600 h 600"/>
              <a:gd name="T4" fmla="*/ 383 w 534"/>
              <a:gd name="T5" fmla="*/ 551 h 600"/>
              <a:gd name="T6" fmla="*/ 371 w 534"/>
              <a:gd name="T7" fmla="*/ 524 h 600"/>
              <a:gd name="T8" fmla="*/ 372 w 534"/>
              <a:gd name="T9" fmla="*/ 515 h 600"/>
              <a:gd name="T10" fmla="*/ 394 w 534"/>
              <a:gd name="T11" fmla="*/ 489 h 600"/>
              <a:gd name="T12" fmla="*/ 534 w 534"/>
              <a:gd name="T13" fmla="*/ 424 h 600"/>
              <a:gd name="T14" fmla="*/ 534 w 534"/>
              <a:gd name="T15" fmla="*/ 32 h 600"/>
              <a:gd name="T16" fmla="*/ 233 w 534"/>
              <a:gd name="T17" fmla="*/ 172 h 600"/>
              <a:gd name="T18" fmla="*/ 216 w 534"/>
              <a:gd name="T19" fmla="*/ 176 h 600"/>
              <a:gd name="T20" fmla="*/ 178 w 534"/>
              <a:gd name="T21" fmla="*/ 138 h 600"/>
              <a:gd name="T22" fmla="*/ 178 w 534"/>
              <a:gd name="T23" fmla="*/ 0 h 600"/>
              <a:gd name="T24" fmla="*/ 0 w 534"/>
              <a:gd name="T25" fmla="*/ 0 h 600"/>
              <a:gd name="T26" fmla="*/ 0 w 534"/>
              <a:gd name="T2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600">
                <a:moveTo>
                  <a:pt x="0" y="600"/>
                </a:moveTo>
                <a:cubicBezTo>
                  <a:pt x="432" y="600"/>
                  <a:pt x="432" y="600"/>
                  <a:pt x="432" y="600"/>
                </a:cubicBezTo>
                <a:cubicBezTo>
                  <a:pt x="383" y="551"/>
                  <a:pt x="383" y="551"/>
                  <a:pt x="383" y="551"/>
                </a:cubicBezTo>
                <a:cubicBezTo>
                  <a:pt x="376" y="544"/>
                  <a:pt x="371" y="535"/>
                  <a:pt x="371" y="524"/>
                </a:cubicBezTo>
                <a:cubicBezTo>
                  <a:pt x="371" y="521"/>
                  <a:pt x="372" y="518"/>
                  <a:pt x="372" y="515"/>
                </a:cubicBezTo>
                <a:cubicBezTo>
                  <a:pt x="375" y="504"/>
                  <a:pt x="384" y="494"/>
                  <a:pt x="394" y="489"/>
                </a:cubicBezTo>
                <a:cubicBezTo>
                  <a:pt x="534" y="424"/>
                  <a:pt x="534" y="424"/>
                  <a:pt x="534" y="424"/>
                </a:cubicBezTo>
                <a:cubicBezTo>
                  <a:pt x="534" y="32"/>
                  <a:pt x="534" y="32"/>
                  <a:pt x="534" y="32"/>
                </a:cubicBezTo>
                <a:cubicBezTo>
                  <a:pt x="233" y="172"/>
                  <a:pt x="233" y="172"/>
                  <a:pt x="233" y="172"/>
                </a:cubicBezTo>
                <a:cubicBezTo>
                  <a:pt x="228" y="175"/>
                  <a:pt x="222" y="176"/>
                  <a:pt x="216" y="176"/>
                </a:cubicBezTo>
                <a:cubicBezTo>
                  <a:pt x="195" y="176"/>
                  <a:pt x="178" y="159"/>
                  <a:pt x="178" y="138"/>
                </a:cubicBezTo>
                <a:cubicBezTo>
                  <a:pt x="178" y="0"/>
                  <a:pt x="178" y="0"/>
                  <a:pt x="178" y="0"/>
                </a:cubicBezTo>
                <a:cubicBezTo>
                  <a:pt x="0" y="0"/>
                  <a:pt x="0" y="0"/>
                  <a:pt x="0" y="0"/>
                </a:cubicBezTo>
                <a:lnTo>
                  <a:pt x="0" y="600"/>
                </a:ln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pic>
        <p:nvPicPr>
          <p:cNvPr id="10" name="Picture 9" descr="A close up of a logo&#10;&#10;Description automatically generated">
            <a:extLst>
              <a:ext uri="{FF2B5EF4-FFF2-40B4-BE49-F238E27FC236}">
                <a16:creationId xmlns:a16="http://schemas.microsoft.com/office/drawing/2014/main" id="{9B1A16CD-A08E-47D6-A9A7-01D8B621E49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6956140" y="448078"/>
            <a:ext cx="3377204" cy="2167877"/>
          </a:xfrm>
          <a:prstGeom prst="rect">
            <a:avLst/>
          </a:prstGeom>
        </p:spPr>
      </p:pic>
      <p:sp>
        <p:nvSpPr>
          <p:cNvPr id="11" name="Title 1">
            <a:extLst>
              <a:ext uri="{FF2B5EF4-FFF2-40B4-BE49-F238E27FC236}">
                <a16:creationId xmlns:a16="http://schemas.microsoft.com/office/drawing/2014/main" id="{0256DCC2-7876-4C91-B7A4-5F257D74BC4C}"/>
              </a:ext>
            </a:extLst>
          </p:cNvPr>
          <p:cNvSpPr>
            <a:spLocks noGrp="1"/>
          </p:cNvSpPr>
          <p:nvPr>
            <p:ph type="ctrTitle" hasCustomPrompt="1"/>
          </p:nvPr>
        </p:nvSpPr>
        <p:spPr>
          <a:xfrm>
            <a:off x="12693766" y="4627300"/>
            <a:ext cx="10815465" cy="3899335"/>
          </a:xfrm>
        </p:spPr>
        <p:txBody>
          <a:bodyPr lIns="0" tIns="0" rIns="0" bIns="0" anchor="b">
            <a:noAutofit/>
          </a:bodyPr>
          <a:lstStyle>
            <a:lvl1pPr algn="l">
              <a:defRPr sz="8639">
                <a:solidFill>
                  <a:schemeClr val="bg1"/>
                </a:solidFill>
              </a:defRPr>
            </a:lvl1pPr>
          </a:lstStyle>
          <a:p>
            <a:r>
              <a:rPr lang="en-CA" noProof="0"/>
              <a:t>Click to edit </a:t>
            </a:r>
            <a:br>
              <a:rPr lang="en-CA" noProof="0"/>
            </a:br>
            <a:r>
              <a:rPr lang="en-CA" noProof="0"/>
              <a:t>Master title style</a:t>
            </a:r>
          </a:p>
        </p:txBody>
      </p:sp>
      <p:sp>
        <p:nvSpPr>
          <p:cNvPr id="12" name="Subtitle 2">
            <a:extLst>
              <a:ext uri="{FF2B5EF4-FFF2-40B4-BE49-F238E27FC236}">
                <a16:creationId xmlns:a16="http://schemas.microsoft.com/office/drawing/2014/main" id="{DEB13692-65BB-4AAB-AB48-78AB827EB69B}"/>
              </a:ext>
            </a:extLst>
          </p:cNvPr>
          <p:cNvSpPr>
            <a:spLocks noGrp="1"/>
          </p:cNvSpPr>
          <p:nvPr>
            <p:ph type="subTitle" idx="1" hasCustomPrompt="1"/>
          </p:nvPr>
        </p:nvSpPr>
        <p:spPr>
          <a:xfrm>
            <a:off x="12719422" y="8705387"/>
            <a:ext cx="8639438" cy="1440516"/>
          </a:xfrm>
        </p:spPr>
        <p:txBody>
          <a:bodyPr lIns="0" tIns="0" rIns="0" bIns="0">
            <a:noAutofit/>
          </a:bodyPr>
          <a:lstStyle>
            <a:lvl1pPr marL="0" indent="0" algn="l">
              <a:spcBef>
                <a:spcPts val="0"/>
              </a:spcBef>
              <a:buNone/>
              <a:defRPr sz="576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a:t>
            </a:r>
            <a:br>
              <a:rPr lang="en-CA" noProof="0"/>
            </a:br>
            <a:r>
              <a:rPr lang="en-CA" noProof="0"/>
              <a:t>Master subtitle style</a:t>
            </a:r>
          </a:p>
        </p:txBody>
      </p:sp>
      <p:sp>
        <p:nvSpPr>
          <p:cNvPr id="13" name="Text Placeholder 8">
            <a:extLst>
              <a:ext uri="{FF2B5EF4-FFF2-40B4-BE49-F238E27FC236}">
                <a16:creationId xmlns:a16="http://schemas.microsoft.com/office/drawing/2014/main" id="{E8816C51-3B89-472C-AE2F-0454229E9717}"/>
              </a:ext>
            </a:extLst>
          </p:cNvPr>
          <p:cNvSpPr>
            <a:spLocks noGrp="1"/>
          </p:cNvSpPr>
          <p:nvPr>
            <p:ph type="body" sz="quarter" idx="11" hasCustomPrompt="1"/>
          </p:nvPr>
        </p:nvSpPr>
        <p:spPr>
          <a:xfrm>
            <a:off x="12736518" y="10562976"/>
            <a:ext cx="8639438" cy="615950"/>
          </a:xfrm>
        </p:spPr>
        <p:txBody>
          <a:bodyPr/>
          <a:lstStyle>
            <a:lvl1pPr marL="0" indent="0">
              <a:buNone/>
              <a:defRPr sz="3360" b="0">
                <a:solidFill>
                  <a:srgbClr val="FFFFFF"/>
                </a:solidFill>
              </a:defRPr>
            </a:lvl1pPr>
          </a:lstStyle>
          <a:p>
            <a:pPr lvl="0"/>
            <a:r>
              <a:rPr lang="en-CA" noProof="0"/>
              <a:t>Date</a:t>
            </a:r>
          </a:p>
        </p:txBody>
      </p:sp>
    </p:spTree>
    <p:extLst>
      <p:ext uri="{BB962C8B-B14F-4D97-AF65-F5344CB8AC3E}">
        <p14:creationId xmlns:p14="http://schemas.microsoft.com/office/powerpoint/2010/main" val="3792884903"/>
      </p:ext>
    </p:extLst>
  </p:cSld>
  <p:clrMapOvr>
    <a:masterClrMapping/>
  </p:clrMapOvr>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Colours">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8180951" y="4868581"/>
            <a:ext cx="12670434" cy="3899335"/>
          </a:xfrm>
        </p:spPr>
        <p:txBody>
          <a:bodyPr lIns="0" tIns="0" rIns="0" bIns="0" anchor="b">
            <a:noAutofit/>
          </a:bodyPr>
          <a:lstStyle>
            <a:lvl1pPr algn="l">
              <a:defRPr sz="8639">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8180948" y="8946658"/>
            <a:ext cx="11286225" cy="1456771"/>
          </a:xfrm>
        </p:spPr>
        <p:txBody>
          <a:bodyPr lIns="0" tIns="0" rIns="0" bIns="0">
            <a:noAutofit/>
          </a:bodyPr>
          <a:lstStyle>
            <a:lvl1pPr marL="0" indent="0" algn="l">
              <a:spcBef>
                <a:spcPts val="0"/>
              </a:spcBef>
              <a:buNone/>
              <a:defRPr sz="576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a:t>
            </a:r>
            <a:br>
              <a:rPr lang="en-CA" noProof="0"/>
            </a:br>
            <a:r>
              <a:rPr lang="en-CA" noProof="0"/>
              <a:t>Master subtitle style</a:t>
            </a:r>
          </a:p>
        </p:txBody>
      </p:sp>
      <p:sp>
        <p:nvSpPr>
          <p:cNvPr id="22" name="Text Placeholder 8"/>
          <p:cNvSpPr>
            <a:spLocks noGrp="1"/>
          </p:cNvSpPr>
          <p:nvPr userDrawn="1">
            <p:ph type="body" sz="quarter" idx="11" hasCustomPrompt="1"/>
          </p:nvPr>
        </p:nvSpPr>
        <p:spPr>
          <a:xfrm>
            <a:off x="8180950" y="10804260"/>
            <a:ext cx="11286225" cy="615950"/>
          </a:xfrm>
        </p:spPr>
        <p:txBody>
          <a:bodyPr/>
          <a:lstStyle>
            <a:lvl1pPr marL="0" indent="0">
              <a:buNone/>
              <a:defRPr sz="3360" b="0">
                <a:solidFill>
                  <a:schemeClr val="tx1"/>
                </a:solidFill>
              </a:defRPr>
            </a:lvl1pPr>
          </a:lstStyle>
          <a:p>
            <a:pPr lvl="0"/>
            <a:r>
              <a:rPr lang="en-CA" noProof="0"/>
              <a:t>Date</a:t>
            </a:r>
          </a:p>
        </p:txBody>
      </p:sp>
      <p:pic>
        <p:nvPicPr>
          <p:cNvPr id="16" name="Picture 15" descr="A close up of a logo&#10;&#10;Description automatically generated">
            <a:extLst>
              <a:ext uri="{FF2B5EF4-FFF2-40B4-BE49-F238E27FC236}">
                <a16:creationId xmlns:a16="http://schemas.microsoft.com/office/drawing/2014/main" id="{F6C48CE3-A93C-9246-AB40-AE4B6B93290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39223" y="5682612"/>
            <a:ext cx="3377204" cy="2167877"/>
          </a:xfrm>
          <a:prstGeom prst="rect">
            <a:avLst/>
          </a:prstGeom>
        </p:spPr>
      </p:pic>
      <p:sp>
        <p:nvSpPr>
          <p:cNvPr id="11" name="Freeform 10">
            <a:extLst>
              <a:ext uri="{FF2B5EF4-FFF2-40B4-BE49-F238E27FC236}">
                <a16:creationId xmlns:a16="http://schemas.microsoft.com/office/drawing/2014/main" id="{B5100715-2810-41F1-A5D9-A82F4F40E095}"/>
              </a:ext>
            </a:extLst>
          </p:cNvPr>
          <p:cNvSpPr>
            <a:spLocks/>
          </p:cNvSpPr>
          <p:nvPr userDrawn="1"/>
        </p:nvSpPr>
        <p:spPr bwMode="auto">
          <a:xfrm>
            <a:off x="20656478" y="9692640"/>
            <a:ext cx="3722129" cy="4023360"/>
          </a:xfrm>
          <a:custGeom>
            <a:avLst/>
            <a:gdLst>
              <a:gd name="T0" fmla="*/ 1 w 163"/>
              <a:gd name="T1" fmla="*/ 91 h 176"/>
              <a:gd name="T2" fmla="*/ 0 w 163"/>
              <a:gd name="T3" fmla="*/ 100 h 176"/>
              <a:gd name="T4" fmla="*/ 12 w 163"/>
              <a:gd name="T5" fmla="*/ 127 h 176"/>
              <a:gd name="T6" fmla="*/ 61 w 163"/>
              <a:gd name="T7" fmla="*/ 176 h 176"/>
              <a:gd name="T8" fmla="*/ 163 w 163"/>
              <a:gd name="T9" fmla="*/ 176 h 176"/>
              <a:gd name="T10" fmla="*/ 163 w 163"/>
              <a:gd name="T11" fmla="*/ 0 h 176"/>
              <a:gd name="T12" fmla="*/ 23 w 163"/>
              <a:gd name="T13" fmla="*/ 65 h 176"/>
              <a:gd name="T14" fmla="*/ 1 w 163"/>
              <a:gd name="T15" fmla="*/ 91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76">
                <a:moveTo>
                  <a:pt x="1" y="91"/>
                </a:moveTo>
                <a:cubicBezTo>
                  <a:pt x="1" y="94"/>
                  <a:pt x="0" y="97"/>
                  <a:pt x="0" y="100"/>
                </a:cubicBezTo>
                <a:cubicBezTo>
                  <a:pt x="0" y="111"/>
                  <a:pt x="5" y="120"/>
                  <a:pt x="12" y="127"/>
                </a:cubicBezTo>
                <a:cubicBezTo>
                  <a:pt x="61" y="176"/>
                  <a:pt x="61" y="176"/>
                  <a:pt x="61" y="176"/>
                </a:cubicBezTo>
                <a:cubicBezTo>
                  <a:pt x="163" y="176"/>
                  <a:pt x="163" y="176"/>
                  <a:pt x="163" y="176"/>
                </a:cubicBezTo>
                <a:cubicBezTo>
                  <a:pt x="163" y="0"/>
                  <a:pt x="163" y="0"/>
                  <a:pt x="163" y="0"/>
                </a:cubicBezTo>
                <a:cubicBezTo>
                  <a:pt x="23" y="65"/>
                  <a:pt x="23" y="65"/>
                  <a:pt x="23" y="65"/>
                </a:cubicBezTo>
                <a:cubicBezTo>
                  <a:pt x="13" y="70"/>
                  <a:pt x="4" y="80"/>
                  <a:pt x="1" y="91"/>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2" name="Freeform 11">
            <a:extLst>
              <a:ext uri="{FF2B5EF4-FFF2-40B4-BE49-F238E27FC236}">
                <a16:creationId xmlns:a16="http://schemas.microsoft.com/office/drawing/2014/main" id="{9CFA92F7-6F69-4EE5-B30C-5F31377E383D}"/>
              </a:ext>
            </a:extLst>
          </p:cNvPr>
          <p:cNvSpPr>
            <a:spLocks/>
          </p:cNvSpPr>
          <p:nvPr userDrawn="1"/>
        </p:nvSpPr>
        <p:spPr bwMode="auto">
          <a:xfrm>
            <a:off x="3812" y="0"/>
            <a:ext cx="8133822"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Freeform 12">
            <a:extLst>
              <a:ext uri="{FF2B5EF4-FFF2-40B4-BE49-F238E27FC236}">
                <a16:creationId xmlns:a16="http://schemas.microsoft.com/office/drawing/2014/main" id="{A7E7AC95-0198-48BA-9764-4CE30B30A9E6}"/>
              </a:ext>
            </a:extLst>
          </p:cNvPr>
          <p:cNvSpPr>
            <a:spLocks/>
          </p:cNvSpPr>
          <p:nvPr userDrawn="1"/>
        </p:nvSpPr>
        <p:spPr bwMode="auto">
          <a:xfrm>
            <a:off x="16244786" y="0"/>
            <a:ext cx="8133822" cy="4023360"/>
          </a:xfrm>
          <a:custGeom>
            <a:avLst/>
            <a:gdLst>
              <a:gd name="T0" fmla="*/ 38 w 356"/>
              <a:gd name="T1" fmla="*/ 176 h 176"/>
              <a:gd name="T2" fmla="*/ 55 w 356"/>
              <a:gd name="T3" fmla="*/ 172 h 176"/>
              <a:gd name="T4" fmla="*/ 356 w 356"/>
              <a:gd name="T5" fmla="*/ 32 h 176"/>
              <a:gd name="T6" fmla="*/ 356 w 356"/>
              <a:gd name="T7" fmla="*/ 0 h 176"/>
              <a:gd name="T8" fmla="*/ 0 w 356"/>
              <a:gd name="T9" fmla="*/ 0 h 176"/>
              <a:gd name="T10" fmla="*/ 0 w 356"/>
              <a:gd name="T11" fmla="*/ 138 h 176"/>
              <a:gd name="T12" fmla="*/ 3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8" y="176"/>
                </a:moveTo>
                <a:cubicBezTo>
                  <a:pt x="44" y="176"/>
                  <a:pt x="50" y="175"/>
                  <a:pt x="55" y="172"/>
                </a:cubicBezTo>
                <a:cubicBezTo>
                  <a:pt x="356" y="32"/>
                  <a:pt x="356" y="32"/>
                  <a:pt x="356" y="32"/>
                </a:cubicBezTo>
                <a:cubicBezTo>
                  <a:pt x="356" y="0"/>
                  <a:pt x="356" y="0"/>
                  <a:pt x="356" y="0"/>
                </a:cubicBezTo>
                <a:cubicBezTo>
                  <a:pt x="0" y="0"/>
                  <a:pt x="0" y="0"/>
                  <a:pt x="0" y="0"/>
                </a:cubicBezTo>
                <a:cubicBezTo>
                  <a:pt x="0" y="138"/>
                  <a:pt x="0" y="138"/>
                  <a:pt x="0" y="138"/>
                </a:cubicBezTo>
                <a:cubicBezTo>
                  <a:pt x="0" y="159"/>
                  <a:pt x="17" y="176"/>
                  <a:pt x="38" y="17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Freeform 13">
            <a:extLst>
              <a:ext uri="{FF2B5EF4-FFF2-40B4-BE49-F238E27FC236}">
                <a16:creationId xmlns:a16="http://schemas.microsoft.com/office/drawing/2014/main" id="{58699926-7C30-496B-98CB-FAA7063EE60A}"/>
              </a:ext>
            </a:extLst>
          </p:cNvPr>
          <p:cNvSpPr>
            <a:spLocks/>
          </p:cNvSpPr>
          <p:nvPr userDrawn="1"/>
        </p:nvSpPr>
        <p:spPr bwMode="auto">
          <a:xfrm>
            <a:off x="3812" y="9692640"/>
            <a:ext cx="369927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364098156"/>
      </p:ext>
    </p:extLst>
  </p:cSld>
  <p:clrMapOvr>
    <a:masterClrMapping/>
  </p:clrMapOvr>
  <p:extLst>
    <p:ext uri="{DCECCB84-F9BA-43D5-87BE-67443E8EF086}">
      <p15:sldGuideLst xmlns:p15="http://schemas.microsoft.com/office/powerpoint/2012/main">
        <p15:guide id="1" orient="horz" pos="2368">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Title Slide Arrow — Re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B978C07-0534-4FAA-ABEF-79611FCD64D0}"/>
              </a:ext>
            </a:extLst>
          </p:cNvPr>
          <p:cNvSpPr>
            <a:spLocks noGrp="1"/>
          </p:cNvSpPr>
          <p:nvPr>
            <p:ph type="ctrTitle" hasCustomPrompt="1"/>
          </p:nvPr>
        </p:nvSpPr>
        <p:spPr>
          <a:xfrm>
            <a:off x="939982" y="3021713"/>
            <a:ext cx="10815465" cy="3307234"/>
          </a:xfrm>
        </p:spPr>
        <p:txBody>
          <a:bodyPr lIns="0" tIns="0" rIns="0" bIns="0" anchor="b" anchorCtr="0">
            <a:noAutofit/>
          </a:bodyPr>
          <a:lstStyle>
            <a:lvl1pPr algn="l">
              <a:defRPr sz="8639">
                <a:solidFill>
                  <a:schemeClr val="tx1"/>
                </a:solidFill>
              </a:defRPr>
            </a:lvl1pPr>
          </a:lstStyle>
          <a:p>
            <a:r>
              <a:rPr lang="en-CA" noProof="0"/>
              <a:t>Click to edit </a:t>
            </a:r>
            <a:br>
              <a:rPr lang="en-CA" noProof="0"/>
            </a:br>
            <a:r>
              <a:rPr lang="en-CA" noProof="0"/>
              <a:t>Master title style</a:t>
            </a:r>
          </a:p>
        </p:txBody>
      </p:sp>
      <p:sp>
        <p:nvSpPr>
          <p:cNvPr id="11" name="Subtitle 2">
            <a:extLst>
              <a:ext uri="{FF2B5EF4-FFF2-40B4-BE49-F238E27FC236}">
                <a16:creationId xmlns:a16="http://schemas.microsoft.com/office/drawing/2014/main" id="{6A11DD1B-FBF5-4D2F-9BE9-7C5412E19F89}"/>
              </a:ext>
            </a:extLst>
          </p:cNvPr>
          <p:cNvSpPr>
            <a:spLocks noGrp="1"/>
          </p:cNvSpPr>
          <p:nvPr>
            <p:ph type="subTitle" idx="1" hasCustomPrompt="1"/>
          </p:nvPr>
        </p:nvSpPr>
        <p:spPr>
          <a:xfrm>
            <a:off x="939989" y="6508763"/>
            <a:ext cx="7775477" cy="1440516"/>
          </a:xfrm>
        </p:spPr>
        <p:txBody>
          <a:bodyPr lIns="0" tIns="0" rIns="0" bIns="0">
            <a:noAutofit/>
          </a:bodyPr>
          <a:lstStyle>
            <a:lvl1pPr marL="0" indent="0" algn="l">
              <a:spcBef>
                <a:spcPts val="0"/>
              </a:spcBef>
              <a:buNone/>
              <a:defRPr sz="576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a:t>
            </a:r>
            <a:br>
              <a:rPr lang="en-CA" noProof="0"/>
            </a:br>
            <a:r>
              <a:rPr lang="en-CA" noProof="0"/>
              <a:t>Master subtitle style</a:t>
            </a:r>
          </a:p>
        </p:txBody>
      </p:sp>
      <p:sp>
        <p:nvSpPr>
          <p:cNvPr id="12" name="Text Placeholder 8">
            <a:extLst>
              <a:ext uri="{FF2B5EF4-FFF2-40B4-BE49-F238E27FC236}">
                <a16:creationId xmlns:a16="http://schemas.microsoft.com/office/drawing/2014/main" id="{042740DB-C446-45C0-937B-55B49668CB76}"/>
              </a:ext>
            </a:extLst>
          </p:cNvPr>
          <p:cNvSpPr>
            <a:spLocks noGrp="1"/>
          </p:cNvSpPr>
          <p:nvPr>
            <p:ph type="body" sz="quarter" idx="12" hasCustomPrompt="1"/>
          </p:nvPr>
        </p:nvSpPr>
        <p:spPr>
          <a:xfrm>
            <a:off x="939981" y="9317352"/>
            <a:ext cx="6554413" cy="615950"/>
          </a:xfrm>
        </p:spPr>
        <p:txBody>
          <a:bodyPr/>
          <a:lstStyle>
            <a:lvl1pPr marL="0" indent="0">
              <a:buNone/>
              <a:defRPr sz="3360" b="0">
                <a:solidFill>
                  <a:schemeClr val="tx1"/>
                </a:solidFill>
              </a:defRPr>
            </a:lvl1pPr>
          </a:lstStyle>
          <a:p>
            <a:pPr lvl="0"/>
            <a:r>
              <a:rPr lang="en-CA" noProof="0"/>
              <a:t>Date</a:t>
            </a:r>
          </a:p>
        </p:txBody>
      </p:sp>
      <p:pic>
        <p:nvPicPr>
          <p:cNvPr id="14" name="Picture 13" descr="A close up of a logo&#10;&#10;Description automatically generated">
            <a:extLst>
              <a:ext uri="{FF2B5EF4-FFF2-40B4-BE49-F238E27FC236}">
                <a16:creationId xmlns:a16="http://schemas.microsoft.com/office/drawing/2014/main" id="{B62376B4-5ED6-40E7-BF7E-69410F487B3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75811" y="451538"/>
            <a:ext cx="3377204" cy="2167877"/>
          </a:xfrm>
          <a:prstGeom prst="rect">
            <a:avLst/>
          </a:prstGeom>
        </p:spPr>
      </p:pic>
      <p:sp>
        <p:nvSpPr>
          <p:cNvPr id="15" name="Freeform 7">
            <a:extLst>
              <a:ext uri="{FF2B5EF4-FFF2-40B4-BE49-F238E27FC236}">
                <a16:creationId xmlns:a16="http://schemas.microsoft.com/office/drawing/2014/main" id="{E0AB199B-0002-4226-9BDF-AC48B8D1954E}"/>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2898071242"/>
      </p:ext>
    </p:extLst>
  </p:cSld>
  <p:clrMapOvr>
    <a:masterClrMapping/>
  </p:clrMapOvr>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Agenda, Two Columns">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8360929" y="4667254"/>
            <a:ext cx="7288436" cy="7623197"/>
          </a:xfrm>
          <a:prstGeom prst="rect">
            <a:avLst/>
          </a:prstGeom>
        </p:spPr>
        <p:txBody>
          <a:bodyPr/>
          <a:lstStyle>
            <a:lvl1pPr marL="863928" indent="-863928">
              <a:spcBef>
                <a:spcPts val="4800"/>
              </a:spcBef>
              <a:buSzPct val="110000"/>
              <a:buFont typeface="+mj-lt"/>
              <a:buAutoNum type="arabicPeriod"/>
              <a:defRPr sz="4800"/>
            </a:lvl1pPr>
            <a:lvl2pPr marL="1535858" indent="-623941">
              <a:spcBef>
                <a:spcPts val="1601"/>
              </a:spcBef>
              <a:buFont typeface="+mj-lt"/>
              <a:buAutoNum type="alphaLcPeriod"/>
              <a:defRPr sz="3840"/>
            </a:lvl2pPr>
          </a:lstStyle>
          <a:p>
            <a:pPr lvl="0"/>
            <a:r>
              <a:rPr lang="en-CA"/>
              <a:t>Click to edit Master text styles</a:t>
            </a:r>
          </a:p>
          <a:p>
            <a:pPr lvl="1"/>
            <a:r>
              <a:rPr lang="en-CA"/>
              <a:t>Second level</a:t>
            </a:r>
          </a:p>
        </p:txBody>
      </p:sp>
      <p:sp>
        <p:nvSpPr>
          <p:cNvPr id="14" name="TextBox 13"/>
          <p:cNvSpPr txBox="1"/>
          <p:nvPr userDrawn="1"/>
        </p:nvSpPr>
        <p:spPr>
          <a:xfrm>
            <a:off x="8424296" y="2779251"/>
            <a:ext cx="10886642" cy="1227166"/>
          </a:xfrm>
          <a:prstGeom prst="rect">
            <a:avLst/>
          </a:prstGeom>
          <a:noFill/>
        </p:spPr>
        <p:txBody>
          <a:bodyPr wrap="square" lIns="0" tIns="0" rIns="0" bIns="0" rtlCol="0" anchor="b" anchorCtr="0">
            <a:noAutofit/>
          </a:bodyPr>
          <a:lstStyle/>
          <a:p>
            <a:pPr marL="0" marR="0" indent="0" algn="l" defTabSz="1219086" rtl="0" eaLnBrk="1" fontAlgn="auto" latinLnBrk="0" hangingPunct="1">
              <a:lnSpc>
                <a:spcPct val="75000"/>
              </a:lnSpc>
              <a:spcBef>
                <a:spcPct val="0"/>
              </a:spcBef>
              <a:spcAft>
                <a:spcPts val="0"/>
              </a:spcAft>
              <a:buClrTx/>
              <a:buSzTx/>
              <a:buFontTx/>
              <a:buNone/>
              <a:tabLst/>
              <a:defRPr/>
            </a:pPr>
            <a:r>
              <a:rPr lang="en-CA" sz="10559" b="1" kern="1200">
                <a:solidFill>
                  <a:schemeClr val="tx1"/>
                </a:solidFill>
                <a:latin typeface="+mj-lt"/>
                <a:ea typeface="+mj-ea"/>
                <a:cs typeface="+mj-cs"/>
              </a:rPr>
              <a:t>Agenda</a:t>
            </a:r>
            <a:endParaRPr lang="en-CA" sz="10559" b="1" kern="1200" noProof="0">
              <a:solidFill>
                <a:schemeClr val="tx1"/>
              </a:solidFill>
              <a:latin typeface="+mj-lt"/>
              <a:ea typeface="+mj-ea"/>
              <a:cs typeface="+mj-cs"/>
            </a:endParaRPr>
          </a:p>
        </p:txBody>
      </p:sp>
      <p:sp>
        <p:nvSpPr>
          <p:cNvPr id="13" name="Content Placeholder 2"/>
          <p:cNvSpPr>
            <a:spLocks noGrp="1"/>
          </p:cNvSpPr>
          <p:nvPr>
            <p:ph idx="12"/>
          </p:nvPr>
        </p:nvSpPr>
        <p:spPr>
          <a:xfrm>
            <a:off x="16142283" y="4667254"/>
            <a:ext cx="7288436" cy="7623197"/>
          </a:xfrm>
          <a:prstGeom prst="rect">
            <a:avLst/>
          </a:prstGeom>
        </p:spPr>
        <p:txBody>
          <a:bodyPr/>
          <a:lstStyle>
            <a:lvl1pPr marL="863928" indent="-863928">
              <a:spcBef>
                <a:spcPts val="4800"/>
              </a:spcBef>
              <a:buSzPct val="110000"/>
              <a:buFont typeface="+mj-lt"/>
              <a:buAutoNum type="arabicPeriod"/>
              <a:defRPr sz="4800"/>
            </a:lvl1pPr>
            <a:lvl2pPr marL="1535858" indent="-623941">
              <a:spcBef>
                <a:spcPts val="1601"/>
              </a:spcBef>
              <a:buFont typeface="+mj-lt"/>
              <a:buAutoNum type="alphaLcPeriod"/>
              <a:defRPr sz="4267"/>
            </a:lvl2pPr>
          </a:lstStyle>
          <a:p>
            <a:pPr lvl="0"/>
            <a:r>
              <a:rPr lang="en-CA"/>
              <a:t>Click to edit Master text styles</a:t>
            </a:r>
          </a:p>
          <a:p>
            <a:pPr lvl="1"/>
            <a:r>
              <a:rPr lang="en-CA"/>
              <a:t>Second level</a:t>
            </a:r>
          </a:p>
        </p:txBody>
      </p:sp>
      <p:sp>
        <p:nvSpPr>
          <p:cNvPr id="15" name="Freeform 5">
            <a:extLst>
              <a:ext uri="{FF2B5EF4-FFF2-40B4-BE49-F238E27FC236}">
                <a16:creationId xmlns:a16="http://schemas.microsoft.com/office/drawing/2014/main" id="{9C8E902E-0001-4324-A050-E5E0AB0C0880}"/>
              </a:ext>
            </a:extLst>
          </p:cNvPr>
          <p:cNvSpPr>
            <a:spLocks/>
          </p:cNvSpPr>
          <p:nvPr userDrawn="1"/>
        </p:nvSpPr>
        <p:spPr bwMode="auto">
          <a:xfrm>
            <a:off x="1" y="0"/>
            <a:ext cx="8149061"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6" name="Freeform 6">
            <a:extLst>
              <a:ext uri="{FF2B5EF4-FFF2-40B4-BE49-F238E27FC236}">
                <a16:creationId xmlns:a16="http://schemas.microsoft.com/office/drawing/2014/main" id="{CD67C3D4-E590-4634-9B49-1EC8B4604438}"/>
              </a:ext>
            </a:extLst>
          </p:cNvPr>
          <p:cNvSpPr>
            <a:spLocks/>
          </p:cNvSpPr>
          <p:nvPr userDrawn="1"/>
        </p:nvSpPr>
        <p:spPr bwMode="auto">
          <a:xfrm>
            <a:off x="0" y="9692640"/>
            <a:ext cx="370689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1200133694"/>
      </p:ext>
    </p:extLst>
  </p:cSld>
  <p:clrMapOvr>
    <a:overrideClrMapping bg1="lt1" tx1="dk1" bg2="lt2" tx2="dk2" accent1="accent1" accent2="accent2" accent3="accent3" accent4="accent4" accent5="accent5" accent6="accent6" hlink="hlink" folHlink="folHlink"/>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Agenda, One column">
    <p:bg>
      <p:bgRef idx="1001">
        <a:schemeClr val="bg1"/>
      </p:bgRef>
    </p:bg>
    <p:spTree>
      <p:nvGrpSpPr>
        <p:cNvPr id="1" name=""/>
        <p:cNvGrpSpPr/>
        <p:nvPr/>
      </p:nvGrpSpPr>
      <p:grpSpPr>
        <a:xfrm>
          <a:off x="0" y="0"/>
          <a:ext cx="0" cy="0"/>
          <a:chOff x="0" y="0"/>
          <a:chExt cx="0" cy="0"/>
        </a:xfrm>
      </p:grpSpPr>
      <p:sp>
        <p:nvSpPr>
          <p:cNvPr id="9" name="Freeform 1"/>
          <p:cNvSpPr>
            <a:spLocks noChangeAspect="1" noChangeArrowheads="1"/>
          </p:cNvSpPr>
          <p:nvPr userDrawn="1"/>
        </p:nvSpPr>
        <p:spPr bwMode="auto">
          <a:xfrm>
            <a:off x="939740" y="3"/>
            <a:ext cx="10839744" cy="6549958"/>
          </a:xfrm>
          <a:custGeom>
            <a:avLst/>
            <a:gdLst>
              <a:gd name="T0" fmla="*/ 0 w 13500"/>
              <a:gd name="T1" fmla="*/ 0 h 9063"/>
              <a:gd name="T2" fmla="*/ 0 w 13500"/>
              <a:gd name="T3" fmla="*/ 0 h 9063"/>
              <a:gd name="T4" fmla="*/ 0 w 13500"/>
              <a:gd name="T5" fmla="*/ 5905 h 9063"/>
              <a:gd name="T6" fmla="*/ 3125 w 13500"/>
              <a:gd name="T7" fmla="*/ 9062 h 9063"/>
              <a:gd name="T8" fmla="*/ 5375 w 13500"/>
              <a:gd name="T9" fmla="*/ 8124 h 9063"/>
              <a:gd name="T10" fmla="*/ 13499 w 13500"/>
              <a:gd name="T11" fmla="*/ 0 h 9063"/>
              <a:gd name="T12" fmla="*/ 0 w 13500"/>
              <a:gd name="T13" fmla="*/ 0 h 9063"/>
            </a:gdLst>
            <a:ahLst/>
            <a:cxnLst>
              <a:cxn ang="0">
                <a:pos x="T0" y="T1"/>
              </a:cxn>
              <a:cxn ang="0">
                <a:pos x="T2" y="T3"/>
              </a:cxn>
              <a:cxn ang="0">
                <a:pos x="T4" y="T5"/>
              </a:cxn>
              <a:cxn ang="0">
                <a:pos x="T6" y="T7"/>
              </a:cxn>
              <a:cxn ang="0">
                <a:pos x="T8" y="T9"/>
              </a:cxn>
              <a:cxn ang="0">
                <a:pos x="T10" y="T11"/>
              </a:cxn>
              <a:cxn ang="0">
                <a:pos x="T12" y="T13"/>
              </a:cxn>
            </a:cxnLst>
            <a:rect l="0" t="0" r="r" b="b"/>
            <a:pathLst>
              <a:path w="13500" h="9063">
                <a:moveTo>
                  <a:pt x="0" y="0"/>
                </a:moveTo>
                <a:lnTo>
                  <a:pt x="0" y="0"/>
                </a:lnTo>
                <a:cubicBezTo>
                  <a:pt x="0" y="5905"/>
                  <a:pt x="0" y="5905"/>
                  <a:pt x="0" y="5905"/>
                </a:cubicBezTo>
                <a:cubicBezTo>
                  <a:pt x="0" y="7655"/>
                  <a:pt x="1406" y="9062"/>
                  <a:pt x="3125" y="9062"/>
                </a:cubicBezTo>
                <a:cubicBezTo>
                  <a:pt x="4000" y="9062"/>
                  <a:pt x="4781" y="8718"/>
                  <a:pt x="5375" y="8124"/>
                </a:cubicBezTo>
                <a:cubicBezTo>
                  <a:pt x="13499" y="0"/>
                  <a:pt x="13499" y="0"/>
                  <a:pt x="13499" y="0"/>
                </a:cubicBezTo>
                <a:lnTo>
                  <a:pt x="0" y="0"/>
                </a:lnTo>
              </a:path>
            </a:pathLst>
          </a:custGeom>
          <a:solidFill>
            <a:schemeClr val="accent1"/>
          </a:solidFill>
          <a:ln>
            <a:noFill/>
          </a:ln>
          <a:effectLst/>
        </p:spPr>
        <p:txBody>
          <a:bodyPr wrap="none" anchor="ctr"/>
          <a:lstStyle/>
          <a:p>
            <a:endParaRPr lang="en-CA" sz="4800"/>
          </a:p>
        </p:txBody>
      </p:sp>
      <p:sp>
        <p:nvSpPr>
          <p:cNvPr id="3" name="Content Placeholder 2"/>
          <p:cNvSpPr>
            <a:spLocks noGrp="1"/>
          </p:cNvSpPr>
          <p:nvPr>
            <p:ph idx="1" hasCustomPrompt="1"/>
          </p:nvPr>
        </p:nvSpPr>
        <p:spPr>
          <a:xfrm>
            <a:off x="11722082" y="4110960"/>
            <a:ext cx="11613830" cy="8179469"/>
          </a:xfrm>
          <a:prstGeom prst="rect">
            <a:avLst/>
          </a:prstGeom>
        </p:spPr>
        <p:txBody>
          <a:bodyPr/>
          <a:lstStyle>
            <a:lvl1pPr marL="0" indent="0">
              <a:spcBef>
                <a:spcPts val="4800"/>
              </a:spcBef>
              <a:buSzPct val="110000"/>
              <a:buFont typeface="Arial"/>
              <a:buNone/>
              <a:defRPr/>
            </a:lvl1pPr>
            <a:lvl2pPr marL="728066" indent="-689971">
              <a:spcBef>
                <a:spcPts val="1601"/>
              </a:spcBef>
              <a:buFont typeface="+mj-lt"/>
              <a:buAutoNum type="alphaLcPeriod"/>
              <a:tabLst/>
              <a:defRPr sz="4800"/>
            </a:lvl2pPr>
          </a:lstStyle>
          <a:p>
            <a:pPr lvl="0"/>
            <a:r>
              <a:rPr lang="en-CA"/>
              <a:t>Cut the numbers from the slide master and paste on the slide in order to make adjustments</a:t>
            </a:r>
          </a:p>
          <a:p>
            <a:pPr lvl="1"/>
            <a:r>
              <a:rPr lang="en-CA"/>
              <a:t>Second level</a:t>
            </a:r>
          </a:p>
        </p:txBody>
      </p:sp>
      <p:sp>
        <p:nvSpPr>
          <p:cNvPr id="14" name="TextBox 13"/>
          <p:cNvSpPr txBox="1"/>
          <p:nvPr userDrawn="1"/>
        </p:nvSpPr>
        <p:spPr>
          <a:xfrm>
            <a:off x="977047" y="2779251"/>
            <a:ext cx="6485163" cy="1227166"/>
          </a:xfrm>
          <a:prstGeom prst="rect">
            <a:avLst/>
          </a:prstGeom>
          <a:noFill/>
        </p:spPr>
        <p:txBody>
          <a:bodyPr wrap="square" lIns="0" tIns="0" rIns="0" bIns="0" rtlCol="0" anchor="b" anchorCtr="0">
            <a:noAutofit/>
          </a:bodyPr>
          <a:lstStyle/>
          <a:p>
            <a:pPr marL="0" marR="0" indent="0" algn="ctr" defTabSz="1219086" rtl="0" eaLnBrk="1" fontAlgn="auto" latinLnBrk="0" hangingPunct="1">
              <a:lnSpc>
                <a:spcPct val="75000"/>
              </a:lnSpc>
              <a:spcBef>
                <a:spcPct val="0"/>
              </a:spcBef>
              <a:spcAft>
                <a:spcPts val="0"/>
              </a:spcAft>
              <a:buClrTx/>
              <a:buSzTx/>
              <a:buFontTx/>
              <a:buNone/>
              <a:tabLst/>
              <a:defRPr/>
            </a:pPr>
            <a:r>
              <a:rPr lang="en-CA" sz="10559" b="1" kern="1200">
                <a:solidFill>
                  <a:srgbClr val="FFFFFF"/>
                </a:solidFill>
                <a:latin typeface="+mj-lt"/>
                <a:ea typeface="+mj-ea"/>
                <a:cs typeface="+mj-cs"/>
              </a:rPr>
              <a:t>Agenda</a:t>
            </a:r>
            <a:endParaRPr lang="en-CA" sz="10559" b="1" kern="1200" noProof="0">
              <a:solidFill>
                <a:srgbClr val="FFFFFF"/>
              </a:solidFill>
              <a:latin typeface="+mj-lt"/>
              <a:ea typeface="+mj-ea"/>
              <a:cs typeface="+mj-cs"/>
            </a:endParaRPr>
          </a:p>
        </p:txBody>
      </p:sp>
      <p:sp>
        <p:nvSpPr>
          <p:cNvPr id="10" name="Oval 9"/>
          <p:cNvSpPr>
            <a:spLocks/>
          </p:cNvSpPr>
          <p:nvPr userDrawn="1"/>
        </p:nvSpPr>
        <p:spPr>
          <a:xfrm>
            <a:off x="9735437" y="3713525"/>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a:ln>
                  <a:noFill/>
                </a:ln>
                <a:solidFill>
                  <a:schemeClr val="accent3"/>
                </a:solidFill>
              </a:rPr>
              <a:t>1</a:t>
            </a:r>
          </a:p>
        </p:txBody>
      </p:sp>
      <p:sp>
        <p:nvSpPr>
          <p:cNvPr id="11" name="Oval 10"/>
          <p:cNvSpPr>
            <a:spLocks/>
          </p:cNvSpPr>
          <p:nvPr userDrawn="1"/>
        </p:nvSpPr>
        <p:spPr>
          <a:xfrm>
            <a:off x="9735437" y="7156627"/>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a:ln>
                  <a:noFill/>
                </a:ln>
                <a:solidFill>
                  <a:schemeClr val="accent3"/>
                </a:solidFill>
              </a:rPr>
              <a:t>2</a:t>
            </a:r>
          </a:p>
        </p:txBody>
      </p:sp>
      <p:sp>
        <p:nvSpPr>
          <p:cNvPr id="12" name="Oval 11"/>
          <p:cNvSpPr>
            <a:spLocks/>
          </p:cNvSpPr>
          <p:nvPr userDrawn="1"/>
        </p:nvSpPr>
        <p:spPr>
          <a:xfrm>
            <a:off x="9735437" y="10125648"/>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a:ln>
                  <a:noFill/>
                </a:ln>
                <a:solidFill>
                  <a:schemeClr val="accent3"/>
                </a:solidFill>
              </a:rPr>
              <a:t>3</a:t>
            </a:r>
          </a:p>
        </p:txBody>
      </p:sp>
    </p:spTree>
    <p:extLst>
      <p:ext uri="{BB962C8B-B14F-4D97-AF65-F5344CB8AC3E}">
        <p14:creationId xmlns:p14="http://schemas.microsoft.com/office/powerpoint/2010/main" val="3188982183"/>
      </p:ext>
    </p:extLst>
  </p:cSld>
  <p:clrMapOvr>
    <a:overrideClrMapping bg1="lt1" tx1="dk1" bg2="lt2" tx2="dk2" accent1="accent1" accent2="accent2" accent3="accent3" accent4="accent4" accent5="accent5" accent6="accent6" hlink="hlink" folHlink="folHlink"/>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Divider 1 — Turquoise">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A595550-8F1C-443A-891A-AF70462C3E01}"/>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7300587" y="2603736"/>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a:ln>
                  <a:noFill/>
                </a:ln>
                <a:solidFill>
                  <a:schemeClr val="bg1"/>
                </a:solidFill>
              </a:rPr>
              <a:t>3</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hasCustomPrompt="1"/>
          </p:nvPr>
        </p:nvSpPr>
        <p:spPr>
          <a:xfrm>
            <a:off x="13010306" y="6531954"/>
            <a:ext cx="10533968"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Cut the numbers from the slide master and paste on the slide in order to make adjustments</a:t>
            </a:r>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010306" y="2386249"/>
            <a:ext cx="10533963" cy="3935710"/>
          </a:xfrm>
        </p:spPr>
        <p:txBody>
          <a:bodyPr anchor="b"/>
          <a:lstStyle>
            <a:lvl1pPr marL="0" indent="0">
              <a:buFontTx/>
              <a:buNone/>
              <a:defRPr sz="8639" b="1"/>
            </a:lvl1pPr>
          </a:lstStyle>
          <a:p>
            <a:pPr lvl="0"/>
            <a:r>
              <a:rPr lang="en-US"/>
              <a:t>Click to edit Master text styles</a:t>
            </a:r>
          </a:p>
        </p:txBody>
      </p:sp>
    </p:spTree>
    <p:extLst>
      <p:ext uri="{BB962C8B-B14F-4D97-AF65-F5344CB8AC3E}">
        <p14:creationId xmlns:p14="http://schemas.microsoft.com/office/powerpoint/2010/main" val="3084420175"/>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Divider 1 — Blue">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A595550-8F1C-443A-891A-AF70462C3E01}"/>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tx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7300587" y="2603736"/>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a:ln>
                  <a:noFill/>
                </a:ln>
                <a:solidFill>
                  <a:schemeClr val="bg1"/>
                </a:solidFill>
              </a:rPr>
              <a:t>1</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hasCustomPrompt="1"/>
          </p:nvPr>
        </p:nvSpPr>
        <p:spPr>
          <a:xfrm>
            <a:off x="13010306" y="6531954"/>
            <a:ext cx="10533968"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Cut the numbers from the slide master and paste on the slide in order to make adjustments</a:t>
            </a:r>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010306" y="2386249"/>
            <a:ext cx="10533963" cy="3935710"/>
          </a:xfrm>
        </p:spPr>
        <p:txBody>
          <a:bodyPr anchor="b"/>
          <a:lstStyle>
            <a:lvl1pPr marL="0" indent="0">
              <a:buFontTx/>
              <a:buNone/>
              <a:defRPr sz="8639" b="1"/>
            </a:lvl1pPr>
          </a:lstStyle>
          <a:p>
            <a:pPr lvl="0"/>
            <a:r>
              <a:rPr lang="en-US"/>
              <a:t>Click to edit Master text styles</a:t>
            </a:r>
          </a:p>
        </p:txBody>
      </p:sp>
    </p:spTree>
    <p:extLst>
      <p:ext uri="{BB962C8B-B14F-4D97-AF65-F5344CB8AC3E}">
        <p14:creationId xmlns:p14="http://schemas.microsoft.com/office/powerpoint/2010/main" val="1383708919"/>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Divider 1 — Orange">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A595550-8F1C-443A-891A-AF70462C3E01}"/>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accent6"/>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7300587" y="2603736"/>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a:ln>
                  <a:noFill/>
                </a:ln>
                <a:solidFill>
                  <a:schemeClr val="bg1"/>
                </a:solidFill>
              </a:rPr>
              <a:t>3</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hasCustomPrompt="1"/>
          </p:nvPr>
        </p:nvSpPr>
        <p:spPr>
          <a:xfrm>
            <a:off x="13010306" y="6531954"/>
            <a:ext cx="10533968"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Cut the numbers from the slide master and paste on the slide in order to make adjustments</a:t>
            </a:r>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010306" y="2386249"/>
            <a:ext cx="10533963" cy="3935710"/>
          </a:xfrm>
        </p:spPr>
        <p:txBody>
          <a:bodyPr anchor="b"/>
          <a:lstStyle>
            <a:lvl1pPr marL="0" indent="0">
              <a:buFontTx/>
              <a:buNone/>
              <a:defRPr sz="8639" b="1"/>
            </a:lvl1pPr>
          </a:lstStyle>
          <a:p>
            <a:pPr lvl="0"/>
            <a:r>
              <a:rPr lang="en-US"/>
              <a:t>Click to edit Master text styles</a:t>
            </a:r>
          </a:p>
        </p:txBody>
      </p:sp>
    </p:spTree>
    <p:extLst>
      <p:ext uri="{BB962C8B-B14F-4D97-AF65-F5344CB8AC3E}">
        <p14:creationId xmlns:p14="http://schemas.microsoft.com/office/powerpoint/2010/main" val="2557627992"/>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genda and Half Maple Leaf">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799E1E6-5E16-05E8-9E63-80358317ED21}"/>
              </a:ext>
            </a:extLst>
          </p:cNvPr>
          <p:cNvSpPr/>
          <p:nvPr userDrawn="1"/>
        </p:nvSpPr>
        <p:spPr>
          <a:xfrm>
            <a:off x="22977231" y="12684369"/>
            <a:ext cx="1405182" cy="103163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6" name="ZoneTexte 5">
            <a:extLst>
              <a:ext uri="{FF2B5EF4-FFF2-40B4-BE49-F238E27FC236}">
                <a16:creationId xmlns:a16="http://schemas.microsoft.com/office/drawing/2014/main" id="{3865C190-57E0-3446-8122-91986FB40DE2}"/>
              </a:ext>
            </a:extLst>
          </p:cNvPr>
          <p:cNvSpPr txBox="1"/>
          <p:nvPr userDrawn="1"/>
        </p:nvSpPr>
        <p:spPr>
          <a:xfrm>
            <a:off x="12447740" y="46892"/>
            <a:ext cx="6368731" cy="2215991"/>
          </a:xfrm>
          <a:prstGeom prst="rect">
            <a:avLst/>
          </a:prstGeom>
          <a:noFill/>
        </p:spPr>
        <p:txBody>
          <a:bodyPr wrap="none" lIns="0" tIns="0" rIns="0" bIns="0" rtlCol="0">
            <a:spAutoFit/>
          </a:bodyPr>
          <a:lstStyle/>
          <a:p>
            <a:r>
              <a:rPr lang="en-CA" sz="14400">
                <a:solidFill>
                  <a:schemeClr val="accent3"/>
                </a:solidFill>
              </a:rPr>
              <a:t>Agenda</a:t>
            </a:r>
          </a:p>
        </p:txBody>
      </p:sp>
      <p:sp>
        <p:nvSpPr>
          <p:cNvPr id="13" name="Espace réservé du texte 12">
            <a:extLst>
              <a:ext uri="{FF2B5EF4-FFF2-40B4-BE49-F238E27FC236}">
                <a16:creationId xmlns:a16="http://schemas.microsoft.com/office/drawing/2014/main" id="{66CDC00B-ED50-A431-2FB8-47FBA190C9EA}"/>
              </a:ext>
            </a:extLst>
          </p:cNvPr>
          <p:cNvSpPr>
            <a:spLocks noGrp="1"/>
          </p:cNvSpPr>
          <p:nvPr>
            <p:ph type="body" sz="quarter" idx="10" hasCustomPrompt="1"/>
          </p:nvPr>
        </p:nvSpPr>
        <p:spPr>
          <a:xfrm>
            <a:off x="12447740" y="5456926"/>
            <a:ext cx="11409210" cy="7755498"/>
          </a:xfrm>
        </p:spPr>
        <p:txBody>
          <a:bodyPr/>
          <a:lstStyle>
            <a:lvl1pPr marL="1080000" indent="-1080000">
              <a:lnSpc>
                <a:spcPct val="85000"/>
              </a:lnSpc>
              <a:spcBef>
                <a:spcPts val="2800"/>
              </a:spcBef>
              <a:buClr>
                <a:schemeClr val="accent3"/>
              </a:buClr>
              <a:buSzPct val="100000"/>
              <a:buFont typeface="+mj-lt"/>
              <a:buAutoNum type="arabicPeriod"/>
              <a:defRPr sz="7200">
                <a:solidFill>
                  <a:schemeClr val="tx1"/>
                </a:solidFill>
              </a:defRPr>
            </a:lvl1pPr>
          </a:lstStyle>
          <a:p>
            <a:pPr lvl="0"/>
            <a:r>
              <a:rPr lang="en-CA"/>
              <a:t>Add section name</a:t>
            </a:r>
          </a:p>
        </p:txBody>
      </p:sp>
      <p:sp>
        <p:nvSpPr>
          <p:cNvPr id="2" name="Graphique 2">
            <a:extLst>
              <a:ext uri="{FF2B5EF4-FFF2-40B4-BE49-F238E27FC236}">
                <a16:creationId xmlns:a16="http://schemas.microsoft.com/office/drawing/2014/main" id="{547E95A8-F8B1-CDC3-453D-D65398D5C93E}"/>
              </a:ext>
            </a:extLst>
          </p:cNvPr>
          <p:cNvSpPr/>
          <p:nvPr userDrawn="1"/>
        </p:nvSpPr>
        <p:spPr>
          <a:xfrm flipH="1">
            <a:off x="0"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81498459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Divider 1 — Green">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A595550-8F1C-443A-891A-AF70462C3E01}"/>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accent5"/>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7300587" y="2603736"/>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a:ln>
                  <a:noFill/>
                </a:ln>
                <a:solidFill>
                  <a:schemeClr val="bg1"/>
                </a:solidFill>
              </a:rPr>
              <a:t>2</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hasCustomPrompt="1"/>
          </p:nvPr>
        </p:nvSpPr>
        <p:spPr>
          <a:xfrm>
            <a:off x="13010306" y="6531954"/>
            <a:ext cx="10533968"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Cut the numbers from the slide master and paste on the slide in order to make adjustments</a:t>
            </a:r>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010306" y="2386249"/>
            <a:ext cx="10533963" cy="3935710"/>
          </a:xfrm>
        </p:spPr>
        <p:txBody>
          <a:bodyPr anchor="b"/>
          <a:lstStyle>
            <a:lvl1pPr marL="0" indent="0">
              <a:buFontTx/>
              <a:buNone/>
              <a:defRPr sz="8639" b="1"/>
            </a:lvl1pPr>
          </a:lstStyle>
          <a:p>
            <a:pPr lvl="0"/>
            <a:r>
              <a:rPr lang="en-US"/>
              <a:t>Click to edit Master text styles</a:t>
            </a:r>
          </a:p>
        </p:txBody>
      </p:sp>
    </p:spTree>
    <p:extLst>
      <p:ext uri="{BB962C8B-B14F-4D97-AF65-F5344CB8AC3E}">
        <p14:creationId xmlns:p14="http://schemas.microsoft.com/office/powerpoint/2010/main" val="2049085709"/>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Divider 2 — Turquoise">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Click to edit Master text styles</a:t>
            </a:r>
          </a:p>
        </p:txBody>
      </p:sp>
    </p:spTree>
    <p:extLst>
      <p:ext uri="{BB962C8B-B14F-4D97-AF65-F5344CB8AC3E}">
        <p14:creationId xmlns:p14="http://schemas.microsoft.com/office/powerpoint/2010/main" val="1125357507"/>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Divider 2 — Blue">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tx2"/>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Click to edit Master text styles</a:t>
            </a:r>
          </a:p>
        </p:txBody>
      </p:sp>
    </p:spTree>
    <p:extLst>
      <p:ext uri="{BB962C8B-B14F-4D97-AF65-F5344CB8AC3E}">
        <p14:creationId xmlns:p14="http://schemas.microsoft.com/office/powerpoint/2010/main" val="4206313329"/>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Divider 2 — Green">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accent5"/>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Click to edit Master text styles</a:t>
            </a:r>
          </a:p>
        </p:txBody>
      </p:sp>
    </p:spTree>
    <p:extLst>
      <p:ext uri="{BB962C8B-B14F-4D97-AF65-F5344CB8AC3E}">
        <p14:creationId xmlns:p14="http://schemas.microsoft.com/office/powerpoint/2010/main" val="1938861900"/>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Divider 2 — Orange">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accent6"/>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Click to edit Master text styles</a:t>
            </a:r>
          </a:p>
        </p:txBody>
      </p:sp>
    </p:spTree>
    <p:extLst>
      <p:ext uri="{BB962C8B-B14F-4D97-AF65-F5344CB8AC3E}">
        <p14:creationId xmlns:p14="http://schemas.microsoft.com/office/powerpoint/2010/main" val="1058556578"/>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39740" y="3576958"/>
            <a:ext cx="22510535" cy="8596800"/>
          </a:xfrm>
          <a:prstGeom prst="rect">
            <a:avLst/>
          </a:prstGeom>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Title 3"/>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5" name="Footer Placeholder 4"/>
          <p:cNvSpPr>
            <a:spLocks noGrp="1"/>
          </p:cNvSpPr>
          <p:nvPr>
            <p:ph type="ftr" sz="quarter" idx="10"/>
          </p:nvPr>
        </p:nvSpPr>
        <p:spPr/>
        <p:txBody>
          <a:bodyPr/>
          <a:lstStyle/>
          <a:p>
            <a:r>
              <a:rPr lang="en-CA"/>
              <a:t>Source: Insert source here</a:t>
            </a:r>
          </a:p>
        </p:txBody>
      </p:sp>
    </p:spTree>
    <p:extLst>
      <p:ext uri="{BB962C8B-B14F-4D97-AF65-F5344CB8AC3E}">
        <p14:creationId xmlns:p14="http://schemas.microsoft.com/office/powerpoint/2010/main" val="372786857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Subhead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39738" y="4690111"/>
            <a:ext cx="22507170" cy="7452360"/>
          </a:xfrm>
          <a:prstGeom prst="rect">
            <a:avLst/>
          </a:prstGeom>
        </p:spPr>
        <p:txBody>
          <a:bodyPr/>
          <a:lstStyle>
            <a:lvl1pPr>
              <a:defRPr sz="5280"/>
            </a:lvl1pPr>
            <a:lvl2pPr>
              <a:defRPr sz="4320"/>
            </a:lvl2pPr>
            <a:lvl3pPr>
              <a:defRPr sz="3840"/>
            </a:lvl3pPr>
            <a:lvl4pPr>
              <a:defRPr sz="3360"/>
            </a:lvl4pPr>
            <a:lvl5pPr>
              <a:defRPr sz="288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12" name="Text Placeholder 4"/>
          <p:cNvSpPr>
            <a:spLocks noGrp="1"/>
          </p:cNvSpPr>
          <p:nvPr>
            <p:ph type="body" sz="quarter" idx="13"/>
          </p:nvPr>
        </p:nvSpPr>
        <p:spPr>
          <a:xfrm>
            <a:off x="935449" y="3167419"/>
            <a:ext cx="22462538" cy="914400"/>
          </a:xfrm>
        </p:spPr>
        <p:txBody>
          <a:bodyPr/>
          <a:lstStyle>
            <a:lvl1pPr marL="0" indent="0">
              <a:buNone/>
              <a:defRPr b="0">
                <a:solidFill>
                  <a:schemeClr val="tx2"/>
                </a:solidFill>
              </a:defRPr>
            </a:lvl1pPr>
          </a:lstStyle>
          <a:p>
            <a:pPr lvl="0"/>
            <a:r>
              <a:rPr lang="en-CA" noProof="0"/>
              <a:t>Click to edit Master text styles</a:t>
            </a:r>
          </a:p>
        </p:txBody>
      </p:sp>
      <p:sp>
        <p:nvSpPr>
          <p:cNvPr id="4" name="Title 3"/>
          <p:cNvSpPr>
            <a:spLocks noGrp="1"/>
          </p:cNvSpPr>
          <p:nvPr>
            <p:ph type="title"/>
          </p:nvPr>
        </p:nvSpPr>
        <p:spPr/>
        <p:txBody>
          <a:bodyPr/>
          <a:lstStyle/>
          <a:p>
            <a:r>
              <a:rPr lang="en-CA" noProof="0"/>
              <a:t>Click to edit Master title style</a:t>
            </a:r>
          </a:p>
        </p:txBody>
      </p:sp>
      <p:sp>
        <p:nvSpPr>
          <p:cNvPr id="5" name="Footer Placeholder 4"/>
          <p:cNvSpPr>
            <a:spLocks noGrp="1"/>
          </p:cNvSpPr>
          <p:nvPr>
            <p:ph type="ftr" sz="quarter" idx="14"/>
          </p:nvPr>
        </p:nvSpPr>
        <p:spPr/>
        <p:txBody>
          <a:bodyPr/>
          <a:lstStyle/>
          <a:p>
            <a:r>
              <a:rPr lang="en-CA"/>
              <a:t>Source: Insert source here</a:t>
            </a:r>
          </a:p>
        </p:txBody>
      </p:sp>
    </p:spTree>
    <p:extLst>
      <p:ext uri="{BB962C8B-B14F-4D97-AF65-F5344CB8AC3E}">
        <p14:creationId xmlns:p14="http://schemas.microsoft.com/office/powerpoint/2010/main" val="211471056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4" y="3576960"/>
            <a:ext cx="10763115"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Content Placeholder 3"/>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Title 4"/>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0"/>
          </p:nvPr>
        </p:nvSpPr>
        <p:spPr/>
        <p:txBody>
          <a:bodyPr/>
          <a:lstStyle/>
          <a:p>
            <a:r>
              <a:rPr lang="en-CA"/>
              <a:t>Source: Insert source here</a:t>
            </a:r>
          </a:p>
        </p:txBody>
      </p:sp>
    </p:spTree>
    <p:extLst>
      <p:ext uri="{BB962C8B-B14F-4D97-AF65-F5344CB8AC3E}">
        <p14:creationId xmlns:p14="http://schemas.microsoft.com/office/powerpoint/2010/main" val="3360217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Subhead and 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4" y="4667255"/>
            <a:ext cx="10763115" cy="7475220"/>
          </a:xfrm>
          <a:prstGeom prst="rect">
            <a:avLst/>
          </a:prstGeom>
        </p:spPr>
        <p:txBody>
          <a:bodyPr/>
          <a:lstStyle>
            <a:lvl1pPr>
              <a:defRPr sz="5280">
                <a:solidFill>
                  <a:schemeClr val="tx1"/>
                </a:solidFill>
              </a:defRPr>
            </a:lvl1pPr>
            <a:lvl2pPr>
              <a:defRPr sz="4320">
                <a:solidFill>
                  <a:schemeClr val="tx1"/>
                </a:solidFill>
              </a:defRPr>
            </a:lvl2pPr>
            <a:lvl3pPr>
              <a:defRPr sz="3840">
                <a:solidFill>
                  <a:schemeClr val="tx1"/>
                </a:solidFill>
              </a:defRPr>
            </a:lvl3pPr>
            <a:lvl4pPr>
              <a:defRPr sz="3360">
                <a:solidFill>
                  <a:schemeClr val="tx1"/>
                </a:solidFill>
              </a:defRPr>
            </a:lvl4pPr>
            <a:lvl5pPr>
              <a:defRPr sz="2880">
                <a:solidFill>
                  <a:schemeClr val="tx1"/>
                </a:solidFill>
              </a:defRPr>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Content Placeholder 3"/>
          <p:cNvSpPr>
            <a:spLocks noGrp="1"/>
          </p:cNvSpPr>
          <p:nvPr>
            <p:ph sz="half" idx="2"/>
          </p:nvPr>
        </p:nvSpPr>
        <p:spPr>
          <a:xfrm>
            <a:off x="12669587" y="4667255"/>
            <a:ext cx="10760434" cy="7475220"/>
          </a:xfrm>
          <a:prstGeom prst="rect">
            <a:avLst/>
          </a:prstGeom>
        </p:spPr>
        <p:txBody>
          <a:bodyPr/>
          <a:lstStyle>
            <a:lvl1pPr>
              <a:defRPr sz="5280">
                <a:solidFill>
                  <a:schemeClr val="tx1"/>
                </a:solidFill>
              </a:defRPr>
            </a:lvl1pPr>
            <a:lvl2pPr>
              <a:defRPr sz="4320">
                <a:solidFill>
                  <a:schemeClr val="tx1"/>
                </a:solidFill>
              </a:defRPr>
            </a:lvl2pPr>
            <a:lvl3pPr>
              <a:defRPr sz="3840">
                <a:solidFill>
                  <a:schemeClr val="tx1"/>
                </a:solidFill>
              </a:defRPr>
            </a:lvl3pPr>
            <a:lvl4pPr>
              <a:defRPr sz="3360">
                <a:solidFill>
                  <a:schemeClr val="tx1"/>
                </a:solidFill>
              </a:defRPr>
            </a:lvl4pPr>
            <a:lvl5pPr>
              <a:defRPr sz="2880">
                <a:solidFill>
                  <a:schemeClr val="tx1"/>
                </a:solidFill>
              </a:defRPr>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en-CA"/>
              <a:t>Source: Insert source here</a:t>
            </a:r>
          </a:p>
        </p:txBody>
      </p:sp>
      <p:sp>
        <p:nvSpPr>
          <p:cNvPr id="2" name="Title 1"/>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8"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132064475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and 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939751"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cxnSp>
        <p:nvCxnSpPr>
          <p:cNvPr id="14" name="Straight Connector 13"/>
          <p:cNvCxnSpPr/>
          <p:nvPr userDrawn="1"/>
        </p:nvCxnSpPr>
        <p:spPr>
          <a:xfrm>
            <a:off x="935478"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8545001"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16150694"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8551616"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19" name="Content Placeholder 2"/>
          <p:cNvSpPr>
            <a:spLocks noGrp="1"/>
          </p:cNvSpPr>
          <p:nvPr>
            <p:ph sz="half" idx="14"/>
          </p:nvPr>
        </p:nvSpPr>
        <p:spPr>
          <a:xfrm>
            <a:off x="16171406"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Footer Placeholder 4"/>
          <p:cNvSpPr>
            <a:spLocks noGrp="1"/>
          </p:cNvSpPr>
          <p:nvPr>
            <p:ph type="ftr" sz="quarter" idx="15"/>
          </p:nvPr>
        </p:nvSpPr>
        <p:spPr/>
        <p:txBody>
          <a:bodyPr/>
          <a:lstStyle/>
          <a:p>
            <a:r>
              <a:rPr lang="en-CA"/>
              <a:t>Source: Insert source here</a:t>
            </a:r>
          </a:p>
        </p:txBody>
      </p:sp>
    </p:spTree>
    <p:extLst>
      <p:ext uri="{BB962C8B-B14F-4D97-AF65-F5344CB8AC3E}">
        <p14:creationId xmlns:p14="http://schemas.microsoft.com/office/powerpoint/2010/main" val="31965861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Lis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06008" y="451556"/>
            <a:ext cx="22492493" cy="5474460"/>
          </a:xfrm>
        </p:spPr>
        <p:txBody>
          <a:bodyPr/>
          <a:lstStyle>
            <a:lvl1pPr marL="0" indent="0">
              <a:lnSpc>
                <a:spcPct val="85000"/>
              </a:lnSpc>
              <a:spcBef>
                <a:spcPts val="0"/>
              </a:spcBef>
              <a:buNone/>
              <a:defRPr sz="14400" spc="-100" baseline="0">
                <a:solidFill>
                  <a:schemeClr val="tx1"/>
                </a:solidFill>
              </a:defRPr>
            </a:lvl1pPr>
          </a:lstStyle>
          <a:p>
            <a:pPr lvl="0"/>
            <a:r>
              <a:rPr lang="en-CA"/>
              <a:t>Add slide title here</a:t>
            </a:r>
          </a:p>
        </p:txBody>
      </p:sp>
      <p:sp>
        <p:nvSpPr>
          <p:cNvPr id="5" name="Espace réservé du texte 4">
            <a:extLst>
              <a:ext uri="{FF2B5EF4-FFF2-40B4-BE49-F238E27FC236}">
                <a16:creationId xmlns:a16="http://schemas.microsoft.com/office/drawing/2014/main" id="{1CBEDE8F-9772-7A62-127E-2BAB605F489A}"/>
              </a:ext>
            </a:extLst>
          </p:cNvPr>
          <p:cNvSpPr>
            <a:spLocks noGrp="1"/>
          </p:cNvSpPr>
          <p:nvPr>
            <p:ph type="body" sz="quarter" idx="11" hasCustomPrompt="1"/>
          </p:nvPr>
        </p:nvSpPr>
        <p:spPr>
          <a:xfrm>
            <a:off x="472707" y="8211771"/>
            <a:ext cx="23384243" cy="4062291"/>
          </a:xfrm>
        </p:spPr>
        <p:txBody>
          <a:bodyPr/>
          <a:lstStyle>
            <a:lvl1pPr marL="842400" indent="-842400">
              <a:spcBef>
                <a:spcPts val="0"/>
              </a:spcBef>
              <a:spcAft>
                <a:spcPts val="7500"/>
              </a:spcAft>
              <a:buClr>
                <a:schemeClr val="accent3"/>
              </a:buClr>
              <a:buSzPct val="100000"/>
              <a:buAutoNum type="arabicPeriod"/>
              <a:defRPr/>
            </a:lvl1pPr>
          </a:lstStyle>
          <a:p>
            <a:pPr lvl="0"/>
            <a:r>
              <a:rPr lang="en-CA"/>
              <a:t>Add text here</a:t>
            </a:r>
          </a:p>
          <a:p>
            <a:pPr lvl="0"/>
            <a:r>
              <a:rPr lang="en-CA"/>
              <a:t>Add text here</a:t>
            </a:r>
          </a:p>
          <a:p>
            <a:pPr lvl="0"/>
            <a:r>
              <a:rPr lang="en-CA"/>
              <a:t>Add text here</a:t>
            </a:r>
          </a:p>
        </p:txBody>
      </p:sp>
      <p:cxnSp>
        <p:nvCxnSpPr>
          <p:cNvPr id="7" name="Connecteur droit 6">
            <a:extLst>
              <a:ext uri="{FF2B5EF4-FFF2-40B4-BE49-F238E27FC236}">
                <a16:creationId xmlns:a16="http://schemas.microsoft.com/office/drawing/2014/main" id="{319C7FE8-2279-ABC5-AEE0-84EA910BFBD9}"/>
              </a:ext>
            </a:extLst>
          </p:cNvPr>
          <p:cNvCxnSpPr>
            <a:cxnSpLocks/>
          </p:cNvCxnSpPr>
          <p:nvPr userDrawn="1"/>
        </p:nvCxnSpPr>
        <p:spPr>
          <a:xfrm>
            <a:off x="525463" y="7596554"/>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Connecteur droit 9">
            <a:extLst>
              <a:ext uri="{FF2B5EF4-FFF2-40B4-BE49-F238E27FC236}">
                <a16:creationId xmlns:a16="http://schemas.microsoft.com/office/drawing/2014/main" id="{5448DE33-0CBA-1B6C-EB16-4BDB3AE80334}"/>
              </a:ext>
            </a:extLst>
          </p:cNvPr>
          <p:cNvCxnSpPr>
            <a:cxnSpLocks/>
          </p:cNvCxnSpPr>
          <p:nvPr userDrawn="1"/>
        </p:nvCxnSpPr>
        <p:spPr>
          <a:xfrm>
            <a:off x="525463" y="9403052"/>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3" name="Connecteur droit 12">
            <a:extLst>
              <a:ext uri="{FF2B5EF4-FFF2-40B4-BE49-F238E27FC236}">
                <a16:creationId xmlns:a16="http://schemas.microsoft.com/office/drawing/2014/main" id="{17810E64-04BC-4868-EC31-D99A16BF3D1C}"/>
              </a:ext>
            </a:extLst>
          </p:cNvPr>
          <p:cNvCxnSpPr>
            <a:cxnSpLocks/>
          </p:cNvCxnSpPr>
          <p:nvPr userDrawn="1"/>
        </p:nvCxnSpPr>
        <p:spPr>
          <a:xfrm>
            <a:off x="525463" y="11187247"/>
            <a:ext cx="23335955"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4" name="Connecteur droit 13">
            <a:extLst>
              <a:ext uri="{FF2B5EF4-FFF2-40B4-BE49-F238E27FC236}">
                <a16:creationId xmlns:a16="http://schemas.microsoft.com/office/drawing/2014/main" id="{4583CB7D-8C22-8791-C5D8-AE28891634F5}"/>
              </a:ext>
            </a:extLst>
          </p:cNvPr>
          <p:cNvCxnSpPr>
            <a:cxnSpLocks/>
          </p:cNvCxnSpPr>
          <p:nvPr userDrawn="1"/>
        </p:nvCxnSpPr>
        <p:spPr>
          <a:xfrm>
            <a:off x="525463" y="12770721"/>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710697568"/>
      </p:ext>
    </p:extLst>
  </p:cSld>
  <p:clrMapOvr>
    <a:masterClrMapping/>
  </p:clrMapOvr>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Subhead and 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939751"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cxnSp>
        <p:nvCxnSpPr>
          <p:cNvPr id="14" name="Straight Connector 13"/>
          <p:cNvCxnSpPr/>
          <p:nvPr userDrawn="1"/>
        </p:nvCxnSpPr>
        <p:spPr>
          <a:xfrm>
            <a:off x="935478"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8545001"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16150694"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8551616"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19" name="Content Placeholder 2"/>
          <p:cNvSpPr>
            <a:spLocks noGrp="1"/>
          </p:cNvSpPr>
          <p:nvPr>
            <p:ph sz="half" idx="14"/>
          </p:nvPr>
        </p:nvSpPr>
        <p:spPr>
          <a:xfrm>
            <a:off x="16171406"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Footer Placeholder 4"/>
          <p:cNvSpPr>
            <a:spLocks noGrp="1"/>
          </p:cNvSpPr>
          <p:nvPr>
            <p:ph type="ftr" sz="quarter" idx="16"/>
          </p:nvPr>
        </p:nvSpPr>
        <p:spPr/>
        <p:txBody>
          <a:bodyPr/>
          <a:lstStyle/>
          <a:p>
            <a:r>
              <a:rPr lang="en-CA"/>
              <a:t>Source: Insert source here</a:t>
            </a:r>
          </a:p>
        </p:txBody>
      </p:sp>
      <p:sp>
        <p:nvSpPr>
          <p:cNvPr id="12" name="Text Placeholder 4"/>
          <p:cNvSpPr>
            <a:spLocks noGrp="1"/>
          </p:cNvSpPr>
          <p:nvPr>
            <p:ph type="body" sz="quarter" idx="17"/>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56294248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and 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939738" y="3577594"/>
            <a:ext cx="22510535" cy="8564880"/>
          </a:xfrm>
        </p:spPr>
        <p:txBody>
          <a:bodyPr/>
          <a:lstStyle>
            <a:lvl1pPr>
              <a:defRPr>
                <a:solidFill>
                  <a:schemeClr val="tx1"/>
                </a:solidFill>
              </a:defRPr>
            </a:lvl1pPr>
          </a:lstStyle>
          <a:p>
            <a:endParaRPr lang="en-CA"/>
          </a:p>
        </p:txBody>
      </p:sp>
      <p:sp>
        <p:nvSpPr>
          <p:cNvPr id="3" name="Title 2"/>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4" name="Footer Placeholder 3"/>
          <p:cNvSpPr>
            <a:spLocks noGrp="1"/>
          </p:cNvSpPr>
          <p:nvPr>
            <p:ph type="ftr" sz="quarter" idx="14"/>
          </p:nvPr>
        </p:nvSpPr>
        <p:spPr/>
        <p:txBody>
          <a:bodyPr/>
          <a:lstStyle>
            <a:lvl1pPr>
              <a:defRPr>
                <a:solidFill>
                  <a:schemeClr val="tx1"/>
                </a:solidFill>
              </a:defRPr>
            </a:lvl1pPr>
          </a:lstStyle>
          <a:p>
            <a:r>
              <a:rPr lang="en-CA"/>
              <a:t>Source: Insert source here</a:t>
            </a:r>
          </a:p>
        </p:txBody>
      </p:sp>
    </p:spTree>
    <p:extLst>
      <p:ext uri="{BB962C8B-B14F-4D97-AF65-F5344CB8AC3E}">
        <p14:creationId xmlns:p14="http://schemas.microsoft.com/office/powerpoint/2010/main" val="353925804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ubhead  and 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939738" y="4667254"/>
            <a:ext cx="22510535" cy="7475222"/>
          </a:xfrm>
        </p:spPr>
        <p:txBody>
          <a:bodyPr/>
          <a:lstStyle/>
          <a:p>
            <a:endParaRPr lang="en-CA"/>
          </a:p>
        </p:txBody>
      </p:sp>
      <p:sp>
        <p:nvSpPr>
          <p:cNvPr id="3" name="Title 2"/>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4" name="Footer Placeholder 3"/>
          <p:cNvSpPr>
            <a:spLocks noGrp="1"/>
          </p:cNvSpPr>
          <p:nvPr>
            <p:ph type="ftr" sz="quarter" idx="16"/>
          </p:nvPr>
        </p:nvSpPr>
        <p:spPr/>
        <p:txBody>
          <a:bodyPr/>
          <a:lstStyle/>
          <a:p>
            <a:r>
              <a:rPr lang="en-CA"/>
              <a:t>Source: Insert source here</a:t>
            </a:r>
          </a:p>
        </p:txBody>
      </p:sp>
      <p:sp>
        <p:nvSpPr>
          <p:cNvPr id="6" name="Text Placeholder 4"/>
          <p:cNvSpPr>
            <a:spLocks noGrp="1"/>
          </p:cNvSpPr>
          <p:nvPr>
            <p:ph type="body" sz="quarter" idx="17"/>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428114727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and Two Charts">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939743" y="3390721"/>
            <a:ext cx="10773134" cy="992623"/>
          </a:xfrm>
          <a:prstGeom prst="rect">
            <a:avLst/>
          </a:prstGeom>
        </p:spPr>
        <p:txBody>
          <a:bodyPr anchor="b" anchorCtr="0"/>
          <a:lstStyle>
            <a:lvl1pPr marL="0" indent="0">
              <a:buNone/>
              <a:defRPr sz="4800" b="1">
                <a:solidFill>
                  <a:schemeClr val="tx1"/>
                </a:solidFill>
              </a:defRPr>
            </a:lvl1pPr>
            <a:lvl2pPr marL="1219086" indent="0">
              <a:buNone/>
              <a:defRPr sz="5332" b="1"/>
            </a:lvl2pPr>
            <a:lvl3pPr marL="2438173" indent="0">
              <a:buNone/>
              <a:defRPr sz="4800" b="1"/>
            </a:lvl3pPr>
            <a:lvl4pPr marL="3657259" indent="0">
              <a:buNone/>
              <a:defRPr sz="4267" b="1"/>
            </a:lvl4pPr>
            <a:lvl5pPr marL="4876346" indent="0">
              <a:buNone/>
              <a:defRPr sz="4267" b="1"/>
            </a:lvl5pPr>
            <a:lvl6pPr marL="6095432" indent="0">
              <a:buNone/>
              <a:defRPr sz="4267" b="1"/>
            </a:lvl6pPr>
            <a:lvl7pPr marL="7314518" indent="0">
              <a:buNone/>
              <a:defRPr sz="4267" b="1"/>
            </a:lvl7pPr>
            <a:lvl8pPr marL="8533602" indent="0">
              <a:buNone/>
              <a:defRPr sz="4267" b="1"/>
            </a:lvl8pPr>
            <a:lvl9pPr marL="9752689" indent="0">
              <a:buNone/>
              <a:defRPr sz="4267" b="1"/>
            </a:lvl9pPr>
          </a:lstStyle>
          <a:p>
            <a:pPr lvl="0"/>
            <a:r>
              <a:rPr lang="en-CA" noProof="0"/>
              <a:t>Add subhead here</a:t>
            </a:r>
          </a:p>
        </p:txBody>
      </p:sp>
      <p:sp>
        <p:nvSpPr>
          <p:cNvPr id="5" name="Text Placeholder 4"/>
          <p:cNvSpPr>
            <a:spLocks noGrp="1"/>
          </p:cNvSpPr>
          <p:nvPr>
            <p:ph type="body" sz="quarter" idx="3" hasCustomPrompt="1"/>
          </p:nvPr>
        </p:nvSpPr>
        <p:spPr>
          <a:xfrm>
            <a:off x="12669589" y="3390721"/>
            <a:ext cx="10763122" cy="992623"/>
          </a:xfrm>
          <a:prstGeom prst="rect">
            <a:avLst/>
          </a:prstGeom>
        </p:spPr>
        <p:txBody>
          <a:bodyPr anchor="b" anchorCtr="0"/>
          <a:lstStyle>
            <a:lvl1pPr marL="0" indent="0">
              <a:buNone/>
              <a:defRPr sz="4800" b="1">
                <a:solidFill>
                  <a:schemeClr val="tx1"/>
                </a:solidFill>
              </a:defRPr>
            </a:lvl1pPr>
            <a:lvl2pPr marL="1219086" indent="0">
              <a:buNone/>
              <a:defRPr sz="5332" b="1"/>
            </a:lvl2pPr>
            <a:lvl3pPr marL="2438173" indent="0">
              <a:buNone/>
              <a:defRPr sz="4800" b="1"/>
            </a:lvl3pPr>
            <a:lvl4pPr marL="3657259" indent="0">
              <a:buNone/>
              <a:defRPr sz="4267" b="1"/>
            </a:lvl4pPr>
            <a:lvl5pPr marL="4876346" indent="0">
              <a:buNone/>
              <a:defRPr sz="4267" b="1"/>
            </a:lvl5pPr>
            <a:lvl6pPr marL="6095432" indent="0">
              <a:buNone/>
              <a:defRPr sz="4267" b="1"/>
            </a:lvl6pPr>
            <a:lvl7pPr marL="7314518" indent="0">
              <a:buNone/>
              <a:defRPr sz="4267" b="1"/>
            </a:lvl7pPr>
            <a:lvl8pPr marL="8533602" indent="0">
              <a:buNone/>
              <a:defRPr sz="4267" b="1"/>
            </a:lvl8pPr>
            <a:lvl9pPr marL="9752689" indent="0">
              <a:buNone/>
              <a:defRPr sz="4267" b="1"/>
            </a:lvl9pPr>
          </a:lstStyle>
          <a:p>
            <a:pPr lvl="0"/>
            <a:r>
              <a:rPr lang="en-CA" noProof="0"/>
              <a:t>Add subhead here</a:t>
            </a:r>
          </a:p>
        </p:txBody>
      </p:sp>
      <p:sp>
        <p:nvSpPr>
          <p:cNvPr id="8" name="Chart Placeholder 7"/>
          <p:cNvSpPr>
            <a:spLocks noGrp="1"/>
          </p:cNvSpPr>
          <p:nvPr>
            <p:ph type="chart" sz="quarter" idx="13"/>
          </p:nvPr>
        </p:nvSpPr>
        <p:spPr>
          <a:xfrm>
            <a:off x="939747" y="4667255"/>
            <a:ext cx="10768898" cy="7475220"/>
          </a:xfrm>
        </p:spPr>
        <p:txBody>
          <a:bodyPr/>
          <a:lstStyle>
            <a:lvl1pPr>
              <a:defRPr>
                <a:solidFill>
                  <a:schemeClr val="tx1"/>
                </a:solidFill>
              </a:defRPr>
            </a:lvl1pPr>
          </a:lstStyle>
          <a:p>
            <a:endParaRPr lang="en-CA"/>
          </a:p>
        </p:txBody>
      </p:sp>
      <p:sp>
        <p:nvSpPr>
          <p:cNvPr id="10" name="Chart Placeholder 9"/>
          <p:cNvSpPr>
            <a:spLocks noGrp="1"/>
          </p:cNvSpPr>
          <p:nvPr>
            <p:ph type="chart" sz="quarter" idx="14"/>
          </p:nvPr>
        </p:nvSpPr>
        <p:spPr>
          <a:xfrm>
            <a:off x="12669545" y="4667255"/>
            <a:ext cx="10764665" cy="7475220"/>
          </a:xfrm>
        </p:spPr>
        <p:txBody>
          <a:bodyPr/>
          <a:lstStyle>
            <a:lvl1pPr>
              <a:defRPr>
                <a:solidFill>
                  <a:schemeClr val="tx1"/>
                </a:solidFill>
              </a:defRPr>
            </a:lvl1pPr>
          </a:lstStyle>
          <a:p>
            <a:endParaRPr lang="en-CA"/>
          </a:p>
        </p:txBody>
      </p:sp>
      <p:sp>
        <p:nvSpPr>
          <p:cNvPr id="4" name="Title 3"/>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6" name="Footer Placeholder 5"/>
          <p:cNvSpPr>
            <a:spLocks noGrp="1"/>
          </p:cNvSpPr>
          <p:nvPr>
            <p:ph type="ftr" sz="quarter" idx="15"/>
          </p:nvPr>
        </p:nvSpPr>
        <p:spPr/>
        <p:txBody>
          <a:bodyPr/>
          <a:lstStyle>
            <a:lvl1pPr>
              <a:defRPr>
                <a:solidFill>
                  <a:schemeClr val="tx1"/>
                </a:solidFill>
              </a:defRPr>
            </a:lvl1pPr>
          </a:lstStyle>
          <a:p>
            <a:r>
              <a:rPr lang="en-CA"/>
              <a:t>Source: Insert source here</a:t>
            </a:r>
          </a:p>
        </p:txBody>
      </p:sp>
    </p:spTree>
    <p:extLst>
      <p:ext uri="{BB962C8B-B14F-4D97-AF65-F5344CB8AC3E}">
        <p14:creationId xmlns:p14="http://schemas.microsoft.com/office/powerpoint/2010/main" val="43727277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939757" y="3577594"/>
            <a:ext cx="22510535" cy="8564880"/>
          </a:xfrm>
        </p:spPr>
        <p:txBody>
          <a:bodyPr/>
          <a:lstStyle>
            <a:lvl1pPr>
              <a:defRPr>
                <a:solidFill>
                  <a:schemeClr val="tx1"/>
                </a:solidFill>
              </a:defRPr>
            </a:lvl1pPr>
          </a:lstStyle>
          <a:p>
            <a:endParaRPr lang="en-CA"/>
          </a:p>
        </p:txBody>
      </p:sp>
      <p:sp>
        <p:nvSpPr>
          <p:cNvPr id="6" name="Title 5"/>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a:t>Source: Insert source here</a:t>
            </a:r>
          </a:p>
        </p:txBody>
      </p:sp>
    </p:spTree>
    <p:extLst>
      <p:ext uri="{BB962C8B-B14F-4D97-AF65-F5344CB8AC3E}">
        <p14:creationId xmlns:p14="http://schemas.microsoft.com/office/powerpoint/2010/main" val="19556387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Subhead and Table">
    <p:spTree>
      <p:nvGrpSpPr>
        <p:cNvPr id="1" name=""/>
        <p:cNvGrpSpPr/>
        <p:nvPr/>
      </p:nvGrpSpPr>
      <p:grpSpPr>
        <a:xfrm>
          <a:off x="0" y="0"/>
          <a:ext cx="0" cy="0"/>
          <a:chOff x="0" y="0"/>
          <a:chExt cx="0" cy="0"/>
        </a:xfrm>
      </p:grpSpPr>
      <p:sp>
        <p:nvSpPr>
          <p:cNvPr id="4" name="Table Placeholder 3"/>
          <p:cNvSpPr>
            <a:spLocks noGrp="1"/>
          </p:cNvSpPr>
          <p:nvPr>
            <p:ph type="tbl" sz="quarter" idx="16"/>
          </p:nvPr>
        </p:nvSpPr>
        <p:spPr>
          <a:xfrm>
            <a:off x="939794" y="4667255"/>
            <a:ext cx="22490235" cy="7475220"/>
          </a:xfrm>
        </p:spPr>
        <p:txBody>
          <a:bodyPr/>
          <a:lstStyle/>
          <a:p>
            <a:endParaRPr lang="en-CA"/>
          </a:p>
        </p:txBody>
      </p:sp>
      <p:sp>
        <p:nvSpPr>
          <p:cNvPr id="10" name="Title 9"/>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3" name="Footer Placeholder 2"/>
          <p:cNvSpPr>
            <a:spLocks noGrp="1"/>
          </p:cNvSpPr>
          <p:nvPr>
            <p:ph type="ftr" sz="quarter" idx="17"/>
          </p:nvPr>
        </p:nvSpPr>
        <p:spPr/>
        <p:txBody>
          <a:bodyPr/>
          <a:lstStyle/>
          <a:p>
            <a:r>
              <a:rPr lang="en-CA"/>
              <a:t>Source: Insert source here</a:t>
            </a:r>
          </a:p>
        </p:txBody>
      </p:sp>
      <p:sp>
        <p:nvSpPr>
          <p:cNvPr id="6"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104385097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and two Tables">
    <p:spTree>
      <p:nvGrpSpPr>
        <p:cNvPr id="1" name=""/>
        <p:cNvGrpSpPr/>
        <p:nvPr/>
      </p:nvGrpSpPr>
      <p:grpSpPr>
        <a:xfrm>
          <a:off x="0" y="0"/>
          <a:ext cx="0" cy="0"/>
          <a:chOff x="0" y="0"/>
          <a:chExt cx="0" cy="0"/>
        </a:xfrm>
      </p:grpSpPr>
      <p:sp>
        <p:nvSpPr>
          <p:cNvPr id="6" name="Table Placeholder 5"/>
          <p:cNvSpPr>
            <a:spLocks noGrp="1"/>
          </p:cNvSpPr>
          <p:nvPr>
            <p:ph type="tbl" sz="quarter" idx="13"/>
          </p:nvPr>
        </p:nvSpPr>
        <p:spPr>
          <a:xfrm>
            <a:off x="939795" y="3577594"/>
            <a:ext cx="10756198" cy="8564880"/>
          </a:xfrm>
        </p:spPr>
        <p:txBody>
          <a:bodyPr/>
          <a:lstStyle/>
          <a:p>
            <a:endParaRPr lang="en-CA"/>
          </a:p>
        </p:txBody>
      </p:sp>
      <p:sp>
        <p:nvSpPr>
          <p:cNvPr id="9" name="Table Placeholder 8"/>
          <p:cNvSpPr>
            <a:spLocks noGrp="1"/>
          </p:cNvSpPr>
          <p:nvPr>
            <p:ph type="tbl" sz="quarter" idx="14"/>
          </p:nvPr>
        </p:nvSpPr>
        <p:spPr>
          <a:xfrm>
            <a:off x="12669596" y="3577594"/>
            <a:ext cx="10764663" cy="8564880"/>
          </a:xfrm>
        </p:spPr>
        <p:txBody>
          <a:bodyPr/>
          <a:lstStyle/>
          <a:p>
            <a:endParaRPr lang="en-CA"/>
          </a:p>
        </p:txBody>
      </p:sp>
      <p:sp>
        <p:nvSpPr>
          <p:cNvPr id="3" name="Title 2"/>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4" name="Footer Placeholder 3"/>
          <p:cNvSpPr>
            <a:spLocks noGrp="1"/>
          </p:cNvSpPr>
          <p:nvPr>
            <p:ph type="ftr" sz="quarter" idx="15"/>
          </p:nvPr>
        </p:nvSpPr>
        <p:spPr/>
        <p:txBody>
          <a:bodyPr/>
          <a:lstStyle/>
          <a:p>
            <a:r>
              <a:rPr lang="en-CA"/>
              <a:t>Source: Insert source here</a:t>
            </a:r>
          </a:p>
        </p:txBody>
      </p:sp>
    </p:spTree>
    <p:extLst>
      <p:ext uri="{BB962C8B-B14F-4D97-AF65-F5344CB8AC3E}">
        <p14:creationId xmlns:p14="http://schemas.microsoft.com/office/powerpoint/2010/main" val="302977902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0"/>
          </p:nvPr>
        </p:nvSpPr>
        <p:spPr/>
        <p:txBody>
          <a:bodyPr/>
          <a:lstStyle>
            <a:lvl1pPr>
              <a:defRPr>
                <a:solidFill>
                  <a:schemeClr val="tx1"/>
                </a:solidFill>
              </a:defRPr>
            </a:lvl1pPr>
          </a:lstStyle>
          <a:p>
            <a:r>
              <a:rPr lang="en-CA"/>
              <a:t>Source: Insert source here</a:t>
            </a:r>
          </a:p>
        </p:txBody>
      </p:sp>
    </p:spTree>
    <p:extLst>
      <p:ext uri="{BB962C8B-B14F-4D97-AF65-F5344CB8AC3E}">
        <p14:creationId xmlns:p14="http://schemas.microsoft.com/office/powerpoint/2010/main" val="422936631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b="0">
                <a:solidFill>
                  <a:schemeClr val="tx1"/>
                </a:solidFill>
              </a:defRPr>
            </a:lvl1pPr>
          </a:lstStyle>
          <a:p>
            <a:r>
              <a:rPr lang="en-CA"/>
              <a:t>Source: Insert source here</a:t>
            </a:r>
          </a:p>
        </p:txBody>
      </p:sp>
      <p:sp>
        <p:nvSpPr>
          <p:cNvPr id="6"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192433863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grpSp>
        <p:nvGrpSpPr>
          <p:cNvPr id="6" name="Groupe 26">
            <a:extLst>
              <a:ext uri="{FF2B5EF4-FFF2-40B4-BE49-F238E27FC236}">
                <a16:creationId xmlns:a16="http://schemas.microsoft.com/office/drawing/2014/main" id="{DAD751AC-9883-4D70-8B8E-7E3B321964A7}"/>
              </a:ext>
            </a:extLst>
          </p:cNvPr>
          <p:cNvGrpSpPr/>
          <p:nvPr userDrawn="1"/>
        </p:nvGrpSpPr>
        <p:grpSpPr>
          <a:xfrm>
            <a:off x="22726939" y="857251"/>
            <a:ext cx="822906" cy="857251"/>
            <a:chOff x="8448676" y="357188"/>
            <a:chExt cx="342900" cy="357188"/>
          </a:xfrm>
        </p:grpSpPr>
        <p:sp>
          <p:nvSpPr>
            <p:cNvPr id="7" name="Freeform 9">
              <a:extLst>
                <a:ext uri="{FF2B5EF4-FFF2-40B4-BE49-F238E27FC236}">
                  <a16:creationId xmlns:a16="http://schemas.microsoft.com/office/drawing/2014/main" id="{08A33522-4D11-4D90-B445-7319B1860283}"/>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8" name="Freeform 10">
              <a:extLst>
                <a:ext uri="{FF2B5EF4-FFF2-40B4-BE49-F238E27FC236}">
                  <a16:creationId xmlns:a16="http://schemas.microsoft.com/office/drawing/2014/main" id="{2AD4B8EC-EE62-4861-8AEB-AC6D57FB3AA4}"/>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240733167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re et contenu">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12" name="Espace réservé du texte 11">
            <a:extLst>
              <a:ext uri="{FF2B5EF4-FFF2-40B4-BE49-F238E27FC236}">
                <a16:creationId xmlns:a16="http://schemas.microsoft.com/office/drawing/2014/main" id="{2D1BA6CB-EB8C-32AC-D437-1A839C0925D8}"/>
              </a:ext>
            </a:extLst>
          </p:cNvPr>
          <p:cNvSpPr>
            <a:spLocks noGrp="1"/>
          </p:cNvSpPr>
          <p:nvPr>
            <p:ph type="body" sz="quarter" idx="11"/>
          </p:nvPr>
        </p:nvSpPr>
        <p:spPr>
          <a:xfrm>
            <a:off x="457200" y="4262310"/>
            <a:ext cx="23398162" cy="8016776"/>
          </a:xfrm>
        </p:spPr>
        <p:txBody>
          <a:bodyPr/>
          <a:lstStyle>
            <a:lvl2pPr>
              <a:defRPr/>
            </a:lvl2pPr>
          </a:lstStyle>
          <a:p>
            <a:pPr lvl="0"/>
            <a:r>
              <a:rPr lang="fr-CA"/>
              <a:t>Cliquez pour modifier les styles du texte du masque</a:t>
            </a:r>
          </a:p>
          <a:p>
            <a:pPr lvl="1"/>
            <a:r>
              <a:rPr lang="fr-CA"/>
              <a:t>Deuxième niveau</a:t>
            </a:r>
          </a:p>
          <a:p>
            <a:pPr lvl="2"/>
            <a:r>
              <a:rPr lang="fr-CA"/>
              <a:t>Troisième niveau</a:t>
            </a:r>
          </a:p>
          <a:p>
            <a:pPr lvl="3"/>
            <a:r>
              <a:rPr lang="fr-CA"/>
              <a:t>Quatrième niveau</a:t>
            </a:r>
          </a:p>
          <a:p>
            <a:pPr lvl="4"/>
            <a:r>
              <a:rPr lang="fr-CA"/>
              <a:t>Cinquième niveau</a:t>
            </a:r>
            <a:endParaRPr lang="en-CA"/>
          </a:p>
        </p:txBody>
      </p:sp>
      <p:sp>
        <p:nvSpPr>
          <p:cNvPr id="2" name="Footer Placeholder 2">
            <a:extLst>
              <a:ext uri="{FF2B5EF4-FFF2-40B4-BE49-F238E27FC236}">
                <a16:creationId xmlns:a16="http://schemas.microsoft.com/office/drawing/2014/main" id="{DBFC0BF7-CF75-7570-4743-B4BD6398C6EB}"/>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1675182813"/>
      </p:ext>
    </p:extLst>
  </p:cSld>
  <p:clrMapOvr>
    <a:masterClrMapping/>
  </p:clrMapOvr>
  <p:extLst>
    <p:ext uri="{DCECCB84-F9BA-43D5-87BE-67443E8EF086}">
      <p15:sldGuideLst xmlns:p15="http://schemas.microsoft.com/office/powerpoint/2012/main"/>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Title and Subhead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9"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grpSp>
        <p:nvGrpSpPr>
          <p:cNvPr id="7" name="Groupe 26">
            <a:extLst>
              <a:ext uri="{FF2B5EF4-FFF2-40B4-BE49-F238E27FC236}">
                <a16:creationId xmlns:a16="http://schemas.microsoft.com/office/drawing/2014/main" id="{395D8059-C56E-44E0-B26E-E8175F9F5BD1}"/>
              </a:ext>
            </a:extLst>
          </p:cNvPr>
          <p:cNvGrpSpPr/>
          <p:nvPr userDrawn="1"/>
        </p:nvGrpSpPr>
        <p:grpSpPr>
          <a:xfrm>
            <a:off x="22726939" y="857251"/>
            <a:ext cx="822906" cy="857251"/>
            <a:chOff x="8448676" y="357188"/>
            <a:chExt cx="342900" cy="357188"/>
          </a:xfrm>
        </p:grpSpPr>
        <p:sp>
          <p:nvSpPr>
            <p:cNvPr id="12" name="Freeform 9">
              <a:extLst>
                <a:ext uri="{FF2B5EF4-FFF2-40B4-BE49-F238E27FC236}">
                  <a16:creationId xmlns:a16="http://schemas.microsoft.com/office/drawing/2014/main" id="{4E060FAE-66EB-43C1-8EBD-FA8D7AB87BAE}"/>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3" name="Freeform 10">
              <a:extLst>
                <a:ext uri="{FF2B5EF4-FFF2-40B4-BE49-F238E27FC236}">
                  <a16:creationId xmlns:a16="http://schemas.microsoft.com/office/drawing/2014/main" id="{028E0682-832C-4B65-810C-DA724D97E1F5}"/>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295271641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Footer Only">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CA"/>
              <a:t>Source: Insert source here</a:t>
            </a:r>
          </a:p>
        </p:txBody>
      </p:sp>
    </p:spTree>
    <p:extLst>
      <p:ext uri="{BB962C8B-B14F-4D97-AF65-F5344CB8AC3E}">
        <p14:creationId xmlns:p14="http://schemas.microsoft.com/office/powerpoint/2010/main" val="241290674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37292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Title and footer_Great Lakes 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1313781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Title and footer_Turquoise BG">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343718752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Title and footer_Blue BG">
    <p:bg>
      <p:bgPr>
        <a:solidFill>
          <a:schemeClr val="tx2"/>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33812897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Title and footer_Green BG">
    <p:bg>
      <p:bgPr>
        <a:solidFill>
          <a:schemeClr val="accent5"/>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213769235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Title and footer_Orange BG">
    <p:bg>
      <p:bgPr>
        <a:solidFill>
          <a:schemeClr val="accent6"/>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293233600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Quote text only — Turquoise">
    <p:bg>
      <p:bgPr>
        <a:solidFill>
          <a:schemeClr val="accent4"/>
        </a:solidFill>
        <a:effectLst/>
      </p:bgPr>
    </p:bg>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0410AFE0-58F4-4BC2-9BB8-E558BB4B1162}"/>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3581196" y="2998080"/>
            <a:ext cx="10168618" cy="9072000"/>
          </a:xfrm>
        </p:spPr>
        <p:txBody>
          <a:bodyPr/>
          <a:lstStyle>
            <a:lvl1pPr marL="460757" indent="-460757">
              <a:lnSpc>
                <a:spcPct val="90000"/>
              </a:lnSpc>
              <a:buNone/>
              <a:defRPr sz="6719">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a:solidFill>
                  <a:schemeClr val="tx1"/>
                </a:solidFill>
              </a:rPr>
              <a:t>Job title, Company</a:t>
            </a:r>
          </a:p>
        </p:txBody>
      </p:sp>
    </p:spTree>
    <p:extLst>
      <p:ext uri="{BB962C8B-B14F-4D97-AF65-F5344CB8AC3E}">
        <p14:creationId xmlns:p14="http://schemas.microsoft.com/office/powerpoint/2010/main" val="422423636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Quote text only — Blue">
    <p:bg>
      <p:bgPr>
        <a:solidFill>
          <a:schemeClr val="tx2"/>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4FEE035A-D9C7-4745-8D53-3ABB55404A13}"/>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3581196" y="2998080"/>
            <a:ext cx="10168618" cy="9072000"/>
          </a:xfrm>
        </p:spPr>
        <p:txBody>
          <a:bodyPr/>
          <a:lstStyle>
            <a:lvl1pPr marL="460757" indent="-460757">
              <a:lnSpc>
                <a:spcPct val="90000"/>
              </a:lnSpc>
              <a:buNone/>
              <a:defRPr sz="6719">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a:solidFill>
                  <a:schemeClr val="tx1"/>
                </a:solidFill>
              </a:rPr>
              <a:t>Job title, Company</a:t>
            </a:r>
          </a:p>
        </p:txBody>
      </p:sp>
    </p:spTree>
    <p:extLst>
      <p:ext uri="{BB962C8B-B14F-4D97-AF65-F5344CB8AC3E}">
        <p14:creationId xmlns:p14="http://schemas.microsoft.com/office/powerpoint/2010/main" val="24663213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ubhead and Conten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12" name="Espace réservé du texte 11">
            <a:extLst>
              <a:ext uri="{FF2B5EF4-FFF2-40B4-BE49-F238E27FC236}">
                <a16:creationId xmlns:a16="http://schemas.microsoft.com/office/drawing/2014/main" id="{2D1BA6CB-EB8C-32AC-D437-1A839C0925D8}"/>
              </a:ext>
            </a:extLst>
          </p:cNvPr>
          <p:cNvSpPr>
            <a:spLocks noGrp="1"/>
          </p:cNvSpPr>
          <p:nvPr>
            <p:ph type="body" sz="quarter" idx="11"/>
          </p:nvPr>
        </p:nvSpPr>
        <p:spPr>
          <a:xfrm>
            <a:off x="457200" y="4262310"/>
            <a:ext cx="23398162" cy="8016342"/>
          </a:xfrm>
        </p:spPr>
        <p:txBody>
          <a:bodyPr/>
          <a:lstStyle/>
          <a:p>
            <a:pPr lvl="0"/>
            <a:r>
              <a:rPr lang="fr-CA"/>
              <a:t>Cliquez pour modifier les styles du texte du masque</a:t>
            </a:r>
          </a:p>
          <a:p>
            <a:pPr lvl="1"/>
            <a:r>
              <a:rPr lang="fr-CA"/>
              <a:t>Deuxième niveau</a:t>
            </a:r>
          </a:p>
          <a:p>
            <a:pPr lvl="2"/>
            <a:r>
              <a:rPr lang="fr-CA"/>
              <a:t>Troisième niveau</a:t>
            </a:r>
          </a:p>
          <a:p>
            <a:pPr lvl="3"/>
            <a:r>
              <a:rPr lang="fr-CA"/>
              <a:t>Quatrième niveau</a:t>
            </a:r>
          </a:p>
          <a:p>
            <a:pPr lvl="4"/>
            <a:r>
              <a:rPr lang="fr-CA"/>
              <a:t>Cinquième niveau</a:t>
            </a:r>
            <a:endParaRPr lang="en-CA"/>
          </a:p>
        </p:txBody>
      </p:sp>
      <p:sp>
        <p:nvSpPr>
          <p:cNvPr id="2" name="Espace réservé du texte 2">
            <a:extLst>
              <a:ext uri="{FF2B5EF4-FFF2-40B4-BE49-F238E27FC236}">
                <a16:creationId xmlns:a16="http://schemas.microsoft.com/office/drawing/2014/main" id="{284B5B38-0A60-35CE-2BEF-F07DC217A1D0}"/>
              </a:ext>
            </a:extLst>
          </p:cNvPr>
          <p:cNvSpPr>
            <a:spLocks noGrp="1"/>
          </p:cNvSpPr>
          <p:nvPr>
            <p:ph type="body" sz="quarter" idx="12" hasCustomPrompt="1"/>
          </p:nvPr>
        </p:nvSpPr>
        <p:spPr>
          <a:xfrm>
            <a:off x="457200" y="2389909"/>
            <a:ext cx="22441312" cy="872404"/>
          </a:xfrm>
        </p:spPr>
        <p:txBody>
          <a:bodyPr/>
          <a:lstStyle>
            <a:lvl1pPr>
              <a:defRPr>
                <a:solidFill>
                  <a:schemeClr val="accent3"/>
                </a:solidFill>
              </a:defRPr>
            </a:lvl1pPr>
          </a:lstStyle>
          <a:p>
            <a:pPr lvl="0"/>
            <a:r>
              <a:rPr lang="en-CA"/>
              <a:t>Add subhead here</a:t>
            </a:r>
          </a:p>
        </p:txBody>
      </p:sp>
      <p:sp>
        <p:nvSpPr>
          <p:cNvPr id="3" name="Footer Placeholder 2">
            <a:extLst>
              <a:ext uri="{FF2B5EF4-FFF2-40B4-BE49-F238E27FC236}">
                <a16:creationId xmlns:a16="http://schemas.microsoft.com/office/drawing/2014/main" id="{4DA5FD01-7DD5-5151-8DD0-154ABF3D36A9}"/>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685281596"/>
      </p:ext>
    </p:extLst>
  </p:cSld>
  <p:clrMapOvr>
    <a:masterClrMapping/>
  </p:clrMapOvr>
  <p:extLst>
    <p:ext uri="{DCECCB84-F9BA-43D5-87BE-67443E8EF086}">
      <p15:sldGuideLst xmlns:p15="http://schemas.microsoft.com/office/powerpoint/2012/main"/>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Quote text only — Green">
    <p:bg>
      <p:bgPr>
        <a:solidFill>
          <a:schemeClr val="accent5"/>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CC98E8DE-F3D5-4EEE-AF65-A5D42081FAEC}"/>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3581196" y="2998080"/>
            <a:ext cx="10168618" cy="9072000"/>
          </a:xfrm>
        </p:spPr>
        <p:txBody>
          <a:bodyPr/>
          <a:lstStyle>
            <a:lvl1pPr marL="460757" indent="-460757">
              <a:lnSpc>
                <a:spcPct val="90000"/>
              </a:lnSpc>
              <a:buNone/>
              <a:defRPr sz="6719">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a:solidFill>
                  <a:schemeClr val="tx1"/>
                </a:solidFill>
              </a:rPr>
              <a:t>Job title, Company</a:t>
            </a:r>
          </a:p>
        </p:txBody>
      </p:sp>
    </p:spTree>
    <p:extLst>
      <p:ext uri="{BB962C8B-B14F-4D97-AF65-F5344CB8AC3E}">
        <p14:creationId xmlns:p14="http://schemas.microsoft.com/office/powerpoint/2010/main" val="320010313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Quote text only — Orange">
    <p:bg>
      <p:bgPr>
        <a:solidFill>
          <a:schemeClr val="accent6"/>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BB510480-7D81-4927-90B6-039A4D20A47E}"/>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3581343" y="2996551"/>
            <a:ext cx="10168472" cy="9072000"/>
          </a:xfrm>
        </p:spPr>
        <p:txBody>
          <a:bodyPr/>
          <a:lstStyle>
            <a:lvl1pPr marL="460757" indent="-460757">
              <a:lnSpc>
                <a:spcPct val="90000"/>
              </a:lnSpc>
              <a:buNone/>
              <a:defRPr sz="6719">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a:solidFill>
                  <a:schemeClr val="tx1"/>
                </a:solidFill>
              </a:rPr>
              <a:t>Job title, Company</a:t>
            </a:r>
          </a:p>
        </p:txBody>
      </p:sp>
      <p:sp>
        <p:nvSpPr>
          <p:cNvPr id="15" name="Freeform 7">
            <a:extLst>
              <a:ext uri="{FF2B5EF4-FFF2-40B4-BE49-F238E27FC236}">
                <a16:creationId xmlns:a16="http://schemas.microsoft.com/office/drawing/2014/main" id="{CAE550A3-170C-43AD-8571-B2409DD755EA}"/>
              </a:ext>
            </a:extLst>
          </p:cNvPr>
          <p:cNvSpPr>
            <a:spLocks/>
          </p:cNvSpPr>
          <p:nvPr userDrawn="1"/>
        </p:nvSpPr>
        <p:spPr bwMode="auto">
          <a:xfrm>
            <a:off x="4746951" y="0"/>
            <a:ext cx="7954762" cy="3977640"/>
          </a:xfrm>
          <a:custGeom>
            <a:avLst/>
            <a:gdLst>
              <a:gd name="T0" fmla="*/ 1908 w 2088"/>
              <a:gd name="T1" fmla="*/ 756 h 1044"/>
              <a:gd name="T2" fmla="*/ 1908 w 2088"/>
              <a:gd name="T3" fmla="*/ 756 h 1044"/>
              <a:gd name="T4" fmla="*/ 1932 w 2088"/>
              <a:gd name="T5" fmla="*/ 768 h 1044"/>
              <a:gd name="T6" fmla="*/ 1950 w 2088"/>
              <a:gd name="T7" fmla="*/ 774 h 1044"/>
              <a:gd name="T8" fmla="*/ 1962 w 2088"/>
              <a:gd name="T9" fmla="*/ 786 h 1044"/>
              <a:gd name="T10" fmla="*/ 1980 w 2088"/>
              <a:gd name="T11" fmla="*/ 798 h 1044"/>
              <a:gd name="T12" fmla="*/ 1998 w 2088"/>
              <a:gd name="T13" fmla="*/ 810 h 1044"/>
              <a:gd name="T14" fmla="*/ 2010 w 2088"/>
              <a:gd name="T15" fmla="*/ 822 h 1044"/>
              <a:gd name="T16" fmla="*/ 2022 w 2088"/>
              <a:gd name="T17" fmla="*/ 834 h 1044"/>
              <a:gd name="T18" fmla="*/ 2034 w 2088"/>
              <a:gd name="T19" fmla="*/ 852 h 1044"/>
              <a:gd name="T20" fmla="*/ 2046 w 2088"/>
              <a:gd name="T21" fmla="*/ 864 h 1044"/>
              <a:gd name="T22" fmla="*/ 2058 w 2088"/>
              <a:gd name="T23" fmla="*/ 882 h 1044"/>
              <a:gd name="T24" fmla="*/ 2064 w 2088"/>
              <a:gd name="T25" fmla="*/ 894 h 1044"/>
              <a:gd name="T26" fmla="*/ 2070 w 2088"/>
              <a:gd name="T27" fmla="*/ 912 h 1044"/>
              <a:gd name="T28" fmla="*/ 2076 w 2088"/>
              <a:gd name="T29" fmla="*/ 930 h 1044"/>
              <a:gd name="T30" fmla="*/ 2082 w 2088"/>
              <a:gd name="T31" fmla="*/ 948 h 1044"/>
              <a:gd name="T32" fmla="*/ 2082 w 2088"/>
              <a:gd name="T33" fmla="*/ 966 h 1044"/>
              <a:gd name="T34" fmla="*/ 2088 w 2088"/>
              <a:gd name="T35" fmla="*/ 984 h 1044"/>
              <a:gd name="T36" fmla="*/ 2088 w 2088"/>
              <a:gd name="T37" fmla="*/ 984 h 1044"/>
              <a:gd name="T38" fmla="*/ 2082 w 2088"/>
              <a:gd name="T39" fmla="*/ 1014 h 1044"/>
              <a:gd name="T40" fmla="*/ 2076 w 2088"/>
              <a:gd name="T41" fmla="*/ 1044 h 1044"/>
              <a:gd name="T42" fmla="*/ 2076 w 2088"/>
              <a:gd name="T43" fmla="*/ 1044 h 1044"/>
              <a:gd name="T44" fmla="*/ 2082 w 2088"/>
              <a:gd name="T45" fmla="*/ 1014 h 1044"/>
              <a:gd name="T46" fmla="*/ 2088 w 2088"/>
              <a:gd name="T47" fmla="*/ 984 h 1044"/>
              <a:gd name="T48" fmla="*/ 2088 w 2088"/>
              <a:gd name="T49" fmla="*/ 984 h 1044"/>
              <a:gd name="T50" fmla="*/ 2082 w 2088"/>
              <a:gd name="T51" fmla="*/ 966 h 1044"/>
              <a:gd name="T52" fmla="*/ 2082 w 2088"/>
              <a:gd name="T53" fmla="*/ 948 h 1044"/>
              <a:gd name="T54" fmla="*/ 2076 w 2088"/>
              <a:gd name="T55" fmla="*/ 930 h 1044"/>
              <a:gd name="T56" fmla="*/ 2070 w 2088"/>
              <a:gd name="T57" fmla="*/ 912 h 1044"/>
              <a:gd name="T58" fmla="*/ 2064 w 2088"/>
              <a:gd name="T59" fmla="*/ 894 h 1044"/>
              <a:gd name="T60" fmla="*/ 2058 w 2088"/>
              <a:gd name="T61" fmla="*/ 882 h 1044"/>
              <a:gd name="T62" fmla="*/ 2046 w 2088"/>
              <a:gd name="T63" fmla="*/ 864 h 1044"/>
              <a:gd name="T64" fmla="*/ 2034 w 2088"/>
              <a:gd name="T65" fmla="*/ 852 h 1044"/>
              <a:gd name="T66" fmla="*/ 2022 w 2088"/>
              <a:gd name="T67" fmla="*/ 834 h 1044"/>
              <a:gd name="T68" fmla="*/ 2010 w 2088"/>
              <a:gd name="T69" fmla="*/ 822 h 1044"/>
              <a:gd name="T70" fmla="*/ 1998 w 2088"/>
              <a:gd name="T71" fmla="*/ 810 h 1044"/>
              <a:gd name="T72" fmla="*/ 1980 w 2088"/>
              <a:gd name="T73" fmla="*/ 798 h 1044"/>
              <a:gd name="T74" fmla="*/ 1962 w 2088"/>
              <a:gd name="T75" fmla="*/ 786 h 1044"/>
              <a:gd name="T76" fmla="*/ 1950 w 2088"/>
              <a:gd name="T77" fmla="*/ 774 h 1044"/>
              <a:gd name="T78" fmla="*/ 1932 w 2088"/>
              <a:gd name="T79" fmla="*/ 768 h 1044"/>
              <a:gd name="T80" fmla="*/ 1908 w 2088"/>
              <a:gd name="T81" fmla="*/ 756 h 1044"/>
              <a:gd name="T82" fmla="*/ 0 w 2088"/>
              <a:gd name="T83" fmla="*/ 0 h 1044"/>
              <a:gd name="T84" fmla="*/ 0 w 2088"/>
              <a:gd name="T85" fmla="*/ 0 h 1044"/>
              <a:gd name="T86" fmla="*/ 1908 w 2088"/>
              <a:gd name="T87" fmla="*/ 756 h 1044"/>
              <a:gd name="T88" fmla="*/ 1908 w 2088"/>
              <a:gd name="T89" fmla="*/ 756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8" h="1044">
                <a:moveTo>
                  <a:pt x="1908" y="756"/>
                </a:moveTo>
                <a:lnTo>
                  <a:pt x="1908" y="756"/>
                </a:lnTo>
                <a:lnTo>
                  <a:pt x="1932" y="768"/>
                </a:lnTo>
                <a:lnTo>
                  <a:pt x="1950" y="774"/>
                </a:lnTo>
                <a:lnTo>
                  <a:pt x="1962" y="786"/>
                </a:lnTo>
                <a:lnTo>
                  <a:pt x="1980" y="798"/>
                </a:lnTo>
                <a:lnTo>
                  <a:pt x="1998" y="810"/>
                </a:lnTo>
                <a:lnTo>
                  <a:pt x="2010" y="822"/>
                </a:lnTo>
                <a:lnTo>
                  <a:pt x="2022" y="834"/>
                </a:lnTo>
                <a:lnTo>
                  <a:pt x="2034" y="852"/>
                </a:lnTo>
                <a:lnTo>
                  <a:pt x="2046" y="864"/>
                </a:lnTo>
                <a:lnTo>
                  <a:pt x="2058" y="882"/>
                </a:lnTo>
                <a:lnTo>
                  <a:pt x="2064" y="894"/>
                </a:lnTo>
                <a:lnTo>
                  <a:pt x="2070" y="912"/>
                </a:lnTo>
                <a:lnTo>
                  <a:pt x="2076" y="930"/>
                </a:lnTo>
                <a:lnTo>
                  <a:pt x="2082" y="948"/>
                </a:lnTo>
                <a:lnTo>
                  <a:pt x="2082" y="966"/>
                </a:lnTo>
                <a:lnTo>
                  <a:pt x="2088" y="984"/>
                </a:lnTo>
                <a:lnTo>
                  <a:pt x="2088" y="984"/>
                </a:lnTo>
                <a:lnTo>
                  <a:pt x="2082" y="1014"/>
                </a:lnTo>
                <a:lnTo>
                  <a:pt x="2076" y="1044"/>
                </a:lnTo>
                <a:lnTo>
                  <a:pt x="2076" y="1044"/>
                </a:lnTo>
                <a:lnTo>
                  <a:pt x="2082" y="1014"/>
                </a:lnTo>
                <a:lnTo>
                  <a:pt x="2088" y="984"/>
                </a:lnTo>
                <a:lnTo>
                  <a:pt x="2088" y="984"/>
                </a:lnTo>
                <a:lnTo>
                  <a:pt x="2082" y="966"/>
                </a:lnTo>
                <a:lnTo>
                  <a:pt x="2082" y="948"/>
                </a:lnTo>
                <a:lnTo>
                  <a:pt x="2076" y="930"/>
                </a:lnTo>
                <a:lnTo>
                  <a:pt x="2070" y="912"/>
                </a:lnTo>
                <a:lnTo>
                  <a:pt x="2064" y="894"/>
                </a:lnTo>
                <a:lnTo>
                  <a:pt x="2058" y="882"/>
                </a:lnTo>
                <a:lnTo>
                  <a:pt x="2046" y="864"/>
                </a:lnTo>
                <a:lnTo>
                  <a:pt x="2034" y="852"/>
                </a:lnTo>
                <a:lnTo>
                  <a:pt x="2022" y="834"/>
                </a:lnTo>
                <a:lnTo>
                  <a:pt x="2010" y="822"/>
                </a:lnTo>
                <a:lnTo>
                  <a:pt x="1998" y="810"/>
                </a:lnTo>
                <a:lnTo>
                  <a:pt x="1980" y="798"/>
                </a:lnTo>
                <a:lnTo>
                  <a:pt x="1962" y="786"/>
                </a:lnTo>
                <a:lnTo>
                  <a:pt x="1950" y="774"/>
                </a:lnTo>
                <a:lnTo>
                  <a:pt x="1932" y="768"/>
                </a:lnTo>
                <a:lnTo>
                  <a:pt x="1908" y="756"/>
                </a:lnTo>
                <a:lnTo>
                  <a:pt x="0" y="0"/>
                </a:lnTo>
                <a:lnTo>
                  <a:pt x="0" y="0"/>
                </a:lnTo>
                <a:lnTo>
                  <a:pt x="1908" y="756"/>
                </a:lnTo>
                <a:lnTo>
                  <a:pt x="1908" y="756"/>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256257808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Colour Split — Re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18994153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Colour Split — Great Lakes Blu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3540993040"/>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Colour Split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772597335"/>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Colour Split — Blu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3068716521"/>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Colour Split — Green">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1626781068"/>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Colour Split — Orang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368626483"/>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ext, Image Split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a:t>Click to edit </a:t>
            </a:r>
            <a:br>
              <a:rPr lang="en-CA"/>
            </a:br>
            <a:r>
              <a:rPr lang="en-CA"/>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8"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95022487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Text, Image Split —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a:t>Click to edit </a:t>
            </a:r>
            <a:br>
              <a:rPr lang="en-CA"/>
            </a:br>
            <a:r>
              <a:rPr lang="en-CA"/>
              <a:t>Master title style</a:t>
            </a:r>
          </a:p>
        </p:txBody>
      </p:sp>
      <p:sp>
        <p:nvSpPr>
          <p:cNvPr id="9"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Tree>
    <p:extLst>
      <p:ext uri="{BB962C8B-B14F-4D97-AF65-F5344CB8AC3E}">
        <p14:creationId xmlns:p14="http://schemas.microsoft.com/office/powerpoint/2010/main" val="534945406"/>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image" Target="../media/image2.svg"/><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76.xml"/><Relationship Id="rId21" Type="http://schemas.openxmlformats.org/officeDocument/2006/relationships/slideLayout" Target="../slideLayouts/slideLayout71.xml"/><Relationship Id="rId42" Type="http://schemas.openxmlformats.org/officeDocument/2006/relationships/slideLayout" Target="../slideLayouts/slideLayout92.xml"/><Relationship Id="rId47" Type="http://schemas.openxmlformats.org/officeDocument/2006/relationships/slideLayout" Target="../slideLayouts/slideLayout97.xml"/><Relationship Id="rId63" Type="http://schemas.openxmlformats.org/officeDocument/2006/relationships/slideLayout" Target="../slideLayouts/slideLayout113.xml"/><Relationship Id="rId68" Type="http://schemas.openxmlformats.org/officeDocument/2006/relationships/slideLayout" Target="../slideLayouts/slideLayout118.xml"/><Relationship Id="rId16" Type="http://schemas.openxmlformats.org/officeDocument/2006/relationships/slideLayout" Target="../slideLayouts/slideLayout6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32" Type="http://schemas.openxmlformats.org/officeDocument/2006/relationships/slideLayout" Target="../slideLayouts/slideLayout82.xml"/><Relationship Id="rId37" Type="http://schemas.openxmlformats.org/officeDocument/2006/relationships/slideLayout" Target="../slideLayouts/slideLayout87.xml"/><Relationship Id="rId40" Type="http://schemas.openxmlformats.org/officeDocument/2006/relationships/slideLayout" Target="../slideLayouts/slideLayout90.xml"/><Relationship Id="rId45" Type="http://schemas.openxmlformats.org/officeDocument/2006/relationships/slideLayout" Target="../slideLayouts/slideLayout95.xml"/><Relationship Id="rId53" Type="http://schemas.openxmlformats.org/officeDocument/2006/relationships/slideLayout" Target="../slideLayouts/slideLayout103.xml"/><Relationship Id="rId58" Type="http://schemas.openxmlformats.org/officeDocument/2006/relationships/slideLayout" Target="../slideLayouts/slideLayout108.xml"/><Relationship Id="rId66" Type="http://schemas.openxmlformats.org/officeDocument/2006/relationships/slideLayout" Target="../slideLayouts/slideLayout116.xml"/><Relationship Id="rId74" Type="http://schemas.openxmlformats.org/officeDocument/2006/relationships/slideLayout" Target="../slideLayouts/slideLayout124.xml"/><Relationship Id="rId79" Type="http://schemas.openxmlformats.org/officeDocument/2006/relationships/slideLayout" Target="../slideLayouts/slideLayout129.xml"/><Relationship Id="rId5" Type="http://schemas.openxmlformats.org/officeDocument/2006/relationships/slideLayout" Target="../slideLayouts/slideLayout55.xml"/><Relationship Id="rId61" Type="http://schemas.openxmlformats.org/officeDocument/2006/relationships/slideLayout" Target="../slideLayouts/slideLayout111.xml"/><Relationship Id="rId19" Type="http://schemas.openxmlformats.org/officeDocument/2006/relationships/slideLayout" Target="../slideLayouts/slideLayout6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slideLayout" Target="../slideLayouts/slideLayout80.xml"/><Relationship Id="rId35" Type="http://schemas.openxmlformats.org/officeDocument/2006/relationships/slideLayout" Target="../slideLayouts/slideLayout85.xml"/><Relationship Id="rId43" Type="http://schemas.openxmlformats.org/officeDocument/2006/relationships/slideLayout" Target="../slideLayouts/slideLayout93.xml"/><Relationship Id="rId48" Type="http://schemas.openxmlformats.org/officeDocument/2006/relationships/slideLayout" Target="../slideLayouts/slideLayout98.xml"/><Relationship Id="rId56" Type="http://schemas.openxmlformats.org/officeDocument/2006/relationships/slideLayout" Target="../slideLayouts/slideLayout106.xml"/><Relationship Id="rId64" Type="http://schemas.openxmlformats.org/officeDocument/2006/relationships/slideLayout" Target="../slideLayouts/slideLayout114.xml"/><Relationship Id="rId69" Type="http://schemas.openxmlformats.org/officeDocument/2006/relationships/slideLayout" Target="../slideLayouts/slideLayout119.xml"/><Relationship Id="rId77" Type="http://schemas.openxmlformats.org/officeDocument/2006/relationships/slideLayout" Target="../slideLayouts/slideLayout127.xml"/><Relationship Id="rId8" Type="http://schemas.openxmlformats.org/officeDocument/2006/relationships/slideLayout" Target="../slideLayouts/slideLayout58.xml"/><Relationship Id="rId51" Type="http://schemas.openxmlformats.org/officeDocument/2006/relationships/slideLayout" Target="../slideLayouts/slideLayout101.xml"/><Relationship Id="rId72" Type="http://schemas.openxmlformats.org/officeDocument/2006/relationships/slideLayout" Target="../slideLayouts/slideLayout122.xml"/><Relationship Id="rId80" Type="http://schemas.openxmlformats.org/officeDocument/2006/relationships/theme" Target="../theme/theme2.xml"/><Relationship Id="rId3" Type="http://schemas.openxmlformats.org/officeDocument/2006/relationships/slideLayout" Target="../slideLayouts/slideLayout53.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33" Type="http://schemas.openxmlformats.org/officeDocument/2006/relationships/slideLayout" Target="../slideLayouts/slideLayout83.xml"/><Relationship Id="rId38" Type="http://schemas.openxmlformats.org/officeDocument/2006/relationships/slideLayout" Target="../slideLayouts/slideLayout88.xml"/><Relationship Id="rId46" Type="http://schemas.openxmlformats.org/officeDocument/2006/relationships/slideLayout" Target="../slideLayouts/slideLayout96.xml"/><Relationship Id="rId59" Type="http://schemas.openxmlformats.org/officeDocument/2006/relationships/slideLayout" Target="../slideLayouts/slideLayout109.xml"/><Relationship Id="rId67" Type="http://schemas.openxmlformats.org/officeDocument/2006/relationships/slideLayout" Target="../slideLayouts/slideLayout117.xml"/><Relationship Id="rId20" Type="http://schemas.openxmlformats.org/officeDocument/2006/relationships/slideLayout" Target="../slideLayouts/slideLayout70.xml"/><Relationship Id="rId41" Type="http://schemas.openxmlformats.org/officeDocument/2006/relationships/slideLayout" Target="../slideLayouts/slideLayout91.xml"/><Relationship Id="rId54" Type="http://schemas.openxmlformats.org/officeDocument/2006/relationships/slideLayout" Target="../slideLayouts/slideLayout104.xml"/><Relationship Id="rId62" Type="http://schemas.openxmlformats.org/officeDocument/2006/relationships/slideLayout" Target="../slideLayouts/slideLayout112.xml"/><Relationship Id="rId70" Type="http://schemas.openxmlformats.org/officeDocument/2006/relationships/slideLayout" Target="../slideLayouts/slideLayout120.xml"/><Relationship Id="rId75" Type="http://schemas.openxmlformats.org/officeDocument/2006/relationships/slideLayout" Target="../slideLayouts/slideLayout125.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36" Type="http://schemas.openxmlformats.org/officeDocument/2006/relationships/slideLayout" Target="../slideLayouts/slideLayout86.xml"/><Relationship Id="rId49" Type="http://schemas.openxmlformats.org/officeDocument/2006/relationships/slideLayout" Target="../slideLayouts/slideLayout99.xml"/><Relationship Id="rId57" Type="http://schemas.openxmlformats.org/officeDocument/2006/relationships/slideLayout" Target="../slideLayouts/slideLayout107.xml"/><Relationship Id="rId10" Type="http://schemas.openxmlformats.org/officeDocument/2006/relationships/slideLayout" Target="../slideLayouts/slideLayout60.xml"/><Relationship Id="rId31" Type="http://schemas.openxmlformats.org/officeDocument/2006/relationships/slideLayout" Target="../slideLayouts/slideLayout81.xml"/><Relationship Id="rId44" Type="http://schemas.openxmlformats.org/officeDocument/2006/relationships/slideLayout" Target="../slideLayouts/slideLayout94.xml"/><Relationship Id="rId52" Type="http://schemas.openxmlformats.org/officeDocument/2006/relationships/slideLayout" Target="../slideLayouts/slideLayout102.xml"/><Relationship Id="rId60" Type="http://schemas.openxmlformats.org/officeDocument/2006/relationships/slideLayout" Target="../slideLayouts/slideLayout110.xml"/><Relationship Id="rId65" Type="http://schemas.openxmlformats.org/officeDocument/2006/relationships/slideLayout" Target="../slideLayouts/slideLayout115.xml"/><Relationship Id="rId73" Type="http://schemas.openxmlformats.org/officeDocument/2006/relationships/slideLayout" Target="../slideLayouts/slideLayout123.xml"/><Relationship Id="rId78" Type="http://schemas.openxmlformats.org/officeDocument/2006/relationships/slideLayout" Target="../slideLayouts/slideLayout128.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39" Type="http://schemas.openxmlformats.org/officeDocument/2006/relationships/slideLayout" Target="../slideLayouts/slideLayout89.xml"/><Relationship Id="rId34" Type="http://schemas.openxmlformats.org/officeDocument/2006/relationships/slideLayout" Target="../slideLayouts/slideLayout84.xml"/><Relationship Id="rId50" Type="http://schemas.openxmlformats.org/officeDocument/2006/relationships/slideLayout" Target="../slideLayouts/slideLayout100.xml"/><Relationship Id="rId55" Type="http://schemas.openxmlformats.org/officeDocument/2006/relationships/slideLayout" Target="../slideLayouts/slideLayout105.xml"/><Relationship Id="rId76" Type="http://schemas.openxmlformats.org/officeDocument/2006/relationships/slideLayout" Target="../slideLayouts/slideLayout126.xml"/><Relationship Id="rId7" Type="http://schemas.openxmlformats.org/officeDocument/2006/relationships/slideLayout" Target="../slideLayouts/slideLayout57.xml"/><Relationship Id="rId71" Type="http://schemas.openxmlformats.org/officeDocument/2006/relationships/slideLayout" Target="../slideLayouts/slideLayout121.xml"/><Relationship Id="rId2" Type="http://schemas.openxmlformats.org/officeDocument/2006/relationships/slideLayout" Target="../slideLayouts/slideLayout52.xml"/><Relationship Id="rId29" Type="http://schemas.openxmlformats.org/officeDocument/2006/relationships/slideLayout" Target="../slideLayouts/slideLayout79.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55.xml"/><Relationship Id="rId21" Type="http://schemas.openxmlformats.org/officeDocument/2006/relationships/slideLayout" Target="../slideLayouts/slideLayout150.xml"/><Relationship Id="rId42" Type="http://schemas.openxmlformats.org/officeDocument/2006/relationships/slideLayout" Target="../slideLayouts/slideLayout171.xml"/><Relationship Id="rId47" Type="http://schemas.openxmlformats.org/officeDocument/2006/relationships/slideLayout" Target="../slideLayouts/slideLayout176.xml"/><Relationship Id="rId63" Type="http://schemas.openxmlformats.org/officeDocument/2006/relationships/slideLayout" Target="../slideLayouts/slideLayout192.xml"/><Relationship Id="rId68" Type="http://schemas.openxmlformats.org/officeDocument/2006/relationships/slideLayout" Target="../slideLayouts/slideLayout197.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9" Type="http://schemas.openxmlformats.org/officeDocument/2006/relationships/slideLayout" Target="../slideLayouts/slideLayout158.xml"/><Relationship Id="rId11" Type="http://schemas.openxmlformats.org/officeDocument/2006/relationships/slideLayout" Target="../slideLayouts/slideLayout140.xml"/><Relationship Id="rId24" Type="http://schemas.openxmlformats.org/officeDocument/2006/relationships/slideLayout" Target="../slideLayouts/slideLayout153.xml"/><Relationship Id="rId32" Type="http://schemas.openxmlformats.org/officeDocument/2006/relationships/slideLayout" Target="../slideLayouts/slideLayout161.xml"/><Relationship Id="rId37" Type="http://schemas.openxmlformats.org/officeDocument/2006/relationships/slideLayout" Target="../slideLayouts/slideLayout166.xml"/><Relationship Id="rId40" Type="http://schemas.openxmlformats.org/officeDocument/2006/relationships/slideLayout" Target="../slideLayouts/slideLayout169.xml"/><Relationship Id="rId45" Type="http://schemas.openxmlformats.org/officeDocument/2006/relationships/slideLayout" Target="../slideLayouts/slideLayout174.xml"/><Relationship Id="rId53" Type="http://schemas.openxmlformats.org/officeDocument/2006/relationships/slideLayout" Target="../slideLayouts/slideLayout182.xml"/><Relationship Id="rId58" Type="http://schemas.openxmlformats.org/officeDocument/2006/relationships/slideLayout" Target="../slideLayouts/slideLayout187.xml"/><Relationship Id="rId66" Type="http://schemas.openxmlformats.org/officeDocument/2006/relationships/slideLayout" Target="../slideLayouts/slideLayout195.xml"/><Relationship Id="rId5" Type="http://schemas.openxmlformats.org/officeDocument/2006/relationships/slideLayout" Target="../slideLayouts/slideLayout134.xml"/><Relationship Id="rId61" Type="http://schemas.openxmlformats.org/officeDocument/2006/relationships/slideLayout" Target="../slideLayouts/slideLayout190.xml"/><Relationship Id="rId19" Type="http://schemas.openxmlformats.org/officeDocument/2006/relationships/slideLayout" Target="../slideLayouts/slideLayout148.xml"/><Relationship Id="rId14" Type="http://schemas.openxmlformats.org/officeDocument/2006/relationships/slideLayout" Target="../slideLayouts/slideLayout143.xml"/><Relationship Id="rId22" Type="http://schemas.openxmlformats.org/officeDocument/2006/relationships/slideLayout" Target="../slideLayouts/slideLayout151.xml"/><Relationship Id="rId27" Type="http://schemas.openxmlformats.org/officeDocument/2006/relationships/slideLayout" Target="../slideLayouts/slideLayout156.xml"/><Relationship Id="rId30" Type="http://schemas.openxmlformats.org/officeDocument/2006/relationships/slideLayout" Target="../slideLayouts/slideLayout159.xml"/><Relationship Id="rId35" Type="http://schemas.openxmlformats.org/officeDocument/2006/relationships/slideLayout" Target="../slideLayouts/slideLayout164.xml"/><Relationship Id="rId43" Type="http://schemas.openxmlformats.org/officeDocument/2006/relationships/slideLayout" Target="../slideLayouts/slideLayout172.xml"/><Relationship Id="rId48" Type="http://schemas.openxmlformats.org/officeDocument/2006/relationships/slideLayout" Target="../slideLayouts/slideLayout177.xml"/><Relationship Id="rId56" Type="http://schemas.openxmlformats.org/officeDocument/2006/relationships/slideLayout" Target="../slideLayouts/slideLayout185.xml"/><Relationship Id="rId64" Type="http://schemas.openxmlformats.org/officeDocument/2006/relationships/slideLayout" Target="../slideLayouts/slideLayout193.xml"/><Relationship Id="rId69" Type="http://schemas.openxmlformats.org/officeDocument/2006/relationships/slideLayout" Target="../slideLayouts/slideLayout198.xml"/><Relationship Id="rId8" Type="http://schemas.openxmlformats.org/officeDocument/2006/relationships/slideLayout" Target="../slideLayouts/slideLayout137.xml"/><Relationship Id="rId51" Type="http://schemas.openxmlformats.org/officeDocument/2006/relationships/slideLayout" Target="../slideLayouts/slideLayout180.xml"/><Relationship Id="rId72" Type="http://schemas.openxmlformats.org/officeDocument/2006/relationships/slideLayout" Target="../slideLayouts/slideLayout201.xml"/><Relationship Id="rId3" Type="http://schemas.openxmlformats.org/officeDocument/2006/relationships/slideLayout" Target="../slideLayouts/slideLayout132.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5" Type="http://schemas.openxmlformats.org/officeDocument/2006/relationships/slideLayout" Target="../slideLayouts/slideLayout154.xml"/><Relationship Id="rId33" Type="http://schemas.openxmlformats.org/officeDocument/2006/relationships/slideLayout" Target="../slideLayouts/slideLayout162.xml"/><Relationship Id="rId38" Type="http://schemas.openxmlformats.org/officeDocument/2006/relationships/slideLayout" Target="../slideLayouts/slideLayout167.xml"/><Relationship Id="rId46" Type="http://schemas.openxmlformats.org/officeDocument/2006/relationships/slideLayout" Target="../slideLayouts/slideLayout175.xml"/><Relationship Id="rId59" Type="http://schemas.openxmlformats.org/officeDocument/2006/relationships/slideLayout" Target="../slideLayouts/slideLayout188.xml"/><Relationship Id="rId67" Type="http://schemas.openxmlformats.org/officeDocument/2006/relationships/slideLayout" Target="../slideLayouts/slideLayout196.xml"/><Relationship Id="rId20" Type="http://schemas.openxmlformats.org/officeDocument/2006/relationships/slideLayout" Target="../slideLayouts/slideLayout149.xml"/><Relationship Id="rId41" Type="http://schemas.openxmlformats.org/officeDocument/2006/relationships/slideLayout" Target="../slideLayouts/slideLayout170.xml"/><Relationship Id="rId54" Type="http://schemas.openxmlformats.org/officeDocument/2006/relationships/slideLayout" Target="../slideLayouts/slideLayout183.xml"/><Relationship Id="rId62" Type="http://schemas.openxmlformats.org/officeDocument/2006/relationships/slideLayout" Target="../slideLayouts/slideLayout191.xml"/><Relationship Id="rId70" Type="http://schemas.openxmlformats.org/officeDocument/2006/relationships/slideLayout" Target="../slideLayouts/slideLayout199.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28" Type="http://schemas.openxmlformats.org/officeDocument/2006/relationships/slideLayout" Target="../slideLayouts/slideLayout157.xml"/><Relationship Id="rId36" Type="http://schemas.openxmlformats.org/officeDocument/2006/relationships/slideLayout" Target="../slideLayouts/slideLayout165.xml"/><Relationship Id="rId49" Type="http://schemas.openxmlformats.org/officeDocument/2006/relationships/slideLayout" Target="../slideLayouts/slideLayout178.xml"/><Relationship Id="rId57" Type="http://schemas.openxmlformats.org/officeDocument/2006/relationships/slideLayout" Target="../slideLayouts/slideLayout186.xml"/><Relationship Id="rId10" Type="http://schemas.openxmlformats.org/officeDocument/2006/relationships/slideLayout" Target="../slideLayouts/slideLayout139.xml"/><Relationship Id="rId31" Type="http://schemas.openxmlformats.org/officeDocument/2006/relationships/slideLayout" Target="../slideLayouts/slideLayout160.xml"/><Relationship Id="rId44" Type="http://schemas.openxmlformats.org/officeDocument/2006/relationships/slideLayout" Target="../slideLayouts/slideLayout173.xml"/><Relationship Id="rId52" Type="http://schemas.openxmlformats.org/officeDocument/2006/relationships/slideLayout" Target="../slideLayouts/slideLayout181.xml"/><Relationship Id="rId60" Type="http://schemas.openxmlformats.org/officeDocument/2006/relationships/slideLayout" Target="../slideLayouts/slideLayout189.xml"/><Relationship Id="rId65" Type="http://schemas.openxmlformats.org/officeDocument/2006/relationships/slideLayout" Target="../slideLayouts/slideLayout194.xml"/><Relationship Id="rId73" Type="http://schemas.openxmlformats.org/officeDocument/2006/relationships/theme" Target="../theme/theme3.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39" Type="http://schemas.openxmlformats.org/officeDocument/2006/relationships/slideLayout" Target="../slideLayouts/slideLayout168.xml"/><Relationship Id="rId34" Type="http://schemas.openxmlformats.org/officeDocument/2006/relationships/slideLayout" Target="../slideLayouts/slideLayout163.xml"/><Relationship Id="rId50" Type="http://schemas.openxmlformats.org/officeDocument/2006/relationships/slideLayout" Target="../slideLayouts/slideLayout179.xml"/><Relationship Id="rId55" Type="http://schemas.openxmlformats.org/officeDocument/2006/relationships/slideLayout" Target="../slideLayouts/slideLayout184.xml"/><Relationship Id="rId7" Type="http://schemas.openxmlformats.org/officeDocument/2006/relationships/slideLayout" Target="../slideLayouts/slideLayout136.xml"/><Relationship Id="rId71" Type="http://schemas.openxmlformats.org/officeDocument/2006/relationships/slideLayout" Target="../slideLayouts/slideLayout200.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14.xml"/><Relationship Id="rId18" Type="http://schemas.openxmlformats.org/officeDocument/2006/relationships/slideLayout" Target="../slideLayouts/slideLayout219.xml"/><Relationship Id="rId26" Type="http://schemas.openxmlformats.org/officeDocument/2006/relationships/slideLayout" Target="../slideLayouts/slideLayout227.xml"/><Relationship Id="rId39" Type="http://schemas.openxmlformats.org/officeDocument/2006/relationships/slideLayout" Target="../slideLayouts/slideLayout240.xml"/><Relationship Id="rId21" Type="http://schemas.openxmlformats.org/officeDocument/2006/relationships/slideLayout" Target="../slideLayouts/slideLayout222.xml"/><Relationship Id="rId34" Type="http://schemas.openxmlformats.org/officeDocument/2006/relationships/slideLayout" Target="../slideLayouts/slideLayout235.xml"/><Relationship Id="rId42" Type="http://schemas.openxmlformats.org/officeDocument/2006/relationships/slideLayout" Target="../slideLayouts/slideLayout243.xml"/><Relationship Id="rId47" Type="http://schemas.openxmlformats.org/officeDocument/2006/relationships/slideLayout" Target="../slideLayouts/slideLayout248.xml"/><Relationship Id="rId50" Type="http://schemas.openxmlformats.org/officeDocument/2006/relationships/slideLayout" Target="../slideLayouts/slideLayout251.xml"/><Relationship Id="rId55" Type="http://schemas.openxmlformats.org/officeDocument/2006/relationships/slideLayout" Target="../slideLayouts/slideLayout256.xml"/><Relationship Id="rId7" Type="http://schemas.openxmlformats.org/officeDocument/2006/relationships/slideLayout" Target="../slideLayouts/slideLayout208.xml"/><Relationship Id="rId2" Type="http://schemas.openxmlformats.org/officeDocument/2006/relationships/slideLayout" Target="../slideLayouts/slideLayout203.xml"/><Relationship Id="rId16" Type="http://schemas.openxmlformats.org/officeDocument/2006/relationships/slideLayout" Target="../slideLayouts/slideLayout217.xml"/><Relationship Id="rId29" Type="http://schemas.openxmlformats.org/officeDocument/2006/relationships/slideLayout" Target="../slideLayouts/slideLayout230.xml"/><Relationship Id="rId11" Type="http://schemas.openxmlformats.org/officeDocument/2006/relationships/slideLayout" Target="../slideLayouts/slideLayout212.xml"/><Relationship Id="rId24" Type="http://schemas.openxmlformats.org/officeDocument/2006/relationships/slideLayout" Target="../slideLayouts/slideLayout225.xml"/><Relationship Id="rId32" Type="http://schemas.openxmlformats.org/officeDocument/2006/relationships/slideLayout" Target="../slideLayouts/slideLayout233.xml"/><Relationship Id="rId37" Type="http://schemas.openxmlformats.org/officeDocument/2006/relationships/slideLayout" Target="../slideLayouts/slideLayout238.xml"/><Relationship Id="rId40" Type="http://schemas.openxmlformats.org/officeDocument/2006/relationships/slideLayout" Target="../slideLayouts/slideLayout241.xml"/><Relationship Id="rId45" Type="http://schemas.openxmlformats.org/officeDocument/2006/relationships/slideLayout" Target="../slideLayouts/slideLayout246.xml"/><Relationship Id="rId53" Type="http://schemas.openxmlformats.org/officeDocument/2006/relationships/slideLayout" Target="../slideLayouts/slideLayout254.xml"/><Relationship Id="rId58" Type="http://schemas.openxmlformats.org/officeDocument/2006/relationships/slideLayout" Target="../slideLayouts/slideLayout259.xml"/><Relationship Id="rId5" Type="http://schemas.openxmlformats.org/officeDocument/2006/relationships/slideLayout" Target="../slideLayouts/slideLayout206.xml"/><Relationship Id="rId61" Type="http://schemas.openxmlformats.org/officeDocument/2006/relationships/image" Target="../media/image1.png"/><Relationship Id="rId19" Type="http://schemas.openxmlformats.org/officeDocument/2006/relationships/slideLayout" Target="../slideLayouts/slideLayout220.xml"/><Relationship Id="rId14" Type="http://schemas.openxmlformats.org/officeDocument/2006/relationships/slideLayout" Target="../slideLayouts/slideLayout215.xml"/><Relationship Id="rId22" Type="http://schemas.openxmlformats.org/officeDocument/2006/relationships/slideLayout" Target="../slideLayouts/slideLayout223.xml"/><Relationship Id="rId27" Type="http://schemas.openxmlformats.org/officeDocument/2006/relationships/slideLayout" Target="../slideLayouts/slideLayout228.xml"/><Relationship Id="rId30" Type="http://schemas.openxmlformats.org/officeDocument/2006/relationships/slideLayout" Target="../slideLayouts/slideLayout231.xml"/><Relationship Id="rId35" Type="http://schemas.openxmlformats.org/officeDocument/2006/relationships/slideLayout" Target="../slideLayouts/slideLayout236.xml"/><Relationship Id="rId43" Type="http://schemas.openxmlformats.org/officeDocument/2006/relationships/slideLayout" Target="../slideLayouts/slideLayout244.xml"/><Relationship Id="rId48" Type="http://schemas.openxmlformats.org/officeDocument/2006/relationships/slideLayout" Target="../slideLayouts/slideLayout249.xml"/><Relationship Id="rId56" Type="http://schemas.openxmlformats.org/officeDocument/2006/relationships/slideLayout" Target="../slideLayouts/slideLayout257.xml"/><Relationship Id="rId8" Type="http://schemas.openxmlformats.org/officeDocument/2006/relationships/slideLayout" Target="../slideLayouts/slideLayout209.xml"/><Relationship Id="rId51" Type="http://schemas.openxmlformats.org/officeDocument/2006/relationships/slideLayout" Target="../slideLayouts/slideLayout252.xml"/><Relationship Id="rId3" Type="http://schemas.openxmlformats.org/officeDocument/2006/relationships/slideLayout" Target="../slideLayouts/slideLayout204.xml"/><Relationship Id="rId12" Type="http://schemas.openxmlformats.org/officeDocument/2006/relationships/slideLayout" Target="../slideLayouts/slideLayout213.xml"/><Relationship Id="rId17" Type="http://schemas.openxmlformats.org/officeDocument/2006/relationships/slideLayout" Target="../slideLayouts/slideLayout218.xml"/><Relationship Id="rId25" Type="http://schemas.openxmlformats.org/officeDocument/2006/relationships/slideLayout" Target="../slideLayouts/slideLayout226.xml"/><Relationship Id="rId33" Type="http://schemas.openxmlformats.org/officeDocument/2006/relationships/slideLayout" Target="../slideLayouts/slideLayout234.xml"/><Relationship Id="rId38" Type="http://schemas.openxmlformats.org/officeDocument/2006/relationships/slideLayout" Target="../slideLayouts/slideLayout239.xml"/><Relationship Id="rId46" Type="http://schemas.openxmlformats.org/officeDocument/2006/relationships/slideLayout" Target="../slideLayouts/slideLayout247.xml"/><Relationship Id="rId59" Type="http://schemas.openxmlformats.org/officeDocument/2006/relationships/slideLayout" Target="../slideLayouts/slideLayout260.xml"/><Relationship Id="rId20" Type="http://schemas.openxmlformats.org/officeDocument/2006/relationships/slideLayout" Target="../slideLayouts/slideLayout221.xml"/><Relationship Id="rId41" Type="http://schemas.openxmlformats.org/officeDocument/2006/relationships/slideLayout" Target="../slideLayouts/slideLayout242.xml"/><Relationship Id="rId54" Type="http://schemas.openxmlformats.org/officeDocument/2006/relationships/slideLayout" Target="../slideLayouts/slideLayout255.xml"/><Relationship Id="rId62" Type="http://schemas.openxmlformats.org/officeDocument/2006/relationships/image" Target="../media/image2.svg"/><Relationship Id="rId1" Type="http://schemas.openxmlformats.org/officeDocument/2006/relationships/slideLayout" Target="../slideLayouts/slideLayout202.xml"/><Relationship Id="rId6" Type="http://schemas.openxmlformats.org/officeDocument/2006/relationships/slideLayout" Target="../slideLayouts/slideLayout207.xml"/><Relationship Id="rId15" Type="http://schemas.openxmlformats.org/officeDocument/2006/relationships/slideLayout" Target="../slideLayouts/slideLayout216.xml"/><Relationship Id="rId23" Type="http://schemas.openxmlformats.org/officeDocument/2006/relationships/slideLayout" Target="../slideLayouts/slideLayout224.xml"/><Relationship Id="rId28" Type="http://schemas.openxmlformats.org/officeDocument/2006/relationships/slideLayout" Target="../slideLayouts/slideLayout229.xml"/><Relationship Id="rId36" Type="http://schemas.openxmlformats.org/officeDocument/2006/relationships/slideLayout" Target="../slideLayouts/slideLayout237.xml"/><Relationship Id="rId49" Type="http://schemas.openxmlformats.org/officeDocument/2006/relationships/slideLayout" Target="../slideLayouts/slideLayout250.xml"/><Relationship Id="rId57" Type="http://schemas.openxmlformats.org/officeDocument/2006/relationships/slideLayout" Target="../slideLayouts/slideLayout258.xml"/><Relationship Id="rId10" Type="http://schemas.openxmlformats.org/officeDocument/2006/relationships/slideLayout" Target="../slideLayouts/slideLayout211.xml"/><Relationship Id="rId31" Type="http://schemas.openxmlformats.org/officeDocument/2006/relationships/slideLayout" Target="../slideLayouts/slideLayout232.xml"/><Relationship Id="rId44" Type="http://schemas.openxmlformats.org/officeDocument/2006/relationships/slideLayout" Target="../slideLayouts/slideLayout245.xml"/><Relationship Id="rId52" Type="http://schemas.openxmlformats.org/officeDocument/2006/relationships/slideLayout" Target="../slideLayouts/slideLayout253.xml"/><Relationship Id="rId60" Type="http://schemas.openxmlformats.org/officeDocument/2006/relationships/theme" Target="../theme/theme4.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theme" Target="../theme/theme5.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slideLayout" Target="../slideLayouts/slideLayout272.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29749" y="553036"/>
            <a:ext cx="20638657" cy="2210666"/>
          </a:xfrm>
          <a:prstGeom prst="rect">
            <a:avLst/>
          </a:prstGeom>
        </p:spPr>
        <p:txBody>
          <a:bodyPr vert="horz" lIns="0" tIns="0" rIns="0" bIns="0" rtlCol="0" anchor="t" anchorCtr="0">
            <a:noAutofit/>
          </a:bodyPr>
          <a:lstStyle/>
          <a:p>
            <a:r>
              <a:rPr lang="fr-CA" noProof="0"/>
              <a:t>Modifier le style du titre</a:t>
            </a:r>
            <a:endParaRPr lang="en-CA" noProof="0"/>
          </a:p>
        </p:txBody>
      </p:sp>
      <p:sp>
        <p:nvSpPr>
          <p:cNvPr id="39" name="Text Placeholder 2"/>
          <p:cNvSpPr>
            <a:spLocks noGrp="1"/>
          </p:cNvSpPr>
          <p:nvPr>
            <p:ph type="body" idx="1"/>
          </p:nvPr>
        </p:nvSpPr>
        <p:spPr>
          <a:xfrm>
            <a:off x="529751" y="3425164"/>
            <a:ext cx="23327199" cy="8595360"/>
          </a:xfrm>
          <a:prstGeom prst="rect">
            <a:avLst/>
          </a:prstGeom>
        </p:spPr>
        <p:txBody>
          <a:bodyPr vert="horz" lIns="0" tIns="0" rIns="0" bIns="0" rtlCol="0">
            <a:noAutofit/>
          </a:bodyPr>
          <a:lstStyle/>
          <a:p>
            <a:pPr lvl="0"/>
            <a:r>
              <a:rPr lang="en-CA" noProof="0"/>
              <a:t>Click to edit Master text style</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10" name="TextBox 9"/>
          <p:cNvSpPr txBox="1">
            <a:spLocks noChangeArrowheads="1"/>
          </p:cNvSpPr>
          <p:nvPr userDrawn="1"/>
        </p:nvSpPr>
        <p:spPr bwMode="auto">
          <a:xfrm>
            <a:off x="22955906" y="12983204"/>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400" b="0" smtClean="0">
                <a:solidFill>
                  <a:schemeClr val="tx1"/>
                </a:solidFill>
              </a:rPr>
              <a:pPr algn="ctr"/>
              <a:t>‹#›</a:t>
            </a:fld>
            <a:endParaRPr lang="en-CA" sz="2400" b="0" baseline="0" noProof="0">
              <a:solidFill>
                <a:schemeClr val="tx1"/>
              </a:solidFill>
            </a:endParaRPr>
          </a:p>
        </p:txBody>
      </p:sp>
      <p:sp>
        <p:nvSpPr>
          <p:cNvPr id="3" name="Footer Placeholder 2"/>
          <p:cNvSpPr>
            <a:spLocks noGrp="1"/>
          </p:cNvSpPr>
          <p:nvPr>
            <p:ph type="ftr" sz="quarter" idx="3"/>
          </p:nvPr>
        </p:nvSpPr>
        <p:spPr>
          <a:xfrm>
            <a:off x="525463"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grpSp>
        <p:nvGrpSpPr>
          <p:cNvPr id="4" name="Group 5">
            <a:extLst>
              <a:ext uri="{FF2B5EF4-FFF2-40B4-BE49-F238E27FC236}">
                <a16:creationId xmlns:a16="http://schemas.microsoft.com/office/drawing/2014/main" id="{982878CC-9129-D5F8-01D8-BCC9CB2E96A3}"/>
              </a:ext>
            </a:extLst>
          </p:cNvPr>
          <p:cNvGrpSpPr/>
          <p:nvPr userDrawn="1"/>
        </p:nvGrpSpPr>
        <p:grpSpPr>
          <a:xfrm>
            <a:off x="23188303" y="520995"/>
            <a:ext cx="673115" cy="700214"/>
            <a:chOff x="17880013" y="852487"/>
            <a:chExt cx="2208212" cy="2297113"/>
          </a:xfrm>
        </p:grpSpPr>
        <p:sp>
          <p:nvSpPr>
            <p:cNvPr id="5" name="Freeform 5">
              <a:extLst>
                <a:ext uri="{FF2B5EF4-FFF2-40B4-BE49-F238E27FC236}">
                  <a16:creationId xmlns:a16="http://schemas.microsoft.com/office/drawing/2014/main" id="{B51805A3-481A-46DF-E75E-6B12201CA1F5}"/>
                </a:ext>
              </a:extLst>
            </p:cNvPr>
            <p:cNvSpPr>
              <a:spLocks/>
            </p:cNvSpPr>
            <p:nvPr userDrawn="1"/>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6" name="Freeform 6">
              <a:extLst>
                <a:ext uri="{FF2B5EF4-FFF2-40B4-BE49-F238E27FC236}">
                  <a16:creationId xmlns:a16="http://schemas.microsoft.com/office/drawing/2014/main" id="{D2FAF121-4E1A-E6A4-026C-309611701312}"/>
                </a:ext>
              </a:extLst>
            </p:cNvPr>
            <p:cNvSpPr>
              <a:spLocks/>
            </p:cNvSpPr>
            <p:nvPr userDrawn="1"/>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spTree>
    <p:extLst>
      <p:ext uri="{BB962C8B-B14F-4D97-AF65-F5344CB8AC3E}">
        <p14:creationId xmlns:p14="http://schemas.microsoft.com/office/powerpoint/2010/main" val="2075311486"/>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98" r:id="rId7"/>
    <p:sldLayoutId id="2147483864" r:id="rId8"/>
    <p:sldLayoutId id="2147483899" r:id="rId9"/>
    <p:sldLayoutId id="2147483865" r:id="rId10"/>
    <p:sldLayoutId id="2147483900" r:id="rId11"/>
    <p:sldLayoutId id="2147483901" r:id="rId12"/>
    <p:sldLayoutId id="2147483866" r:id="rId13"/>
    <p:sldLayoutId id="2147483867" r:id="rId14"/>
    <p:sldLayoutId id="2147483885" r:id="rId15"/>
    <p:sldLayoutId id="2147483902" r:id="rId16"/>
    <p:sldLayoutId id="2147483903" r:id="rId17"/>
    <p:sldLayoutId id="2147483904" r:id="rId18"/>
    <p:sldLayoutId id="2147483905" r:id="rId19"/>
    <p:sldLayoutId id="2147483881" r:id="rId20"/>
    <p:sldLayoutId id="2147483880" r:id="rId21"/>
    <p:sldLayoutId id="2147483879" r:id="rId22"/>
    <p:sldLayoutId id="2147483884" r:id="rId23"/>
    <p:sldLayoutId id="2147483883" r:id="rId24"/>
    <p:sldLayoutId id="2147483882" r:id="rId25"/>
    <p:sldLayoutId id="2147483868" r:id="rId26"/>
    <p:sldLayoutId id="2147483869" r:id="rId27"/>
    <p:sldLayoutId id="2147483886" r:id="rId28"/>
    <p:sldLayoutId id="2147483887" r:id="rId29"/>
    <p:sldLayoutId id="2147483888" r:id="rId30"/>
    <p:sldLayoutId id="2147483870" r:id="rId31"/>
    <p:sldLayoutId id="2147483871" r:id="rId32"/>
    <p:sldLayoutId id="2147483872" r:id="rId33"/>
    <p:sldLayoutId id="2147483889" r:id="rId34"/>
    <p:sldLayoutId id="2147483890" r:id="rId35"/>
    <p:sldLayoutId id="2147483891" r:id="rId36"/>
    <p:sldLayoutId id="2147483873" r:id="rId37"/>
    <p:sldLayoutId id="2147483874" r:id="rId38"/>
    <p:sldLayoutId id="2147483875" r:id="rId39"/>
    <p:sldLayoutId id="2147483895" r:id="rId40"/>
    <p:sldLayoutId id="2147483896" r:id="rId41"/>
    <p:sldLayoutId id="2147483897" r:id="rId42"/>
    <p:sldLayoutId id="2147483876" r:id="rId43"/>
    <p:sldLayoutId id="2147483877" r:id="rId44"/>
    <p:sldLayoutId id="2147483878" r:id="rId45"/>
    <p:sldLayoutId id="2147483893" r:id="rId46"/>
    <p:sldLayoutId id="2147483894" r:id="rId47"/>
    <p:sldLayoutId id="2147483892" r:id="rId48"/>
    <p:sldLayoutId id="2147484137" r:id="rId49"/>
    <p:sldLayoutId id="2147484198" r:id="rId50"/>
  </p:sldLayoutIdLst>
  <p:hf hdr="0" ftr="0" dt="0"/>
  <p:txStyles>
    <p:titleStyle>
      <a:lvl1pPr algn="l" defTabSz="1219127" rtl="0" eaLnBrk="1" latinLnBrk="0" hangingPunct="1">
        <a:lnSpc>
          <a:spcPct val="85000"/>
        </a:lnSpc>
        <a:spcBef>
          <a:spcPct val="0"/>
        </a:spcBef>
        <a:buNone/>
        <a:defRPr sz="7200" b="0" kern="1200">
          <a:solidFill>
            <a:schemeClr val="tx1"/>
          </a:solidFill>
          <a:latin typeface="+mn-lt"/>
          <a:ea typeface="+mj-ea"/>
          <a:cs typeface="+mj-cs"/>
        </a:defRPr>
      </a:lvl1pPr>
    </p:titleStyle>
    <p:bodyStyle>
      <a:lvl1pPr marL="0" indent="0" algn="l" defTabSz="2438254" rtl="0" eaLnBrk="1" latinLnBrk="0" hangingPunct="1">
        <a:lnSpc>
          <a:spcPct val="90000"/>
        </a:lnSpc>
        <a:spcBef>
          <a:spcPts val="2400"/>
        </a:spcBef>
        <a:buClr>
          <a:schemeClr val="tx2"/>
        </a:buClr>
        <a:buSzPct val="120000"/>
        <a:buFontTx/>
        <a:buNone/>
        <a:defRPr lang="en-CA" sz="5600" b="0" kern="1200" noProof="0" dirty="0" smtClean="0">
          <a:solidFill>
            <a:schemeClr val="tx1"/>
          </a:solidFill>
          <a:latin typeface="+mn-lt"/>
          <a:ea typeface="+mn-ea"/>
          <a:cs typeface="+mn-cs"/>
        </a:defRPr>
      </a:lvl1pPr>
      <a:lvl2pPr marL="612000" indent="-612000" algn="l" defTabSz="1219127" rtl="0" eaLnBrk="1" latinLnBrk="0" hangingPunct="1">
        <a:lnSpc>
          <a:spcPct val="90000"/>
        </a:lnSpc>
        <a:spcBef>
          <a:spcPts val="2400"/>
        </a:spcBef>
        <a:buClr>
          <a:schemeClr val="accent3"/>
        </a:buClr>
        <a:buSzPct val="120000"/>
        <a:buFontTx/>
        <a:buBlip>
          <a:blip r:embed="rId52">
            <a:extLst>
              <a:ext uri="{96DAC541-7B7A-43D3-8B79-37D633B846F1}">
                <asvg:svgBlip xmlns:asvg="http://schemas.microsoft.com/office/drawing/2016/SVG/main" r:embed="rId53"/>
              </a:ext>
            </a:extLst>
          </a:blip>
        </a:buBlip>
        <a:defRPr sz="5400" kern="1200">
          <a:solidFill>
            <a:schemeClr val="tx1"/>
          </a:solidFill>
          <a:latin typeface="+mn-lt"/>
          <a:ea typeface="+mn-ea"/>
          <a:cs typeface="+mn-cs"/>
        </a:defRPr>
      </a:lvl2pPr>
      <a:lvl3pPr marL="1288800" indent="-612000" algn="l" defTabSz="1219127" rtl="0" eaLnBrk="1" latinLnBrk="0" hangingPunct="1">
        <a:lnSpc>
          <a:spcPct val="90000"/>
        </a:lnSpc>
        <a:spcBef>
          <a:spcPts val="720"/>
        </a:spcBef>
        <a:buClr>
          <a:schemeClr val="accent3"/>
        </a:buClr>
        <a:buSzPct val="120000"/>
        <a:buFont typeface="Apple Symbols" panose="02000000000000000000" pitchFamily="2" charset="-79"/>
        <a:buChar char="⎻"/>
        <a:defRPr sz="4000" kern="1200">
          <a:solidFill>
            <a:schemeClr val="tx1"/>
          </a:solidFill>
          <a:latin typeface="+mn-lt"/>
          <a:ea typeface="+mn-ea"/>
          <a:cs typeface="+mn-cs"/>
        </a:defRPr>
      </a:lvl3pPr>
      <a:lvl4pPr marL="1692000" indent="-403176" algn="l" defTabSz="1219127" rtl="0" eaLnBrk="1" latinLnBrk="0" hangingPunct="1">
        <a:lnSpc>
          <a:spcPct val="90000"/>
        </a:lnSpc>
        <a:spcBef>
          <a:spcPts val="1600"/>
        </a:spcBef>
        <a:buClr>
          <a:schemeClr val="accent3"/>
        </a:buClr>
        <a:buFont typeface="Arial"/>
        <a:buChar char="•"/>
        <a:defRPr sz="3360" kern="1200">
          <a:solidFill>
            <a:schemeClr val="tx1"/>
          </a:solidFill>
          <a:latin typeface="+mn-lt"/>
          <a:ea typeface="+mn-ea"/>
          <a:cs typeface="+mn-cs"/>
        </a:defRPr>
      </a:lvl4pPr>
      <a:lvl5pPr marL="2268000" indent="-527970" algn="l" defTabSz="1219127" rtl="0" eaLnBrk="1" latinLnBrk="0" hangingPunct="1">
        <a:lnSpc>
          <a:spcPct val="90000"/>
        </a:lnSpc>
        <a:spcBef>
          <a:spcPts val="1600"/>
        </a:spcBef>
        <a:buClr>
          <a:schemeClr val="accent3"/>
        </a:buClr>
        <a:buSzPct val="80000"/>
        <a:buFont typeface="Lucida Grande"/>
        <a:buChar char="&gt;"/>
        <a:defRPr sz="2880" kern="1200">
          <a:solidFill>
            <a:schemeClr val="tx1"/>
          </a:solidFill>
          <a:latin typeface="+mn-lt"/>
          <a:ea typeface="+mn-ea"/>
          <a:cs typeface="+mn-cs"/>
        </a:defRPr>
      </a:lvl5pPr>
      <a:lvl6pPr marL="6705197" indent="-609562" algn="l" defTabSz="1219127" rtl="0" eaLnBrk="1" latinLnBrk="0" hangingPunct="1">
        <a:spcBef>
          <a:spcPct val="20000"/>
        </a:spcBef>
        <a:buFont typeface="Arial"/>
        <a:buChar char="•"/>
        <a:defRPr sz="5332" kern="1200">
          <a:solidFill>
            <a:schemeClr val="tx1"/>
          </a:solidFill>
          <a:latin typeface="+mn-lt"/>
          <a:ea typeface="+mn-ea"/>
          <a:cs typeface="+mn-cs"/>
        </a:defRPr>
      </a:lvl6pPr>
      <a:lvl7pPr marL="7924324" indent="-609562" algn="l" defTabSz="1219127" rtl="0" eaLnBrk="1" latinLnBrk="0" hangingPunct="1">
        <a:spcBef>
          <a:spcPct val="20000"/>
        </a:spcBef>
        <a:buFont typeface="Arial"/>
        <a:buChar char="•"/>
        <a:defRPr sz="5332" kern="1200">
          <a:solidFill>
            <a:schemeClr val="tx1"/>
          </a:solidFill>
          <a:latin typeface="+mn-lt"/>
          <a:ea typeface="+mn-ea"/>
          <a:cs typeface="+mn-cs"/>
        </a:defRPr>
      </a:lvl7pPr>
      <a:lvl8pPr marL="9143451" indent="-609562" algn="l" defTabSz="1219127" rtl="0" eaLnBrk="1" latinLnBrk="0" hangingPunct="1">
        <a:spcBef>
          <a:spcPct val="20000"/>
        </a:spcBef>
        <a:buFont typeface="Arial"/>
        <a:buChar char="•"/>
        <a:defRPr sz="5332" kern="1200">
          <a:solidFill>
            <a:schemeClr val="tx1"/>
          </a:solidFill>
          <a:latin typeface="+mn-lt"/>
          <a:ea typeface="+mn-ea"/>
          <a:cs typeface="+mn-cs"/>
        </a:defRPr>
      </a:lvl8pPr>
      <a:lvl9pPr marL="10362578" indent="-609562" algn="l" defTabSz="1219127" rtl="0" eaLnBrk="1" latinLnBrk="0" hangingPunct="1">
        <a:spcBef>
          <a:spcPct val="20000"/>
        </a:spcBef>
        <a:buFont typeface="Arial"/>
        <a:buChar char="•"/>
        <a:defRPr sz="5332" kern="1200">
          <a:solidFill>
            <a:schemeClr val="tx1"/>
          </a:solidFill>
          <a:latin typeface="+mn-lt"/>
          <a:ea typeface="+mn-ea"/>
          <a:cs typeface="+mn-cs"/>
        </a:defRPr>
      </a:lvl9pPr>
    </p:bodyStyle>
    <p:otherStyle>
      <a:defPPr>
        <a:defRPr lang="en-US"/>
      </a:defPPr>
      <a:lvl1pPr marL="0" algn="l" defTabSz="1219127" rtl="0" eaLnBrk="1" latinLnBrk="0" hangingPunct="1">
        <a:defRPr sz="4800" kern="1200">
          <a:solidFill>
            <a:schemeClr val="tx1"/>
          </a:solidFill>
          <a:latin typeface="+mn-lt"/>
          <a:ea typeface="+mn-ea"/>
          <a:cs typeface="+mn-cs"/>
        </a:defRPr>
      </a:lvl1pPr>
      <a:lvl2pPr marL="1219127" algn="l" defTabSz="1219127" rtl="0" eaLnBrk="1" latinLnBrk="0" hangingPunct="1">
        <a:defRPr sz="4800" kern="1200">
          <a:solidFill>
            <a:schemeClr val="tx1"/>
          </a:solidFill>
          <a:latin typeface="+mn-lt"/>
          <a:ea typeface="+mn-ea"/>
          <a:cs typeface="+mn-cs"/>
        </a:defRPr>
      </a:lvl2pPr>
      <a:lvl3pPr marL="2438254" algn="l" defTabSz="1219127" rtl="0" eaLnBrk="1" latinLnBrk="0" hangingPunct="1">
        <a:defRPr sz="4800" kern="1200">
          <a:solidFill>
            <a:schemeClr val="tx1"/>
          </a:solidFill>
          <a:latin typeface="+mn-lt"/>
          <a:ea typeface="+mn-ea"/>
          <a:cs typeface="+mn-cs"/>
        </a:defRPr>
      </a:lvl3pPr>
      <a:lvl4pPr marL="3657381" algn="l" defTabSz="1219127" rtl="0" eaLnBrk="1" latinLnBrk="0" hangingPunct="1">
        <a:defRPr sz="4800" kern="1200">
          <a:solidFill>
            <a:schemeClr val="tx1"/>
          </a:solidFill>
          <a:latin typeface="+mn-lt"/>
          <a:ea typeface="+mn-ea"/>
          <a:cs typeface="+mn-cs"/>
        </a:defRPr>
      </a:lvl4pPr>
      <a:lvl5pPr marL="4876508" algn="l" defTabSz="1219127" rtl="0" eaLnBrk="1" latinLnBrk="0" hangingPunct="1">
        <a:defRPr sz="4800" kern="1200">
          <a:solidFill>
            <a:schemeClr val="tx1"/>
          </a:solidFill>
          <a:latin typeface="+mn-lt"/>
          <a:ea typeface="+mn-ea"/>
          <a:cs typeface="+mn-cs"/>
        </a:defRPr>
      </a:lvl5pPr>
      <a:lvl6pPr marL="6095635" algn="l" defTabSz="1219127" rtl="0" eaLnBrk="1" latinLnBrk="0" hangingPunct="1">
        <a:defRPr sz="4800" kern="1200">
          <a:solidFill>
            <a:schemeClr val="tx1"/>
          </a:solidFill>
          <a:latin typeface="+mn-lt"/>
          <a:ea typeface="+mn-ea"/>
          <a:cs typeface="+mn-cs"/>
        </a:defRPr>
      </a:lvl6pPr>
      <a:lvl7pPr marL="7314762" algn="l" defTabSz="1219127" rtl="0" eaLnBrk="1" latinLnBrk="0" hangingPunct="1">
        <a:defRPr sz="4800" kern="1200">
          <a:solidFill>
            <a:schemeClr val="tx1"/>
          </a:solidFill>
          <a:latin typeface="+mn-lt"/>
          <a:ea typeface="+mn-ea"/>
          <a:cs typeface="+mn-cs"/>
        </a:defRPr>
      </a:lvl7pPr>
      <a:lvl8pPr marL="8533887" algn="l" defTabSz="1219127" rtl="0" eaLnBrk="1" latinLnBrk="0" hangingPunct="1">
        <a:defRPr sz="4800" kern="1200">
          <a:solidFill>
            <a:schemeClr val="tx1"/>
          </a:solidFill>
          <a:latin typeface="+mn-lt"/>
          <a:ea typeface="+mn-ea"/>
          <a:cs typeface="+mn-cs"/>
        </a:defRPr>
      </a:lvl8pPr>
      <a:lvl9pPr marL="9753014" algn="l" defTabSz="1219127"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31" userDrawn="1">
          <p15:clr>
            <a:srgbClr val="F26B43"/>
          </p15:clr>
        </p15:guide>
        <p15:guide id="3" orient="horz" pos="8312" userDrawn="1">
          <p15:clr>
            <a:srgbClr val="F26B43"/>
          </p15:clr>
        </p15:guide>
        <p15:guide id="4" orient="horz" pos="328" userDrawn="1">
          <p15:clr>
            <a:srgbClr val="F26B43"/>
          </p15:clr>
        </p15:guide>
        <p15:guide id="5" pos="15028"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39735" y="695149"/>
            <a:ext cx="20638657" cy="2210666"/>
          </a:xfrm>
          <a:prstGeom prst="rect">
            <a:avLst/>
          </a:prstGeom>
        </p:spPr>
        <p:txBody>
          <a:bodyPr vert="horz" lIns="0" tIns="0" rIns="0" bIns="0" rtlCol="0" anchor="t" anchorCtr="0">
            <a:noAutofit/>
          </a:bodyPr>
          <a:lstStyle/>
          <a:p>
            <a:r>
              <a:rPr lang="en-CA" noProof="0"/>
              <a:t>Click to edit Master title style</a:t>
            </a:r>
          </a:p>
        </p:txBody>
      </p:sp>
      <p:sp>
        <p:nvSpPr>
          <p:cNvPr id="39" name="Text Placeholder 2"/>
          <p:cNvSpPr>
            <a:spLocks noGrp="1"/>
          </p:cNvSpPr>
          <p:nvPr>
            <p:ph type="body" idx="1"/>
          </p:nvPr>
        </p:nvSpPr>
        <p:spPr>
          <a:xfrm>
            <a:off x="939738" y="3577591"/>
            <a:ext cx="22507170" cy="8595360"/>
          </a:xfrm>
          <a:prstGeom prst="rect">
            <a:avLst/>
          </a:prstGeom>
        </p:spPr>
        <p:txBody>
          <a:bodyPr vert="horz" lIns="0" tIns="0" rIns="0" bIns="0" rtlCol="0">
            <a:noAutofit/>
          </a:bodyPr>
          <a:lstStyle/>
          <a:p>
            <a:pPr lvl="0"/>
            <a:r>
              <a:rPr lang="en-CA" noProof="0"/>
              <a:t>Click to edit Master text style</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2" name="TextBox 9"/>
          <p:cNvSpPr txBox="1">
            <a:spLocks noChangeArrowheads="1"/>
          </p:cNvSpPr>
          <p:nvPr userDrawn="1"/>
        </p:nvSpPr>
        <p:spPr bwMode="auto">
          <a:xfrm>
            <a:off x="12396592" y="13211597"/>
            <a:ext cx="10559313"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1097189" rtl="0" eaLnBrk="0" fontAlgn="auto" latinLnBrk="0" hangingPunct="0">
              <a:lnSpc>
                <a:spcPct val="100000"/>
              </a:lnSpc>
              <a:spcBef>
                <a:spcPts val="0"/>
              </a:spcBef>
              <a:spcAft>
                <a:spcPts val="0"/>
              </a:spcAft>
              <a:buClrTx/>
              <a:buSzTx/>
              <a:buFontTx/>
              <a:buNone/>
              <a:tabLst/>
              <a:defRPr/>
            </a:pPr>
            <a:r>
              <a:rPr lang="en-CA" sz="2666" b="1" baseline="0" noProof="0">
                <a:solidFill>
                  <a:schemeClr val="tx1"/>
                </a:solidFill>
              </a:rPr>
              <a:t>BDC</a:t>
            </a:r>
            <a:r>
              <a:rPr lang="en-CA" sz="2666" baseline="0" noProof="0">
                <a:solidFill>
                  <a:schemeClr val="tx1"/>
                </a:solidFill>
              </a:rPr>
              <a:t> – CDAP </a:t>
            </a:r>
            <a:endParaRPr lang="en-US" sz="2666" kern="1200" baseline="0">
              <a:solidFill>
                <a:schemeClr val="tx1"/>
              </a:solidFill>
              <a:latin typeface="Arial" pitchFamily="34" charset="0"/>
              <a:ea typeface="+mn-ea"/>
              <a:cs typeface="Arial" pitchFamily="34" charset="0"/>
            </a:endParaRPr>
          </a:p>
          <a:p>
            <a:pPr algn="r"/>
            <a:endParaRPr lang="en-CA" sz="2666" baseline="0" noProof="0">
              <a:solidFill>
                <a:schemeClr val="tx1"/>
              </a:solidFill>
            </a:endParaRPr>
          </a:p>
        </p:txBody>
      </p:sp>
      <p:sp>
        <p:nvSpPr>
          <p:cNvPr id="10" name="TextBox 9"/>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3" name="Footer Placeholder 2"/>
          <p:cNvSpPr>
            <a:spLocks noGrp="1"/>
          </p:cNvSpPr>
          <p:nvPr>
            <p:ph type="ftr" sz="quarter" idx="3"/>
          </p:nvPr>
        </p:nvSpPr>
        <p:spPr>
          <a:xfrm>
            <a:off x="935449" y="12558001"/>
            <a:ext cx="10559313" cy="730250"/>
          </a:xfrm>
          <a:prstGeom prst="rect">
            <a:avLst/>
          </a:prstGeom>
        </p:spPr>
        <p:txBody>
          <a:bodyPr vert="horz" lIns="0" tIns="0" rIns="0" bIns="0" rtlCol="0" anchor="b" anchorCtr="0"/>
          <a:lstStyle>
            <a:lvl1pPr algn="l">
              <a:defRPr sz="2160" b="0">
                <a:solidFill>
                  <a:schemeClr val="tx1"/>
                </a:solidFill>
              </a:defRPr>
            </a:lvl1pPr>
          </a:lstStyle>
          <a:p>
            <a:r>
              <a:rPr lang="en-CA"/>
              <a:t>Source: Insert source here</a:t>
            </a:r>
          </a:p>
        </p:txBody>
      </p:sp>
      <p:grpSp>
        <p:nvGrpSpPr>
          <p:cNvPr id="14" name="Groupe 26">
            <a:extLst>
              <a:ext uri="{FF2B5EF4-FFF2-40B4-BE49-F238E27FC236}">
                <a16:creationId xmlns:a16="http://schemas.microsoft.com/office/drawing/2014/main" id="{BE2D8E8F-0B04-6544-84F2-ABEABFC6121F}"/>
              </a:ext>
            </a:extLst>
          </p:cNvPr>
          <p:cNvGrpSpPr/>
          <p:nvPr userDrawn="1"/>
        </p:nvGrpSpPr>
        <p:grpSpPr>
          <a:xfrm>
            <a:off x="22726939" y="857251"/>
            <a:ext cx="822906" cy="857251"/>
            <a:chOff x="8448676" y="357188"/>
            <a:chExt cx="342900" cy="357188"/>
          </a:xfrm>
        </p:grpSpPr>
        <p:sp>
          <p:nvSpPr>
            <p:cNvPr id="15" name="Freeform 9">
              <a:extLst>
                <a:ext uri="{FF2B5EF4-FFF2-40B4-BE49-F238E27FC236}">
                  <a16:creationId xmlns:a16="http://schemas.microsoft.com/office/drawing/2014/main" id="{50B3C515-39C4-BB4A-B6C7-D92E5A53E843}"/>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6" name="Freeform 10">
              <a:extLst>
                <a:ext uri="{FF2B5EF4-FFF2-40B4-BE49-F238E27FC236}">
                  <a16:creationId xmlns:a16="http://schemas.microsoft.com/office/drawing/2014/main" id="{5C7E3278-903A-1445-AE69-9EDE07C9AABF}"/>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3532981976"/>
      </p:ext>
    </p:extLst>
  </p:cSld>
  <p:clrMap bg1="lt1" tx1="dk1" bg2="lt2" tx2="dk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 id="2147483918" r:id="rId12"/>
    <p:sldLayoutId id="2147483919" r:id="rId13"/>
    <p:sldLayoutId id="2147483920" r:id="rId14"/>
    <p:sldLayoutId id="2147483921" r:id="rId15"/>
    <p:sldLayoutId id="2147483922" r:id="rId16"/>
    <p:sldLayoutId id="2147483923" r:id="rId17"/>
    <p:sldLayoutId id="2147483924" r:id="rId18"/>
    <p:sldLayoutId id="2147483925" r:id="rId19"/>
    <p:sldLayoutId id="2147483926" r:id="rId20"/>
    <p:sldLayoutId id="2147483927" r:id="rId21"/>
    <p:sldLayoutId id="2147483928" r:id="rId22"/>
    <p:sldLayoutId id="2147483929" r:id="rId23"/>
    <p:sldLayoutId id="2147483930" r:id="rId24"/>
    <p:sldLayoutId id="2147483931" r:id="rId25"/>
    <p:sldLayoutId id="2147483932" r:id="rId26"/>
    <p:sldLayoutId id="2147483933" r:id="rId27"/>
    <p:sldLayoutId id="2147483934" r:id="rId28"/>
    <p:sldLayoutId id="2147483935" r:id="rId29"/>
    <p:sldLayoutId id="2147483936" r:id="rId30"/>
    <p:sldLayoutId id="2147483937" r:id="rId31"/>
    <p:sldLayoutId id="2147483938" r:id="rId32"/>
    <p:sldLayoutId id="2147483939" r:id="rId33"/>
    <p:sldLayoutId id="2147483940" r:id="rId34"/>
    <p:sldLayoutId id="2147483941" r:id="rId35"/>
    <p:sldLayoutId id="2147483942" r:id="rId36"/>
    <p:sldLayoutId id="2147483943" r:id="rId37"/>
    <p:sldLayoutId id="2147483944" r:id="rId38"/>
    <p:sldLayoutId id="2147483945" r:id="rId39"/>
    <p:sldLayoutId id="2147483946" r:id="rId40"/>
    <p:sldLayoutId id="2147483947" r:id="rId41"/>
    <p:sldLayoutId id="2147483948" r:id="rId42"/>
    <p:sldLayoutId id="2147483949" r:id="rId43"/>
    <p:sldLayoutId id="2147483950" r:id="rId44"/>
    <p:sldLayoutId id="2147483951" r:id="rId45"/>
    <p:sldLayoutId id="2147483952" r:id="rId46"/>
    <p:sldLayoutId id="2147483953" r:id="rId47"/>
    <p:sldLayoutId id="2147483954" r:id="rId48"/>
    <p:sldLayoutId id="2147483955" r:id="rId49"/>
    <p:sldLayoutId id="2147483956" r:id="rId50"/>
    <p:sldLayoutId id="2147483957" r:id="rId51"/>
    <p:sldLayoutId id="2147483958" r:id="rId52"/>
    <p:sldLayoutId id="2147483959" r:id="rId53"/>
    <p:sldLayoutId id="2147483960" r:id="rId54"/>
    <p:sldLayoutId id="2147483961" r:id="rId55"/>
    <p:sldLayoutId id="2147483962" r:id="rId56"/>
    <p:sldLayoutId id="2147483963" r:id="rId57"/>
    <p:sldLayoutId id="2147483964" r:id="rId58"/>
    <p:sldLayoutId id="2147483965" r:id="rId59"/>
    <p:sldLayoutId id="2147483966" r:id="rId60"/>
    <p:sldLayoutId id="2147483967" r:id="rId61"/>
    <p:sldLayoutId id="2147483968" r:id="rId62"/>
    <p:sldLayoutId id="2147483969" r:id="rId63"/>
    <p:sldLayoutId id="2147483970" r:id="rId64"/>
    <p:sldLayoutId id="2147483971" r:id="rId65"/>
    <p:sldLayoutId id="2147483972" r:id="rId66"/>
    <p:sldLayoutId id="2147483973" r:id="rId67"/>
    <p:sldLayoutId id="2147483974" r:id="rId68"/>
    <p:sldLayoutId id="2147483975" r:id="rId69"/>
    <p:sldLayoutId id="2147483976" r:id="rId70"/>
    <p:sldLayoutId id="2147483977" r:id="rId71"/>
    <p:sldLayoutId id="2147483978" r:id="rId72"/>
    <p:sldLayoutId id="2147483979" r:id="rId73"/>
    <p:sldLayoutId id="2147483980" r:id="rId74"/>
    <p:sldLayoutId id="2147483981" r:id="rId75"/>
    <p:sldLayoutId id="2147483982" r:id="rId76"/>
    <p:sldLayoutId id="2147483983" r:id="rId77"/>
    <p:sldLayoutId id="2147483984" r:id="rId78"/>
    <p:sldLayoutId id="2147483985" r:id="rId79"/>
  </p:sldLayoutIdLst>
  <p:hf hdr="0" ftr="0" dt="0"/>
  <p:txStyles>
    <p:titleStyle>
      <a:lvl1pPr algn="l" defTabSz="1219086" rtl="0" eaLnBrk="1" latinLnBrk="0" hangingPunct="1">
        <a:lnSpc>
          <a:spcPct val="85000"/>
        </a:lnSpc>
        <a:spcBef>
          <a:spcPct val="0"/>
        </a:spcBef>
        <a:buNone/>
        <a:defRPr sz="7679" b="1" kern="1200">
          <a:solidFill>
            <a:schemeClr val="tx1"/>
          </a:solidFill>
          <a:latin typeface="+mj-lt"/>
          <a:ea typeface="+mj-ea"/>
          <a:cs typeface="+mj-cs"/>
        </a:defRPr>
      </a:lvl1pPr>
    </p:titleStyle>
    <p:bodyStyle>
      <a:lvl1pPr marL="753463" indent="-753463" algn="l" defTabSz="2438173" rtl="0" eaLnBrk="1" latinLnBrk="0" hangingPunct="1">
        <a:lnSpc>
          <a:spcPct val="90000"/>
        </a:lnSpc>
        <a:spcBef>
          <a:spcPts val="3199"/>
        </a:spcBef>
        <a:buClr>
          <a:schemeClr val="tx2"/>
        </a:buClr>
        <a:buSzPct val="75000"/>
        <a:buFont typeface="Wingdings 3" panose="05040102010807070707" pitchFamily="18" charset="2"/>
        <a:buChar char=""/>
        <a:defRPr lang="en-CA" sz="5280" b="0" kern="1200" noProof="0" dirty="0" smtClean="0">
          <a:solidFill>
            <a:schemeClr val="tx1"/>
          </a:solidFill>
          <a:latin typeface="+mn-lt"/>
          <a:ea typeface="+mn-ea"/>
          <a:cs typeface="+mn-cs"/>
        </a:defRPr>
      </a:lvl1pPr>
      <a:lvl2pPr marL="1257483" indent="-460757" algn="l" defTabSz="1219086" rtl="0" eaLnBrk="1" latinLnBrk="0" hangingPunct="1">
        <a:lnSpc>
          <a:spcPct val="90000"/>
        </a:lnSpc>
        <a:spcBef>
          <a:spcPts val="1440"/>
        </a:spcBef>
        <a:buClr>
          <a:schemeClr val="tx2"/>
        </a:buClr>
        <a:buSzPct val="90000"/>
        <a:buFont typeface="Wingdings" charset="2"/>
        <a:buChar char="§"/>
        <a:defRPr sz="4320" kern="1200">
          <a:solidFill>
            <a:schemeClr val="tx1"/>
          </a:solidFill>
          <a:latin typeface="+mn-lt"/>
          <a:ea typeface="+mn-ea"/>
          <a:cs typeface="+mn-cs"/>
        </a:defRPr>
      </a:lvl2pPr>
      <a:lvl3pPr marL="1977416" indent="-719933" algn="l" defTabSz="1219086" rtl="0" eaLnBrk="1" latinLnBrk="0" hangingPunct="1">
        <a:lnSpc>
          <a:spcPct val="90000"/>
        </a:lnSpc>
        <a:spcBef>
          <a:spcPts val="1601"/>
        </a:spcBef>
        <a:buClr>
          <a:schemeClr val="tx2"/>
        </a:buClr>
        <a:buSzPct val="80000"/>
        <a:buFont typeface="Lucida Grande"/>
        <a:buChar char="—"/>
        <a:defRPr sz="3840" kern="1200">
          <a:solidFill>
            <a:schemeClr val="tx1"/>
          </a:solidFill>
          <a:latin typeface="+mn-lt"/>
          <a:ea typeface="+mn-ea"/>
          <a:cs typeface="+mn-cs"/>
        </a:defRPr>
      </a:lvl3pPr>
      <a:lvl4pPr marL="2399776" indent="-403162" algn="l" defTabSz="1219086" rtl="0" eaLnBrk="1" latinLnBrk="0" hangingPunct="1">
        <a:lnSpc>
          <a:spcPct val="90000"/>
        </a:lnSpc>
        <a:spcBef>
          <a:spcPts val="1601"/>
        </a:spcBef>
        <a:buClr>
          <a:schemeClr val="tx2"/>
        </a:buClr>
        <a:buFont typeface="Arial"/>
        <a:buChar char="•"/>
        <a:defRPr sz="3360" kern="1200">
          <a:solidFill>
            <a:schemeClr val="tx1"/>
          </a:solidFill>
          <a:latin typeface="+mn-lt"/>
          <a:ea typeface="+mn-ea"/>
          <a:cs typeface="+mn-cs"/>
        </a:defRPr>
      </a:lvl4pPr>
      <a:lvl5pPr marL="2956525" indent="-527951" algn="l" defTabSz="1219086" rtl="0" eaLnBrk="1" latinLnBrk="0" hangingPunct="1">
        <a:lnSpc>
          <a:spcPct val="90000"/>
        </a:lnSpc>
        <a:spcBef>
          <a:spcPts val="1601"/>
        </a:spcBef>
        <a:buClr>
          <a:schemeClr val="tx2"/>
        </a:buClr>
        <a:buSzPct val="80000"/>
        <a:buFont typeface="Lucida Grande"/>
        <a:buChar char="&gt;"/>
        <a:defRPr sz="2880" kern="1200">
          <a:solidFill>
            <a:schemeClr val="tx1"/>
          </a:solidFill>
          <a:latin typeface="+mn-lt"/>
          <a:ea typeface="+mn-ea"/>
          <a:cs typeface="+mn-cs"/>
        </a:defRPr>
      </a:lvl5pPr>
      <a:lvl6pPr marL="6704974" indent="-609542" algn="l" defTabSz="1219086" rtl="0" eaLnBrk="1" latinLnBrk="0" hangingPunct="1">
        <a:spcBef>
          <a:spcPct val="20000"/>
        </a:spcBef>
        <a:buFont typeface="Arial"/>
        <a:buChar char="•"/>
        <a:defRPr sz="5332" kern="1200">
          <a:solidFill>
            <a:schemeClr val="tx1"/>
          </a:solidFill>
          <a:latin typeface="+mn-lt"/>
          <a:ea typeface="+mn-ea"/>
          <a:cs typeface="+mn-cs"/>
        </a:defRPr>
      </a:lvl6pPr>
      <a:lvl7pPr marL="7924060" indent="-609542" algn="l" defTabSz="1219086" rtl="0" eaLnBrk="1" latinLnBrk="0" hangingPunct="1">
        <a:spcBef>
          <a:spcPct val="20000"/>
        </a:spcBef>
        <a:buFont typeface="Arial"/>
        <a:buChar char="•"/>
        <a:defRPr sz="5332" kern="1200">
          <a:solidFill>
            <a:schemeClr val="tx1"/>
          </a:solidFill>
          <a:latin typeface="+mn-lt"/>
          <a:ea typeface="+mn-ea"/>
          <a:cs typeface="+mn-cs"/>
        </a:defRPr>
      </a:lvl7pPr>
      <a:lvl8pPr marL="9143147" indent="-609542" algn="l" defTabSz="1219086" rtl="0" eaLnBrk="1" latinLnBrk="0" hangingPunct="1">
        <a:spcBef>
          <a:spcPct val="20000"/>
        </a:spcBef>
        <a:buFont typeface="Arial"/>
        <a:buChar char="•"/>
        <a:defRPr sz="5332" kern="1200">
          <a:solidFill>
            <a:schemeClr val="tx1"/>
          </a:solidFill>
          <a:latin typeface="+mn-lt"/>
          <a:ea typeface="+mn-ea"/>
          <a:cs typeface="+mn-cs"/>
        </a:defRPr>
      </a:lvl8pPr>
      <a:lvl9pPr marL="10362233" indent="-609542" algn="l" defTabSz="1219086" rtl="0" eaLnBrk="1" latinLnBrk="0" hangingPunct="1">
        <a:spcBef>
          <a:spcPct val="20000"/>
        </a:spcBef>
        <a:buFont typeface="Arial"/>
        <a:buChar char="•"/>
        <a:defRPr sz="5332" kern="1200">
          <a:solidFill>
            <a:schemeClr val="tx1"/>
          </a:solidFill>
          <a:latin typeface="+mn-lt"/>
          <a:ea typeface="+mn-ea"/>
          <a:cs typeface="+mn-cs"/>
        </a:defRPr>
      </a:lvl9pPr>
    </p:bodyStyle>
    <p:otherStyle>
      <a:defPPr>
        <a:defRPr lang="en-US"/>
      </a:defPPr>
      <a:lvl1pPr marL="0" algn="l" defTabSz="1219086" rtl="0" eaLnBrk="1" latinLnBrk="0" hangingPunct="1">
        <a:defRPr sz="4800" kern="1200">
          <a:solidFill>
            <a:schemeClr val="tx1"/>
          </a:solidFill>
          <a:latin typeface="+mn-lt"/>
          <a:ea typeface="+mn-ea"/>
          <a:cs typeface="+mn-cs"/>
        </a:defRPr>
      </a:lvl1pPr>
      <a:lvl2pPr marL="1219086" algn="l" defTabSz="1219086" rtl="0" eaLnBrk="1" latinLnBrk="0" hangingPunct="1">
        <a:defRPr sz="4800" kern="1200">
          <a:solidFill>
            <a:schemeClr val="tx1"/>
          </a:solidFill>
          <a:latin typeface="+mn-lt"/>
          <a:ea typeface="+mn-ea"/>
          <a:cs typeface="+mn-cs"/>
        </a:defRPr>
      </a:lvl2pPr>
      <a:lvl3pPr marL="2438173" algn="l" defTabSz="1219086" rtl="0" eaLnBrk="1" latinLnBrk="0" hangingPunct="1">
        <a:defRPr sz="4800" kern="1200">
          <a:solidFill>
            <a:schemeClr val="tx1"/>
          </a:solidFill>
          <a:latin typeface="+mn-lt"/>
          <a:ea typeface="+mn-ea"/>
          <a:cs typeface="+mn-cs"/>
        </a:defRPr>
      </a:lvl3pPr>
      <a:lvl4pPr marL="3657259" algn="l" defTabSz="1219086" rtl="0" eaLnBrk="1" latinLnBrk="0" hangingPunct="1">
        <a:defRPr sz="4800" kern="1200">
          <a:solidFill>
            <a:schemeClr val="tx1"/>
          </a:solidFill>
          <a:latin typeface="+mn-lt"/>
          <a:ea typeface="+mn-ea"/>
          <a:cs typeface="+mn-cs"/>
        </a:defRPr>
      </a:lvl4pPr>
      <a:lvl5pPr marL="4876346" algn="l" defTabSz="1219086" rtl="0" eaLnBrk="1" latinLnBrk="0" hangingPunct="1">
        <a:defRPr sz="4800" kern="1200">
          <a:solidFill>
            <a:schemeClr val="tx1"/>
          </a:solidFill>
          <a:latin typeface="+mn-lt"/>
          <a:ea typeface="+mn-ea"/>
          <a:cs typeface="+mn-cs"/>
        </a:defRPr>
      </a:lvl5pPr>
      <a:lvl6pPr marL="6095432" algn="l" defTabSz="1219086" rtl="0" eaLnBrk="1" latinLnBrk="0" hangingPunct="1">
        <a:defRPr sz="4800" kern="1200">
          <a:solidFill>
            <a:schemeClr val="tx1"/>
          </a:solidFill>
          <a:latin typeface="+mn-lt"/>
          <a:ea typeface="+mn-ea"/>
          <a:cs typeface="+mn-cs"/>
        </a:defRPr>
      </a:lvl6pPr>
      <a:lvl7pPr marL="7314518" algn="l" defTabSz="1219086" rtl="0" eaLnBrk="1" latinLnBrk="0" hangingPunct="1">
        <a:defRPr sz="4800" kern="1200">
          <a:solidFill>
            <a:schemeClr val="tx1"/>
          </a:solidFill>
          <a:latin typeface="+mn-lt"/>
          <a:ea typeface="+mn-ea"/>
          <a:cs typeface="+mn-cs"/>
        </a:defRPr>
      </a:lvl7pPr>
      <a:lvl8pPr marL="8533602" algn="l" defTabSz="1219086" rtl="0" eaLnBrk="1" latinLnBrk="0" hangingPunct="1">
        <a:defRPr sz="4800" kern="1200">
          <a:solidFill>
            <a:schemeClr val="tx1"/>
          </a:solidFill>
          <a:latin typeface="+mn-lt"/>
          <a:ea typeface="+mn-ea"/>
          <a:cs typeface="+mn-cs"/>
        </a:defRPr>
      </a:lvl8pPr>
      <a:lvl9pPr marL="9752689" algn="l" defTabSz="1219086"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66">
          <p15:clr>
            <a:srgbClr val="F26B43"/>
          </p15:clr>
        </p15:guide>
        <p15:guide id="2" pos="6022">
          <p15:clr>
            <a:srgbClr val="F26B43"/>
          </p15:clr>
        </p15:guide>
        <p15:guide id="3" orient="horz" pos="4065">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39735" y="695149"/>
            <a:ext cx="20638657" cy="2210666"/>
          </a:xfrm>
          <a:prstGeom prst="rect">
            <a:avLst/>
          </a:prstGeom>
        </p:spPr>
        <p:txBody>
          <a:bodyPr vert="horz" lIns="0" tIns="0" rIns="0" bIns="0" rtlCol="0" anchor="t" anchorCtr="0">
            <a:noAutofit/>
          </a:bodyPr>
          <a:lstStyle/>
          <a:p>
            <a:r>
              <a:rPr lang="en-CA" noProof="0" dirty="0"/>
              <a:t>Click to edit Master title style</a:t>
            </a:r>
          </a:p>
        </p:txBody>
      </p:sp>
      <p:sp>
        <p:nvSpPr>
          <p:cNvPr id="39" name="Text Placeholder 2"/>
          <p:cNvSpPr>
            <a:spLocks noGrp="1"/>
          </p:cNvSpPr>
          <p:nvPr>
            <p:ph type="body" idx="1"/>
          </p:nvPr>
        </p:nvSpPr>
        <p:spPr>
          <a:xfrm>
            <a:off x="939738" y="3577591"/>
            <a:ext cx="22507170" cy="8595360"/>
          </a:xfrm>
          <a:prstGeom prst="rect">
            <a:avLst/>
          </a:prstGeom>
        </p:spPr>
        <p:txBody>
          <a:bodyPr vert="horz" lIns="0" tIns="0" rIns="0" bIns="0" rtlCol="0">
            <a:noAutofit/>
          </a:bodyPr>
          <a:lstStyle/>
          <a:p>
            <a:pPr lvl="0"/>
            <a:r>
              <a:rPr lang="en-CA" noProof="0" dirty="0"/>
              <a:t>Click to edit Master text style</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p:txBody>
      </p:sp>
      <p:sp>
        <p:nvSpPr>
          <p:cNvPr id="22" name="TextBox 9"/>
          <p:cNvSpPr txBox="1">
            <a:spLocks noChangeArrowheads="1"/>
          </p:cNvSpPr>
          <p:nvPr userDrawn="1"/>
        </p:nvSpPr>
        <p:spPr bwMode="auto">
          <a:xfrm>
            <a:off x="12396561" y="12826562"/>
            <a:ext cx="10559313"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a:r>
              <a:rPr lang="en-CA" sz="2666" b="1" baseline="0" noProof="0" dirty="0">
                <a:solidFill>
                  <a:schemeClr val="tx1"/>
                </a:solidFill>
              </a:rPr>
              <a:t>BDC</a:t>
            </a:r>
            <a:r>
              <a:rPr lang="en-CA" sz="2666" baseline="0" noProof="0" dirty="0">
                <a:solidFill>
                  <a:schemeClr val="tx1"/>
                </a:solidFill>
              </a:rPr>
              <a:t> – </a:t>
            </a:r>
            <a:r>
              <a:rPr lang="fr-FR" sz="2880" dirty="0"/>
              <a:t>BDC </a:t>
            </a:r>
            <a:r>
              <a:rPr lang="fr-FR" sz="2880" dirty="0" err="1"/>
              <a:t>Advisory</a:t>
            </a:r>
            <a:r>
              <a:rPr lang="fr-FR" sz="2880" dirty="0"/>
              <a:t> Services</a:t>
            </a:r>
            <a:endParaRPr lang="en-CA" sz="2666" baseline="0" noProof="0" dirty="0">
              <a:solidFill>
                <a:schemeClr val="tx1"/>
              </a:solidFill>
            </a:endParaRPr>
          </a:p>
        </p:txBody>
      </p:sp>
      <p:sp>
        <p:nvSpPr>
          <p:cNvPr id="10" name="TextBox 9"/>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3" name="Footer Placeholder 2"/>
          <p:cNvSpPr>
            <a:spLocks noGrp="1"/>
          </p:cNvSpPr>
          <p:nvPr>
            <p:ph type="ftr" sz="quarter" idx="3"/>
          </p:nvPr>
        </p:nvSpPr>
        <p:spPr>
          <a:xfrm>
            <a:off x="935449" y="12558001"/>
            <a:ext cx="10559313" cy="730250"/>
          </a:xfrm>
          <a:prstGeom prst="rect">
            <a:avLst/>
          </a:prstGeom>
        </p:spPr>
        <p:txBody>
          <a:bodyPr vert="horz" lIns="0" tIns="0" rIns="0" bIns="0" rtlCol="0" anchor="b" anchorCtr="0"/>
          <a:lstStyle>
            <a:lvl1pPr algn="l">
              <a:defRPr sz="2160" b="0">
                <a:solidFill>
                  <a:schemeClr val="tx1"/>
                </a:solidFill>
              </a:defRPr>
            </a:lvl1pPr>
          </a:lstStyle>
          <a:p>
            <a:r>
              <a:rPr lang="en-CA" dirty="0"/>
              <a:t>Source: Insert source here</a:t>
            </a:r>
          </a:p>
        </p:txBody>
      </p:sp>
      <p:grpSp>
        <p:nvGrpSpPr>
          <p:cNvPr id="14" name="Groupe 26">
            <a:extLst>
              <a:ext uri="{FF2B5EF4-FFF2-40B4-BE49-F238E27FC236}">
                <a16:creationId xmlns:a16="http://schemas.microsoft.com/office/drawing/2014/main" id="{BE2D8E8F-0B04-6544-84F2-ABEABFC6121F}"/>
              </a:ext>
            </a:extLst>
          </p:cNvPr>
          <p:cNvGrpSpPr/>
          <p:nvPr userDrawn="1"/>
        </p:nvGrpSpPr>
        <p:grpSpPr>
          <a:xfrm>
            <a:off x="22726939" y="857251"/>
            <a:ext cx="822906" cy="857251"/>
            <a:chOff x="8448676" y="357188"/>
            <a:chExt cx="342900" cy="357188"/>
          </a:xfrm>
        </p:grpSpPr>
        <p:sp>
          <p:nvSpPr>
            <p:cNvPr id="15" name="Freeform 9">
              <a:extLst>
                <a:ext uri="{FF2B5EF4-FFF2-40B4-BE49-F238E27FC236}">
                  <a16:creationId xmlns:a16="http://schemas.microsoft.com/office/drawing/2014/main" id="{50B3C515-39C4-BB4A-B6C7-D92E5A53E843}"/>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6" name="Freeform 10">
              <a:extLst>
                <a:ext uri="{FF2B5EF4-FFF2-40B4-BE49-F238E27FC236}">
                  <a16:creationId xmlns:a16="http://schemas.microsoft.com/office/drawing/2014/main" id="{5C7E3278-903A-1445-AE69-9EDE07C9AABF}"/>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655462534"/>
      </p:ext>
    </p:extLst>
  </p:cSld>
  <p:clrMap bg1="lt1" tx1="dk1" bg2="lt2" tx2="dk2" accent1="accent1" accent2="accent2" accent3="accent3" accent4="accent4" accent5="accent5" accent6="accent6" hlink="hlink" folHlink="folHlink"/>
  <p:sldLayoutIdLst>
    <p:sldLayoutId id="2147483987" r:id="rId1"/>
    <p:sldLayoutId id="2147483988" r:id="rId2"/>
    <p:sldLayoutId id="2147483989" r:id="rId3"/>
    <p:sldLayoutId id="2147483990" r:id="rId4"/>
    <p:sldLayoutId id="2147483991" r:id="rId5"/>
    <p:sldLayoutId id="2147483992" r:id="rId6"/>
    <p:sldLayoutId id="2147483993" r:id="rId7"/>
    <p:sldLayoutId id="2147483994" r:id="rId8"/>
    <p:sldLayoutId id="2147483995" r:id="rId9"/>
    <p:sldLayoutId id="2147483996" r:id="rId10"/>
    <p:sldLayoutId id="2147483997" r:id="rId11"/>
    <p:sldLayoutId id="2147483998" r:id="rId12"/>
    <p:sldLayoutId id="2147483999" r:id="rId13"/>
    <p:sldLayoutId id="2147484000" r:id="rId14"/>
    <p:sldLayoutId id="2147484001" r:id="rId15"/>
    <p:sldLayoutId id="2147484002" r:id="rId16"/>
    <p:sldLayoutId id="2147484003" r:id="rId17"/>
    <p:sldLayoutId id="2147484004" r:id="rId18"/>
    <p:sldLayoutId id="2147484005" r:id="rId19"/>
    <p:sldLayoutId id="2147484006" r:id="rId20"/>
    <p:sldLayoutId id="2147484007" r:id="rId21"/>
    <p:sldLayoutId id="2147484008" r:id="rId22"/>
    <p:sldLayoutId id="2147484009" r:id="rId23"/>
    <p:sldLayoutId id="2147484010" r:id="rId24"/>
    <p:sldLayoutId id="2147484011" r:id="rId25"/>
    <p:sldLayoutId id="2147484012" r:id="rId26"/>
    <p:sldLayoutId id="2147484013" r:id="rId27"/>
    <p:sldLayoutId id="2147484014" r:id="rId28"/>
    <p:sldLayoutId id="2147484015" r:id="rId29"/>
    <p:sldLayoutId id="2147484016" r:id="rId30"/>
    <p:sldLayoutId id="2147484017" r:id="rId31"/>
    <p:sldLayoutId id="2147484018" r:id="rId32"/>
    <p:sldLayoutId id="2147484019" r:id="rId33"/>
    <p:sldLayoutId id="2147484020" r:id="rId34"/>
    <p:sldLayoutId id="2147484021" r:id="rId35"/>
    <p:sldLayoutId id="2147484022" r:id="rId36"/>
    <p:sldLayoutId id="2147484023" r:id="rId37"/>
    <p:sldLayoutId id="2147484024" r:id="rId38"/>
    <p:sldLayoutId id="2147484025" r:id="rId39"/>
    <p:sldLayoutId id="2147484026" r:id="rId40"/>
    <p:sldLayoutId id="2147484027" r:id="rId41"/>
    <p:sldLayoutId id="2147484028" r:id="rId42"/>
    <p:sldLayoutId id="2147484029" r:id="rId43"/>
    <p:sldLayoutId id="2147484030" r:id="rId44"/>
    <p:sldLayoutId id="2147484031" r:id="rId45"/>
    <p:sldLayoutId id="2147484032" r:id="rId46"/>
    <p:sldLayoutId id="2147484033" r:id="rId47"/>
    <p:sldLayoutId id="2147484034" r:id="rId48"/>
    <p:sldLayoutId id="2147484035" r:id="rId49"/>
    <p:sldLayoutId id="2147484036" r:id="rId50"/>
    <p:sldLayoutId id="2147484037" r:id="rId51"/>
    <p:sldLayoutId id="2147484038" r:id="rId52"/>
    <p:sldLayoutId id="2147484039" r:id="rId53"/>
    <p:sldLayoutId id="2147484040" r:id="rId54"/>
    <p:sldLayoutId id="2147484041" r:id="rId55"/>
    <p:sldLayoutId id="2147484042" r:id="rId56"/>
    <p:sldLayoutId id="2147484043" r:id="rId57"/>
    <p:sldLayoutId id="2147484044" r:id="rId58"/>
    <p:sldLayoutId id="2147484045" r:id="rId59"/>
    <p:sldLayoutId id="2147484046" r:id="rId60"/>
    <p:sldLayoutId id="2147484047" r:id="rId61"/>
    <p:sldLayoutId id="2147484048" r:id="rId62"/>
    <p:sldLayoutId id="2147484049" r:id="rId63"/>
    <p:sldLayoutId id="2147484050" r:id="rId64"/>
    <p:sldLayoutId id="2147484051" r:id="rId65"/>
    <p:sldLayoutId id="2147484052" r:id="rId66"/>
    <p:sldLayoutId id="2147484053" r:id="rId67"/>
    <p:sldLayoutId id="2147484054" r:id="rId68"/>
    <p:sldLayoutId id="2147484055" r:id="rId69"/>
    <p:sldLayoutId id="2147484056" r:id="rId70"/>
    <p:sldLayoutId id="2147484057" r:id="rId71"/>
    <p:sldLayoutId id="2147484058" r:id="rId72"/>
  </p:sldLayoutIdLst>
  <p:hf hdr="0" ftr="0" dt="0"/>
  <p:txStyles>
    <p:titleStyle>
      <a:lvl1pPr algn="l" defTabSz="1219086" rtl="0" eaLnBrk="1" latinLnBrk="0" hangingPunct="1">
        <a:lnSpc>
          <a:spcPct val="85000"/>
        </a:lnSpc>
        <a:spcBef>
          <a:spcPct val="0"/>
        </a:spcBef>
        <a:buNone/>
        <a:defRPr sz="7679" b="1" kern="1200">
          <a:solidFill>
            <a:schemeClr val="tx1"/>
          </a:solidFill>
          <a:latin typeface="+mj-lt"/>
          <a:ea typeface="+mj-ea"/>
          <a:cs typeface="+mj-cs"/>
        </a:defRPr>
      </a:lvl1pPr>
    </p:titleStyle>
    <p:bodyStyle>
      <a:lvl1pPr marL="753463" indent="-753463" algn="l" defTabSz="2438173" rtl="0" eaLnBrk="1" latinLnBrk="0" hangingPunct="1">
        <a:lnSpc>
          <a:spcPct val="90000"/>
        </a:lnSpc>
        <a:spcBef>
          <a:spcPts val="3199"/>
        </a:spcBef>
        <a:buClr>
          <a:schemeClr val="tx2"/>
        </a:buClr>
        <a:buSzPct val="75000"/>
        <a:buFont typeface="Wingdings 3" panose="05040102010807070707" pitchFamily="18" charset="2"/>
        <a:buChar char=""/>
        <a:defRPr lang="en-CA" sz="5280" b="0" kern="1200" noProof="0" dirty="0" smtClean="0">
          <a:solidFill>
            <a:schemeClr val="tx1"/>
          </a:solidFill>
          <a:latin typeface="+mn-lt"/>
          <a:ea typeface="+mn-ea"/>
          <a:cs typeface="+mn-cs"/>
        </a:defRPr>
      </a:lvl1pPr>
      <a:lvl2pPr marL="1257483" indent="-460757" algn="l" defTabSz="1219086" rtl="0" eaLnBrk="1" latinLnBrk="0" hangingPunct="1">
        <a:lnSpc>
          <a:spcPct val="90000"/>
        </a:lnSpc>
        <a:spcBef>
          <a:spcPts val="1440"/>
        </a:spcBef>
        <a:buClr>
          <a:schemeClr val="tx2"/>
        </a:buClr>
        <a:buSzPct val="90000"/>
        <a:buFont typeface="Wingdings" charset="2"/>
        <a:buChar char="§"/>
        <a:defRPr sz="4320" kern="1200">
          <a:solidFill>
            <a:schemeClr val="tx1"/>
          </a:solidFill>
          <a:latin typeface="+mn-lt"/>
          <a:ea typeface="+mn-ea"/>
          <a:cs typeface="+mn-cs"/>
        </a:defRPr>
      </a:lvl2pPr>
      <a:lvl3pPr marL="1977416" indent="-719933" algn="l" defTabSz="1219086" rtl="0" eaLnBrk="1" latinLnBrk="0" hangingPunct="1">
        <a:lnSpc>
          <a:spcPct val="90000"/>
        </a:lnSpc>
        <a:spcBef>
          <a:spcPts val="1601"/>
        </a:spcBef>
        <a:buClr>
          <a:schemeClr val="tx2"/>
        </a:buClr>
        <a:buSzPct val="80000"/>
        <a:buFont typeface="Lucida Grande"/>
        <a:buChar char="—"/>
        <a:defRPr sz="3840" kern="1200">
          <a:solidFill>
            <a:schemeClr val="tx1"/>
          </a:solidFill>
          <a:latin typeface="+mn-lt"/>
          <a:ea typeface="+mn-ea"/>
          <a:cs typeface="+mn-cs"/>
        </a:defRPr>
      </a:lvl3pPr>
      <a:lvl4pPr marL="2399776" indent="-403162" algn="l" defTabSz="1219086" rtl="0" eaLnBrk="1" latinLnBrk="0" hangingPunct="1">
        <a:lnSpc>
          <a:spcPct val="90000"/>
        </a:lnSpc>
        <a:spcBef>
          <a:spcPts val="1601"/>
        </a:spcBef>
        <a:buClr>
          <a:schemeClr val="tx2"/>
        </a:buClr>
        <a:buFont typeface="Arial"/>
        <a:buChar char="•"/>
        <a:defRPr sz="3360" kern="1200">
          <a:solidFill>
            <a:schemeClr val="tx1"/>
          </a:solidFill>
          <a:latin typeface="+mn-lt"/>
          <a:ea typeface="+mn-ea"/>
          <a:cs typeface="+mn-cs"/>
        </a:defRPr>
      </a:lvl4pPr>
      <a:lvl5pPr marL="2956525" indent="-527951" algn="l" defTabSz="1219086" rtl="0" eaLnBrk="1" latinLnBrk="0" hangingPunct="1">
        <a:lnSpc>
          <a:spcPct val="90000"/>
        </a:lnSpc>
        <a:spcBef>
          <a:spcPts val="1601"/>
        </a:spcBef>
        <a:buClr>
          <a:schemeClr val="tx2"/>
        </a:buClr>
        <a:buSzPct val="80000"/>
        <a:buFont typeface="Lucida Grande"/>
        <a:buChar char="&gt;"/>
        <a:defRPr sz="2880" kern="1200">
          <a:solidFill>
            <a:schemeClr val="tx1"/>
          </a:solidFill>
          <a:latin typeface="+mn-lt"/>
          <a:ea typeface="+mn-ea"/>
          <a:cs typeface="+mn-cs"/>
        </a:defRPr>
      </a:lvl5pPr>
      <a:lvl6pPr marL="6704974" indent="-609542" algn="l" defTabSz="1219086" rtl="0" eaLnBrk="1" latinLnBrk="0" hangingPunct="1">
        <a:spcBef>
          <a:spcPct val="20000"/>
        </a:spcBef>
        <a:buFont typeface="Arial"/>
        <a:buChar char="•"/>
        <a:defRPr sz="5332" kern="1200">
          <a:solidFill>
            <a:schemeClr val="tx1"/>
          </a:solidFill>
          <a:latin typeface="+mn-lt"/>
          <a:ea typeface="+mn-ea"/>
          <a:cs typeface="+mn-cs"/>
        </a:defRPr>
      </a:lvl6pPr>
      <a:lvl7pPr marL="7924060" indent="-609542" algn="l" defTabSz="1219086" rtl="0" eaLnBrk="1" latinLnBrk="0" hangingPunct="1">
        <a:spcBef>
          <a:spcPct val="20000"/>
        </a:spcBef>
        <a:buFont typeface="Arial"/>
        <a:buChar char="•"/>
        <a:defRPr sz="5332" kern="1200">
          <a:solidFill>
            <a:schemeClr val="tx1"/>
          </a:solidFill>
          <a:latin typeface="+mn-lt"/>
          <a:ea typeface="+mn-ea"/>
          <a:cs typeface="+mn-cs"/>
        </a:defRPr>
      </a:lvl7pPr>
      <a:lvl8pPr marL="9143147" indent="-609542" algn="l" defTabSz="1219086" rtl="0" eaLnBrk="1" latinLnBrk="0" hangingPunct="1">
        <a:spcBef>
          <a:spcPct val="20000"/>
        </a:spcBef>
        <a:buFont typeface="Arial"/>
        <a:buChar char="•"/>
        <a:defRPr sz="5332" kern="1200">
          <a:solidFill>
            <a:schemeClr val="tx1"/>
          </a:solidFill>
          <a:latin typeface="+mn-lt"/>
          <a:ea typeface="+mn-ea"/>
          <a:cs typeface="+mn-cs"/>
        </a:defRPr>
      </a:lvl8pPr>
      <a:lvl9pPr marL="10362233" indent="-609542" algn="l" defTabSz="1219086" rtl="0" eaLnBrk="1" latinLnBrk="0" hangingPunct="1">
        <a:spcBef>
          <a:spcPct val="20000"/>
        </a:spcBef>
        <a:buFont typeface="Arial"/>
        <a:buChar char="•"/>
        <a:defRPr sz="5332" kern="1200">
          <a:solidFill>
            <a:schemeClr val="tx1"/>
          </a:solidFill>
          <a:latin typeface="+mn-lt"/>
          <a:ea typeface="+mn-ea"/>
          <a:cs typeface="+mn-cs"/>
        </a:defRPr>
      </a:lvl9pPr>
    </p:bodyStyle>
    <p:otherStyle>
      <a:defPPr>
        <a:defRPr lang="en-US"/>
      </a:defPPr>
      <a:lvl1pPr marL="0" algn="l" defTabSz="1219086" rtl="0" eaLnBrk="1" latinLnBrk="0" hangingPunct="1">
        <a:defRPr sz="4800" kern="1200">
          <a:solidFill>
            <a:schemeClr val="tx1"/>
          </a:solidFill>
          <a:latin typeface="+mn-lt"/>
          <a:ea typeface="+mn-ea"/>
          <a:cs typeface="+mn-cs"/>
        </a:defRPr>
      </a:lvl1pPr>
      <a:lvl2pPr marL="1219086" algn="l" defTabSz="1219086" rtl="0" eaLnBrk="1" latinLnBrk="0" hangingPunct="1">
        <a:defRPr sz="4800" kern="1200">
          <a:solidFill>
            <a:schemeClr val="tx1"/>
          </a:solidFill>
          <a:latin typeface="+mn-lt"/>
          <a:ea typeface="+mn-ea"/>
          <a:cs typeface="+mn-cs"/>
        </a:defRPr>
      </a:lvl2pPr>
      <a:lvl3pPr marL="2438173" algn="l" defTabSz="1219086" rtl="0" eaLnBrk="1" latinLnBrk="0" hangingPunct="1">
        <a:defRPr sz="4800" kern="1200">
          <a:solidFill>
            <a:schemeClr val="tx1"/>
          </a:solidFill>
          <a:latin typeface="+mn-lt"/>
          <a:ea typeface="+mn-ea"/>
          <a:cs typeface="+mn-cs"/>
        </a:defRPr>
      </a:lvl3pPr>
      <a:lvl4pPr marL="3657259" algn="l" defTabSz="1219086" rtl="0" eaLnBrk="1" latinLnBrk="0" hangingPunct="1">
        <a:defRPr sz="4800" kern="1200">
          <a:solidFill>
            <a:schemeClr val="tx1"/>
          </a:solidFill>
          <a:latin typeface="+mn-lt"/>
          <a:ea typeface="+mn-ea"/>
          <a:cs typeface="+mn-cs"/>
        </a:defRPr>
      </a:lvl4pPr>
      <a:lvl5pPr marL="4876346" algn="l" defTabSz="1219086" rtl="0" eaLnBrk="1" latinLnBrk="0" hangingPunct="1">
        <a:defRPr sz="4800" kern="1200">
          <a:solidFill>
            <a:schemeClr val="tx1"/>
          </a:solidFill>
          <a:latin typeface="+mn-lt"/>
          <a:ea typeface="+mn-ea"/>
          <a:cs typeface="+mn-cs"/>
        </a:defRPr>
      </a:lvl5pPr>
      <a:lvl6pPr marL="6095432" algn="l" defTabSz="1219086" rtl="0" eaLnBrk="1" latinLnBrk="0" hangingPunct="1">
        <a:defRPr sz="4800" kern="1200">
          <a:solidFill>
            <a:schemeClr val="tx1"/>
          </a:solidFill>
          <a:latin typeface="+mn-lt"/>
          <a:ea typeface="+mn-ea"/>
          <a:cs typeface="+mn-cs"/>
        </a:defRPr>
      </a:lvl6pPr>
      <a:lvl7pPr marL="7314518" algn="l" defTabSz="1219086" rtl="0" eaLnBrk="1" latinLnBrk="0" hangingPunct="1">
        <a:defRPr sz="4800" kern="1200">
          <a:solidFill>
            <a:schemeClr val="tx1"/>
          </a:solidFill>
          <a:latin typeface="+mn-lt"/>
          <a:ea typeface="+mn-ea"/>
          <a:cs typeface="+mn-cs"/>
        </a:defRPr>
      </a:lvl7pPr>
      <a:lvl8pPr marL="8533602" algn="l" defTabSz="1219086" rtl="0" eaLnBrk="1" latinLnBrk="0" hangingPunct="1">
        <a:defRPr sz="4800" kern="1200">
          <a:solidFill>
            <a:schemeClr val="tx1"/>
          </a:solidFill>
          <a:latin typeface="+mn-lt"/>
          <a:ea typeface="+mn-ea"/>
          <a:cs typeface="+mn-cs"/>
        </a:defRPr>
      </a:lvl8pPr>
      <a:lvl9pPr marL="9752689" algn="l" defTabSz="1219086"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66">
          <p15:clr>
            <a:srgbClr val="F26B43"/>
          </p15:clr>
        </p15:guide>
        <p15:guide id="2" pos="6022">
          <p15:clr>
            <a:srgbClr val="F26B43"/>
          </p15:clr>
        </p15:guide>
        <p15:guide id="3" orient="horz" pos="4065">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29749" y="553036"/>
            <a:ext cx="20638657" cy="2210666"/>
          </a:xfrm>
          <a:prstGeom prst="rect">
            <a:avLst/>
          </a:prstGeom>
        </p:spPr>
        <p:txBody>
          <a:bodyPr vert="horz" lIns="0" tIns="0" rIns="0" bIns="0" rtlCol="0" anchor="t" anchorCtr="0">
            <a:noAutofit/>
          </a:bodyPr>
          <a:lstStyle/>
          <a:p>
            <a:r>
              <a:rPr lang="fr-CA" noProof="0" dirty="0"/>
              <a:t>Modifier le style du titre</a:t>
            </a:r>
            <a:endParaRPr lang="en-CA" noProof="0" dirty="0"/>
          </a:p>
        </p:txBody>
      </p:sp>
      <p:sp>
        <p:nvSpPr>
          <p:cNvPr id="39" name="Text Placeholder 2"/>
          <p:cNvSpPr>
            <a:spLocks noGrp="1"/>
          </p:cNvSpPr>
          <p:nvPr>
            <p:ph type="body" idx="1"/>
          </p:nvPr>
        </p:nvSpPr>
        <p:spPr>
          <a:xfrm>
            <a:off x="529751" y="3425164"/>
            <a:ext cx="23327199" cy="8595360"/>
          </a:xfrm>
          <a:prstGeom prst="rect">
            <a:avLst/>
          </a:prstGeom>
        </p:spPr>
        <p:txBody>
          <a:bodyPr vert="horz" lIns="0" tIns="0" rIns="0" bIns="0" rtlCol="0">
            <a:noAutofit/>
          </a:bodyPr>
          <a:lstStyle/>
          <a:p>
            <a:pPr lvl="0"/>
            <a:r>
              <a:rPr lang="en-CA" noProof="0" dirty="0"/>
              <a:t>Click to edit Master text style</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10" name="TextBox 9"/>
          <p:cNvSpPr txBox="1">
            <a:spLocks noChangeArrowheads="1"/>
          </p:cNvSpPr>
          <p:nvPr userDrawn="1"/>
        </p:nvSpPr>
        <p:spPr bwMode="auto">
          <a:xfrm>
            <a:off x="22955906" y="12983204"/>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400" b="0" smtClean="0">
                <a:solidFill>
                  <a:schemeClr val="tx1"/>
                </a:solidFill>
              </a:rPr>
              <a:pPr algn="ctr"/>
              <a:t>‹#›</a:t>
            </a:fld>
            <a:endParaRPr lang="en-CA" sz="2400" b="0" baseline="0" noProof="0" dirty="0">
              <a:solidFill>
                <a:schemeClr val="tx1"/>
              </a:solidFill>
            </a:endParaRPr>
          </a:p>
        </p:txBody>
      </p:sp>
      <p:sp>
        <p:nvSpPr>
          <p:cNvPr id="3" name="Footer Placeholder 2"/>
          <p:cNvSpPr>
            <a:spLocks noGrp="1"/>
          </p:cNvSpPr>
          <p:nvPr>
            <p:ph type="ftr" sz="quarter" idx="3"/>
          </p:nvPr>
        </p:nvSpPr>
        <p:spPr>
          <a:xfrm>
            <a:off x="525463"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grpSp>
        <p:nvGrpSpPr>
          <p:cNvPr id="4" name="Group 5">
            <a:extLst>
              <a:ext uri="{FF2B5EF4-FFF2-40B4-BE49-F238E27FC236}">
                <a16:creationId xmlns:a16="http://schemas.microsoft.com/office/drawing/2014/main" id="{982878CC-9129-D5F8-01D8-BCC9CB2E96A3}"/>
              </a:ext>
            </a:extLst>
          </p:cNvPr>
          <p:cNvGrpSpPr/>
          <p:nvPr userDrawn="1"/>
        </p:nvGrpSpPr>
        <p:grpSpPr>
          <a:xfrm>
            <a:off x="23188303" y="520995"/>
            <a:ext cx="673115" cy="700214"/>
            <a:chOff x="17880013" y="852487"/>
            <a:chExt cx="2208212" cy="2297113"/>
          </a:xfrm>
        </p:grpSpPr>
        <p:sp>
          <p:nvSpPr>
            <p:cNvPr id="5" name="Freeform 5">
              <a:extLst>
                <a:ext uri="{FF2B5EF4-FFF2-40B4-BE49-F238E27FC236}">
                  <a16:creationId xmlns:a16="http://schemas.microsoft.com/office/drawing/2014/main" id="{B51805A3-481A-46DF-E75E-6B12201CA1F5}"/>
                </a:ext>
              </a:extLst>
            </p:cNvPr>
            <p:cNvSpPr>
              <a:spLocks/>
            </p:cNvSpPr>
            <p:nvPr userDrawn="1"/>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6" name="Freeform 6">
              <a:extLst>
                <a:ext uri="{FF2B5EF4-FFF2-40B4-BE49-F238E27FC236}">
                  <a16:creationId xmlns:a16="http://schemas.microsoft.com/office/drawing/2014/main" id="{D2FAF121-4E1A-E6A4-026C-309611701312}"/>
                </a:ext>
              </a:extLst>
            </p:cNvPr>
            <p:cNvSpPr>
              <a:spLocks/>
            </p:cNvSpPr>
            <p:nvPr userDrawn="1"/>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spTree>
    <p:extLst>
      <p:ext uri="{BB962C8B-B14F-4D97-AF65-F5344CB8AC3E}">
        <p14:creationId xmlns:p14="http://schemas.microsoft.com/office/powerpoint/2010/main" val="2004669531"/>
      </p:ext>
    </p:extLst>
  </p:cSld>
  <p:clrMap bg1="lt1" tx1="dk1" bg2="lt2" tx2="dk2" accent1="accent1" accent2="accent2" accent3="accent3" accent4="accent4" accent5="accent5" accent6="accent6" hlink="hlink" folHlink="folHlink"/>
  <p:sldLayoutIdLst>
    <p:sldLayoutId id="2147484139" r:id="rId1"/>
    <p:sldLayoutId id="2147484140" r:id="rId2"/>
    <p:sldLayoutId id="2147484141" r:id="rId3"/>
    <p:sldLayoutId id="2147484142" r:id="rId4"/>
    <p:sldLayoutId id="2147484143" r:id="rId5"/>
    <p:sldLayoutId id="2147484144" r:id="rId6"/>
    <p:sldLayoutId id="2147484145" r:id="rId7"/>
    <p:sldLayoutId id="2147484146" r:id="rId8"/>
    <p:sldLayoutId id="2147484147" r:id="rId9"/>
    <p:sldLayoutId id="2147484148" r:id="rId10"/>
    <p:sldLayoutId id="2147484149" r:id="rId11"/>
    <p:sldLayoutId id="2147484150" r:id="rId12"/>
    <p:sldLayoutId id="2147484151" r:id="rId13"/>
    <p:sldLayoutId id="2147484152" r:id="rId14"/>
    <p:sldLayoutId id="2147484153" r:id="rId15"/>
    <p:sldLayoutId id="2147484154" r:id="rId16"/>
    <p:sldLayoutId id="2147484155" r:id="rId17"/>
    <p:sldLayoutId id="2147484156" r:id="rId18"/>
    <p:sldLayoutId id="2147484157" r:id="rId19"/>
    <p:sldLayoutId id="2147484158" r:id="rId20"/>
    <p:sldLayoutId id="2147484159" r:id="rId21"/>
    <p:sldLayoutId id="2147484160" r:id="rId22"/>
    <p:sldLayoutId id="2147484161" r:id="rId23"/>
    <p:sldLayoutId id="2147484162" r:id="rId24"/>
    <p:sldLayoutId id="2147484163" r:id="rId25"/>
    <p:sldLayoutId id="2147484164" r:id="rId26"/>
    <p:sldLayoutId id="2147484165" r:id="rId27"/>
    <p:sldLayoutId id="2147484166" r:id="rId28"/>
    <p:sldLayoutId id="2147484167" r:id="rId29"/>
    <p:sldLayoutId id="2147484168" r:id="rId30"/>
    <p:sldLayoutId id="2147484169" r:id="rId31"/>
    <p:sldLayoutId id="2147484170" r:id="rId32"/>
    <p:sldLayoutId id="2147484171" r:id="rId33"/>
    <p:sldLayoutId id="2147484172" r:id="rId34"/>
    <p:sldLayoutId id="2147484173" r:id="rId35"/>
    <p:sldLayoutId id="2147484174" r:id="rId36"/>
    <p:sldLayoutId id="2147484175" r:id="rId37"/>
    <p:sldLayoutId id="2147484176" r:id="rId38"/>
    <p:sldLayoutId id="2147484177" r:id="rId39"/>
    <p:sldLayoutId id="2147484178" r:id="rId40"/>
    <p:sldLayoutId id="2147484179" r:id="rId41"/>
    <p:sldLayoutId id="2147484180" r:id="rId42"/>
    <p:sldLayoutId id="2147484181" r:id="rId43"/>
    <p:sldLayoutId id="2147484182" r:id="rId44"/>
    <p:sldLayoutId id="2147484183" r:id="rId45"/>
    <p:sldLayoutId id="2147484184" r:id="rId46"/>
    <p:sldLayoutId id="2147484185" r:id="rId47"/>
    <p:sldLayoutId id="2147484186" r:id="rId48"/>
    <p:sldLayoutId id="2147484187" r:id="rId49"/>
    <p:sldLayoutId id="2147484188" r:id="rId50"/>
    <p:sldLayoutId id="2147484189" r:id="rId51"/>
    <p:sldLayoutId id="2147484190" r:id="rId52"/>
    <p:sldLayoutId id="2147484191" r:id="rId53"/>
    <p:sldLayoutId id="2147484192" r:id="rId54"/>
    <p:sldLayoutId id="2147484193" r:id="rId55"/>
    <p:sldLayoutId id="2147484194" r:id="rId56"/>
    <p:sldLayoutId id="2147484195" r:id="rId57"/>
    <p:sldLayoutId id="2147484196" r:id="rId58"/>
    <p:sldLayoutId id="2147484197" r:id="rId59"/>
  </p:sldLayoutIdLst>
  <p:hf hdr="0" ftr="0" dt="0"/>
  <p:txStyles>
    <p:titleStyle>
      <a:lvl1pPr algn="l" defTabSz="1219127" rtl="0" eaLnBrk="1" latinLnBrk="0" hangingPunct="1">
        <a:lnSpc>
          <a:spcPct val="85000"/>
        </a:lnSpc>
        <a:spcBef>
          <a:spcPct val="0"/>
        </a:spcBef>
        <a:buNone/>
        <a:defRPr sz="7200" b="0" kern="1200">
          <a:solidFill>
            <a:schemeClr val="tx1"/>
          </a:solidFill>
          <a:latin typeface="+mn-lt"/>
          <a:ea typeface="+mj-ea"/>
          <a:cs typeface="+mj-cs"/>
        </a:defRPr>
      </a:lvl1pPr>
    </p:titleStyle>
    <p:bodyStyle>
      <a:lvl1pPr marL="0" indent="0" algn="l" defTabSz="2438254" rtl="0" eaLnBrk="1" latinLnBrk="0" hangingPunct="1">
        <a:lnSpc>
          <a:spcPct val="90000"/>
        </a:lnSpc>
        <a:spcBef>
          <a:spcPts val="2400"/>
        </a:spcBef>
        <a:buClr>
          <a:schemeClr val="tx2"/>
        </a:buClr>
        <a:buSzPct val="120000"/>
        <a:buFontTx/>
        <a:buNone/>
        <a:defRPr lang="en-CA" sz="5600" b="0" kern="1200" noProof="0" dirty="0" smtClean="0">
          <a:solidFill>
            <a:schemeClr val="tx1"/>
          </a:solidFill>
          <a:latin typeface="+mn-lt"/>
          <a:ea typeface="+mn-ea"/>
          <a:cs typeface="+mn-cs"/>
        </a:defRPr>
      </a:lvl1pPr>
      <a:lvl2pPr marL="612000" indent="-612000" algn="l" defTabSz="1219127" rtl="0" eaLnBrk="1" latinLnBrk="0" hangingPunct="1">
        <a:lnSpc>
          <a:spcPct val="90000"/>
        </a:lnSpc>
        <a:spcBef>
          <a:spcPts val="2400"/>
        </a:spcBef>
        <a:buClr>
          <a:schemeClr val="accent3"/>
        </a:buClr>
        <a:buSzPct val="120000"/>
        <a:buFontTx/>
        <a:buBlip>
          <a:blip r:embed="rId61">
            <a:extLst>
              <a:ext uri="{96DAC541-7B7A-43D3-8B79-37D633B846F1}">
                <asvg:svgBlip xmlns:asvg="http://schemas.microsoft.com/office/drawing/2016/SVG/main" r:embed="rId62"/>
              </a:ext>
            </a:extLst>
          </a:blip>
        </a:buBlip>
        <a:defRPr sz="5400" kern="1200">
          <a:solidFill>
            <a:schemeClr val="tx1"/>
          </a:solidFill>
          <a:latin typeface="+mn-lt"/>
          <a:ea typeface="+mn-ea"/>
          <a:cs typeface="+mn-cs"/>
        </a:defRPr>
      </a:lvl2pPr>
      <a:lvl3pPr marL="1288800" indent="-612000" algn="l" defTabSz="1219127" rtl="0" eaLnBrk="1" latinLnBrk="0" hangingPunct="1">
        <a:lnSpc>
          <a:spcPct val="90000"/>
        </a:lnSpc>
        <a:spcBef>
          <a:spcPts val="720"/>
        </a:spcBef>
        <a:buClr>
          <a:schemeClr val="accent3"/>
        </a:buClr>
        <a:buSzPct val="120000"/>
        <a:buFont typeface="Apple Symbols" panose="02000000000000000000" pitchFamily="2" charset="-79"/>
        <a:buChar char="⎻"/>
        <a:defRPr sz="4000" kern="1200">
          <a:solidFill>
            <a:schemeClr val="tx1"/>
          </a:solidFill>
          <a:latin typeface="+mn-lt"/>
          <a:ea typeface="+mn-ea"/>
          <a:cs typeface="+mn-cs"/>
        </a:defRPr>
      </a:lvl3pPr>
      <a:lvl4pPr marL="1692000" indent="-403176" algn="l" defTabSz="1219127" rtl="0" eaLnBrk="1" latinLnBrk="0" hangingPunct="1">
        <a:lnSpc>
          <a:spcPct val="90000"/>
        </a:lnSpc>
        <a:spcBef>
          <a:spcPts val="1600"/>
        </a:spcBef>
        <a:buClr>
          <a:schemeClr val="accent3"/>
        </a:buClr>
        <a:buFont typeface="Arial"/>
        <a:buChar char="•"/>
        <a:defRPr sz="3360" kern="1200">
          <a:solidFill>
            <a:schemeClr val="tx1"/>
          </a:solidFill>
          <a:latin typeface="+mn-lt"/>
          <a:ea typeface="+mn-ea"/>
          <a:cs typeface="+mn-cs"/>
        </a:defRPr>
      </a:lvl4pPr>
      <a:lvl5pPr marL="2268000" indent="-527970" algn="l" defTabSz="1219127" rtl="0" eaLnBrk="1" latinLnBrk="0" hangingPunct="1">
        <a:lnSpc>
          <a:spcPct val="90000"/>
        </a:lnSpc>
        <a:spcBef>
          <a:spcPts val="1600"/>
        </a:spcBef>
        <a:buClr>
          <a:schemeClr val="accent3"/>
        </a:buClr>
        <a:buSzPct val="80000"/>
        <a:buFont typeface="Lucida Grande"/>
        <a:buChar char="&gt;"/>
        <a:defRPr sz="2880" kern="1200">
          <a:solidFill>
            <a:schemeClr val="tx1"/>
          </a:solidFill>
          <a:latin typeface="+mn-lt"/>
          <a:ea typeface="+mn-ea"/>
          <a:cs typeface="+mn-cs"/>
        </a:defRPr>
      </a:lvl5pPr>
      <a:lvl6pPr marL="6705197" indent="-609562" algn="l" defTabSz="1219127" rtl="0" eaLnBrk="1" latinLnBrk="0" hangingPunct="1">
        <a:spcBef>
          <a:spcPct val="20000"/>
        </a:spcBef>
        <a:buFont typeface="Arial"/>
        <a:buChar char="•"/>
        <a:defRPr sz="5332" kern="1200">
          <a:solidFill>
            <a:schemeClr val="tx1"/>
          </a:solidFill>
          <a:latin typeface="+mn-lt"/>
          <a:ea typeface="+mn-ea"/>
          <a:cs typeface="+mn-cs"/>
        </a:defRPr>
      </a:lvl6pPr>
      <a:lvl7pPr marL="7924324" indent="-609562" algn="l" defTabSz="1219127" rtl="0" eaLnBrk="1" latinLnBrk="0" hangingPunct="1">
        <a:spcBef>
          <a:spcPct val="20000"/>
        </a:spcBef>
        <a:buFont typeface="Arial"/>
        <a:buChar char="•"/>
        <a:defRPr sz="5332" kern="1200">
          <a:solidFill>
            <a:schemeClr val="tx1"/>
          </a:solidFill>
          <a:latin typeface="+mn-lt"/>
          <a:ea typeface="+mn-ea"/>
          <a:cs typeface="+mn-cs"/>
        </a:defRPr>
      </a:lvl7pPr>
      <a:lvl8pPr marL="9143451" indent="-609562" algn="l" defTabSz="1219127" rtl="0" eaLnBrk="1" latinLnBrk="0" hangingPunct="1">
        <a:spcBef>
          <a:spcPct val="20000"/>
        </a:spcBef>
        <a:buFont typeface="Arial"/>
        <a:buChar char="•"/>
        <a:defRPr sz="5332" kern="1200">
          <a:solidFill>
            <a:schemeClr val="tx1"/>
          </a:solidFill>
          <a:latin typeface="+mn-lt"/>
          <a:ea typeface="+mn-ea"/>
          <a:cs typeface="+mn-cs"/>
        </a:defRPr>
      </a:lvl8pPr>
      <a:lvl9pPr marL="10362578" indent="-609562" algn="l" defTabSz="1219127" rtl="0" eaLnBrk="1" latinLnBrk="0" hangingPunct="1">
        <a:spcBef>
          <a:spcPct val="20000"/>
        </a:spcBef>
        <a:buFont typeface="Arial"/>
        <a:buChar char="•"/>
        <a:defRPr sz="5332" kern="1200">
          <a:solidFill>
            <a:schemeClr val="tx1"/>
          </a:solidFill>
          <a:latin typeface="+mn-lt"/>
          <a:ea typeface="+mn-ea"/>
          <a:cs typeface="+mn-cs"/>
        </a:defRPr>
      </a:lvl9pPr>
    </p:bodyStyle>
    <p:otherStyle>
      <a:defPPr>
        <a:defRPr lang="en-US"/>
      </a:defPPr>
      <a:lvl1pPr marL="0" algn="l" defTabSz="1219127" rtl="0" eaLnBrk="1" latinLnBrk="0" hangingPunct="1">
        <a:defRPr sz="4800" kern="1200">
          <a:solidFill>
            <a:schemeClr val="tx1"/>
          </a:solidFill>
          <a:latin typeface="+mn-lt"/>
          <a:ea typeface="+mn-ea"/>
          <a:cs typeface="+mn-cs"/>
        </a:defRPr>
      </a:lvl1pPr>
      <a:lvl2pPr marL="1219127" algn="l" defTabSz="1219127" rtl="0" eaLnBrk="1" latinLnBrk="0" hangingPunct="1">
        <a:defRPr sz="4800" kern="1200">
          <a:solidFill>
            <a:schemeClr val="tx1"/>
          </a:solidFill>
          <a:latin typeface="+mn-lt"/>
          <a:ea typeface="+mn-ea"/>
          <a:cs typeface="+mn-cs"/>
        </a:defRPr>
      </a:lvl2pPr>
      <a:lvl3pPr marL="2438254" algn="l" defTabSz="1219127" rtl="0" eaLnBrk="1" latinLnBrk="0" hangingPunct="1">
        <a:defRPr sz="4800" kern="1200">
          <a:solidFill>
            <a:schemeClr val="tx1"/>
          </a:solidFill>
          <a:latin typeface="+mn-lt"/>
          <a:ea typeface="+mn-ea"/>
          <a:cs typeface="+mn-cs"/>
        </a:defRPr>
      </a:lvl3pPr>
      <a:lvl4pPr marL="3657381" algn="l" defTabSz="1219127" rtl="0" eaLnBrk="1" latinLnBrk="0" hangingPunct="1">
        <a:defRPr sz="4800" kern="1200">
          <a:solidFill>
            <a:schemeClr val="tx1"/>
          </a:solidFill>
          <a:latin typeface="+mn-lt"/>
          <a:ea typeface="+mn-ea"/>
          <a:cs typeface="+mn-cs"/>
        </a:defRPr>
      </a:lvl4pPr>
      <a:lvl5pPr marL="4876508" algn="l" defTabSz="1219127" rtl="0" eaLnBrk="1" latinLnBrk="0" hangingPunct="1">
        <a:defRPr sz="4800" kern="1200">
          <a:solidFill>
            <a:schemeClr val="tx1"/>
          </a:solidFill>
          <a:latin typeface="+mn-lt"/>
          <a:ea typeface="+mn-ea"/>
          <a:cs typeface="+mn-cs"/>
        </a:defRPr>
      </a:lvl5pPr>
      <a:lvl6pPr marL="6095635" algn="l" defTabSz="1219127" rtl="0" eaLnBrk="1" latinLnBrk="0" hangingPunct="1">
        <a:defRPr sz="4800" kern="1200">
          <a:solidFill>
            <a:schemeClr val="tx1"/>
          </a:solidFill>
          <a:latin typeface="+mn-lt"/>
          <a:ea typeface="+mn-ea"/>
          <a:cs typeface="+mn-cs"/>
        </a:defRPr>
      </a:lvl6pPr>
      <a:lvl7pPr marL="7314762" algn="l" defTabSz="1219127" rtl="0" eaLnBrk="1" latinLnBrk="0" hangingPunct="1">
        <a:defRPr sz="4800" kern="1200">
          <a:solidFill>
            <a:schemeClr val="tx1"/>
          </a:solidFill>
          <a:latin typeface="+mn-lt"/>
          <a:ea typeface="+mn-ea"/>
          <a:cs typeface="+mn-cs"/>
        </a:defRPr>
      </a:lvl7pPr>
      <a:lvl8pPr marL="8533887" algn="l" defTabSz="1219127" rtl="0" eaLnBrk="1" latinLnBrk="0" hangingPunct="1">
        <a:defRPr sz="4800" kern="1200">
          <a:solidFill>
            <a:schemeClr val="tx1"/>
          </a:solidFill>
          <a:latin typeface="+mn-lt"/>
          <a:ea typeface="+mn-ea"/>
          <a:cs typeface="+mn-cs"/>
        </a:defRPr>
      </a:lvl8pPr>
      <a:lvl9pPr marL="9753014" algn="l" defTabSz="1219127"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31">
          <p15:clr>
            <a:srgbClr val="F26B43"/>
          </p15:clr>
        </p15:guide>
        <p15:guide id="3" orient="horz" pos="8312">
          <p15:clr>
            <a:srgbClr val="F26B43"/>
          </p15:clr>
        </p15:guide>
        <p15:guide id="4" orient="horz" pos="328">
          <p15:clr>
            <a:srgbClr val="F26B43"/>
          </p15:clr>
        </p15:guide>
        <p15:guide id="5" pos="1502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0F7715A-3AF3-08F5-69F7-28545390A04E}"/>
              </a:ext>
            </a:extLst>
          </p:cNvPr>
          <p:cNvSpPr>
            <a:spLocks noGrp="1"/>
          </p:cNvSpPr>
          <p:nvPr>
            <p:ph type="title"/>
          </p:nvPr>
        </p:nvSpPr>
        <p:spPr>
          <a:xfrm>
            <a:off x="1676291" y="730251"/>
            <a:ext cx="21029831" cy="2651126"/>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547D187-3A2A-8818-D5F9-262102D449A9}"/>
              </a:ext>
            </a:extLst>
          </p:cNvPr>
          <p:cNvSpPr>
            <a:spLocks noGrp="1"/>
          </p:cNvSpPr>
          <p:nvPr>
            <p:ph type="body" idx="1"/>
          </p:nvPr>
        </p:nvSpPr>
        <p:spPr>
          <a:xfrm>
            <a:off x="1676291" y="3651250"/>
            <a:ext cx="21029831" cy="87026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FC6B023-2D89-0C0D-C4BD-774D363CDB4C}"/>
              </a:ext>
            </a:extLst>
          </p:cNvPr>
          <p:cNvSpPr>
            <a:spLocks noGrp="1"/>
          </p:cNvSpPr>
          <p:nvPr>
            <p:ph type="dt" sz="half" idx="2"/>
          </p:nvPr>
        </p:nvSpPr>
        <p:spPr>
          <a:xfrm>
            <a:off x="1676291" y="12712701"/>
            <a:ext cx="5486043"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8BADE5B7-37E6-46AE-8CA5-C23F1193407D}" type="datetimeFigureOut">
              <a:rPr lang="en-US" smtClean="0"/>
              <a:t>2/6/2024</a:t>
            </a:fld>
            <a:endParaRPr lang="en-US"/>
          </a:p>
        </p:txBody>
      </p:sp>
      <p:sp>
        <p:nvSpPr>
          <p:cNvPr id="5" name="Footer Placeholder 4">
            <a:extLst>
              <a:ext uri="{FF2B5EF4-FFF2-40B4-BE49-F238E27FC236}">
                <a16:creationId xmlns:a16="http://schemas.microsoft.com/office/drawing/2014/main" id="{957ED83E-EB8F-3557-25E8-1147FAE60B29}"/>
              </a:ext>
            </a:extLst>
          </p:cNvPr>
          <p:cNvSpPr>
            <a:spLocks noGrp="1"/>
          </p:cNvSpPr>
          <p:nvPr>
            <p:ph type="ftr" sz="quarter" idx="3"/>
          </p:nvPr>
        </p:nvSpPr>
        <p:spPr>
          <a:xfrm>
            <a:off x="8076675" y="12712701"/>
            <a:ext cx="8229064"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A17BA134-62DD-0B88-4C23-C1DB6FDD6600}"/>
              </a:ext>
            </a:extLst>
          </p:cNvPr>
          <p:cNvSpPr>
            <a:spLocks noGrp="1"/>
          </p:cNvSpPr>
          <p:nvPr>
            <p:ph type="sldNum" sz="quarter" idx="4"/>
          </p:nvPr>
        </p:nvSpPr>
        <p:spPr>
          <a:xfrm>
            <a:off x="17220079" y="12712701"/>
            <a:ext cx="5486043"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2C10C702-8052-4F96-937E-65CA2F423503}" type="slidenum">
              <a:rPr lang="en-US" smtClean="0"/>
              <a:t>‹#›</a:t>
            </a:fld>
            <a:endParaRPr lang="en-US"/>
          </a:p>
        </p:txBody>
      </p:sp>
    </p:spTree>
    <p:extLst>
      <p:ext uri="{BB962C8B-B14F-4D97-AF65-F5344CB8AC3E}">
        <p14:creationId xmlns:p14="http://schemas.microsoft.com/office/powerpoint/2010/main" val="765736843"/>
      </p:ext>
    </p:extLst>
  </p:cSld>
  <p:clrMap bg1="lt1" tx1="dk1" bg2="lt2" tx2="dk2" accent1="accent1" accent2="accent2" accent3="accent3" accent4="accent4" accent5="accent5" accent6="accent6" hlink="hlink" folHlink="folHlink"/>
  <p:sldLayoutIdLst>
    <p:sldLayoutId id="2147484200" r:id="rId1"/>
    <p:sldLayoutId id="2147484201" r:id="rId2"/>
    <p:sldLayoutId id="2147484202" r:id="rId3"/>
    <p:sldLayoutId id="2147484203" r:id="rId4"/>
    <p:sldLayoutId id="2147484204" r:id="rId5"/>
    <p:sldLayoutId id="2147484205" r:id="rId6"/>
    <p:sldLayoutId id="2147484206" r:id="rId7"/>
    <p:sldLayoutId id="2147484207" r:id="rId8"/>
    <p:sldLayoutId id="2147484208" r:id="rId9"/>
    <p:sldLayoutId id="2147484209" r:id="rId10"/>
    <p:sldLayoutId id="2147484210" r:id="rId11"/>
    <p:sldLayoutId id="2147484211" r:id="rId12"/>
  </p:sldLayoutIdLst>
  <p:txStyles>
    <p:titleStyle>
      <a:lvl1pPr algn="l" defTabSz="1828709"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177" indent="-457177" algn="l" defTabSz="1828709"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531" indent="-457177" algn="l" defTabSz="1828709"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5886" indent="-457177" algn="l" defTabSz="1828709"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240"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594"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8949"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303"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7657"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011"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709" rtl="0" eaLnBrk="1" latinLnBrk="0" hangingPunct="1">
        <a:defRPr sz="3600" kern="1200">
          <a:solidFill>
            <a:schemeClr val="tx1"/>
          </a:solidFill>
          <a:latin typeface="+mn-lt"/>
          <a:ea typeface="+mn-ea"/>
          <a:cs typeface="+mn-cs"/>
        </a:defRPr>
      </a:lvl1pPr>
      <a:lvl2pPr marL="914354" algn="l" defTabSz="1828709" rtl="0" eaLnBrk="1" latinLnBrk="0" hangingPunct="1">
        <a:defRPr sz="3600" kern="1200">
          <a:solidFill>
            <a:schemeClr val="tx1"/>
          </a:solidFill>
          <a:latin typeface="+mn-lt"/>
          <a:ea typeface="+mn-ea"/>
          <a:cs typeface="+mn-cs"/>
        </a:defRPr>
      </a:lvl2pPr>
      <a:lvl3pPr marL="1828709" algn="l" defTabSz="1828709" rtl="0" eaLnBrk="1" latinLnBrk="0" hangingPunct="1">
        <a:defRPr sz="3600" kern="1200">
          <a:solidFill>
            <a:schemeClr val="tx1"/>
          </a:solidFill>
          <a:latin typeface="+mn-lt"/>
          <a:ea typeface="+mn-ea"/>
          <a:cs typeface="+mn-cs"/>
        </a:defRPr>
      </a:lvl3pPr>
      <a:lvl4pPr marL="2743063" algn="l" defTabSz="1828709" rtl="0" eaLnBrk="1" latinLnBrk="0" hangingPunct="1">
        <a:defRPr sz="3600" kern="1200">
          <a:solidFill>
            <a:schemeClr val="tx1"/>
          </a:solidFill>
          <a:latin typeface="+mn-lt"/>
          <a:ea typeface="+mn-ea"/>
          <a:cs typeface="+mn-cs"/>
        </a:defRPr>
      </a:lvl4pPr>
      <a:lvl5pPr marL="3657417" algn="l" defTabSz="1828709" rtl="0" eaLnBrk="1" latinLnBrk="0" hangingPunct="1">
        <a:defRPr sz="3600" kern="1200">
          <a:solidFill>
            <a:schemeClr val="tx1"/>
          </a:solidFill>
          <a:latin typeface="+mn-lt"/>
          <a:ea typeface="+mn-ea"/>
          <a:cs typeface="+mn-cs"/>
        </a:defRPr>
      </a:lvl5pPr>
      <a:lvl6pPr marL="4571771" algn="l" defTabSz="1828709" rtl="0" eaLnBrk="1" latinLnBrk="0" hangingPunct="1">
        <a:defRPr sz="3600" kern="1200">
          <a:solidFill>
            <a:schemeClr val="tx1"/>
          </a:solidFill>
          <a:latin typeface="+mn-lt"/>
          <a:ea typeface="+mn-ea"/>
          <a:cs typeface="+mn-cs"/>
        </a:defRPr>
      </a:lvl6pPr>
      <a:lvl7pPr marL="5486126" algn="l" defTabSz="1828709" rtl="0" eaLnBrk="1" latinLnBrk="0" hangingPunct="1">
        <a:defRPr sz="3600" kern="1200">
          <a:solidFill>
            <a:schemeClr val="tx1"/>
          </a:solidFill>
          <a:latin typeface="+mn-lt"/>
          <a:ea typeface="+mn-ea"/>
          <a:cs typeface="+mn-cs"/>
        </a:defRPr>
      </a:lvl7pPr>
      <a:lvl8pPr marL="6400480" algn="l" defTabSz="1828709" rtl="0" eaLnBrk="1" latinLnBrk="0" hangingPunct="1">
        <a:defRPr sz="3600" kern="1200">
          <a:solidFill>
            <a:schemeClr val="tx1"/>
          </a:solidFill>
          <a:latin typeface="+mn-lt"/>
          <a:ea typeface="+mn-ea"/>
          <a:cs typeface="+mn-cs"/>
        </a:defRPr>
      </a:lvl8pPr>
      <a:lvl9pPr marL="7314834" algn="l" defTabSz="1828709"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xml"/><Relationship Id="rId1" Type="http://schemas.openxmlformats.org/officeDocument/2006/relationships/slideLayout" Target="../slideLayouts/slideLayout38.xml"/><Relationship Id="rId4" Type="http://schemas.openxmlformats.org/officeDocument/2006/relationships/image" Target="../media/image31.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7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7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7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7.xml"/></Relationships>
</file>

<file path=ppt/slides/_rels/slide1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0.xml"/></Relationships>
</file>

<file path=ppt/slides/_rels/slide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xml"/><Relationship Id="rId1" Type="http://schemas.openxmlformats.org/officeDocument/2006/relationships/slideLayout" Target="../slideLayouts/slideLayout250.xml"/></Relationships>
</file>

<file path=ppt/slides/_rels/slide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xml"/><Relationship Id="rId1" Type="http://schemas.openxmlformats.org/officeDocument/2006/relationships/slideLayout" Target="../slideLayouts/slideLayout9.xml"/><Relationship Id="rId4" Type="http://schemas.openxmlformats.org/officeDocument/2006/relationships/image" Target="../media/image34.sv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11.xml"/><Relationship Id="rId4" Type="http://schemas.openxmlformats.org/officeDocument/2006/relationships/image" Target="../media/image2.svg"/></Relationships>
</file>

<file path=ppt/slides/_rels/slide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7.xml"/><Relationship Id="rId1" Type="http://schemas.openxmlformats.org/officeDocument/2006/relationships/slideLayout" Target="../slideLayouts/slideLayout142.xml"/></Relationships>
</file>

<file path=ppt/slides/_rels/slide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97.xml"/></Relationships>
</file>

<file path=ppt/slides/_rels/slide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9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10">
            <a:extLst>
              <a:ext uri="{FF2B5EF4-FFF2-40B4-BE49-F238E27FC236}">
                <a16:creationId xmlns:a16="http://schemas.microsoft.com/office/drawing/2014/main" id="{FE30D81B-7EF7-E864-FC12-4AE9D143B0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51574" y="6148233"/>
            <a:ext cx="12893759" cy="8343019"/>
          </a:xfrm>
          <a:prstGeom prst="rect">
            <a:avLst/>
          </a:prstGeom>
        </p:spPr>
      </p:pic>
      <p:sp>
        <p:nvSpPr>
          <p:cNvPr id="6" name="Titre 1">
            <a:extLst>
              <a:ext uri="{FF2B5EF4-FFF2-40B4-BE49-F238E27FC236}">
                <a16:creationId xmlns:a16="http://schemas.microsoft.com/office/drawing/2014/main" id="{E812562D-8213-19CE-C98C-7803CF2F5279}"/>
              </a:ext>
            </a:extLst>
          </p:cNvPr>
          <p:cNvSpPr txBox="1">
            <a:spLocks/>
          </p:cNvSpPr>
          <p:nvPr/>
        </p:nvSpPr>
        <p:spPr>
          <a:xfrm>
            <a:off x="263439" y="298549"/>
            <a:ext cx="8304091" cy="2210556"/>
          </a:xfrm>
          <a:prstGeom prst="rect">
            <a:avLst/>
          </a:prstGeom>
        </p:spPr>
        <p:txBody>
          <a:bodyPr/>
          <a:lstStyle>
            <a:lvl1pPr algn="l" defTabSz="507995" rtl="0" eaLnBrk="1" latinLnBrk="0" hangingPunct="1">
              <a:lnSpc>
                <a:spcPct val="85000"/>
              </a:lnSpc>
              <a:spcBef>
                <a:spcPct val="0"/>
              </a:spcBef>
              <a:buNone/>
              <a:defRPr sz="3200" b="1" kern="1200">
                <a:solidFill>
                  <a:schemeClr val="tx1"/>
                </a:solidFill>
                <a:latin typeface="+mj-lt"/>
                <a:ea typeface="+mj-ea"/>
                <a:cs typeface="+mj-cs"/>
              </a:defRPr>
            </a:lvl1pPr>
          </a:lstStyle>
          <a:p>
            <a:pPr>
              <a:lnSpc>
                <a:spcPct val="90000"/>
              </a:lnSpc>
            </a:pPr>
            <a:r>
              <a:rPr lang="fr-FR" sz="5600" b="0"/>
              <a:t>Introduction to BDC</a:t>
            </a:r>
            <a:br>
              <a:rPr lang="fr-FR" sz="5600" b="0"/>
            </a:br>
            <a:r>
              <a:rPr lang="fr-FR" sz="5600" b="0">
                <a:solidFill>
                  <a:srgbClr val="ED0102"/>
                </a:solidFill>
              </a:rPr>
              <a:t>The </a:t>
            </a:r>
            <a:r>
              <a:rPr lang="en-CA" sz="5600" b="0">
                <a:solidFill>
                  <a:srgbClr val="ED0102"/>
                </a:solidFill>
              </a:rPr>
              <a:t>bank</a:t>
            </a:r>
            <a:r>
              <a:rPr lang="fr-FR" sz="5600" b="0">
                <a:solidFill>
                  <a:srgbClr val="ED0102"/>
                </a:solidFill>
              </a:rPr>
              <a:t> for Canadian</a:t>
            </a:r>
          </a:p>
          <a:p>
            <a:pPr>
              <a:lnSpc>
                <a:spcPct val="90000"/>
              </a:lnSpc>
            </a:pPr>
            <a:r>
              <a:rPr lang="fr-FR" sz="5600" b="0">
                <a:solidFill>
                  <a:srgbClr val="ED0102"/>
                </a:solidFill>
              </a:rPr>
              <a:t>entrepreneurs</a:t>
            </a:r>
          </a:p>
        </p:txBody>
      </p:sp>
      <p:grpSp>
        <p:nvGrpSpPr>
          <p:cNvPr id="9" name="Group 5">
            <a:extLst>
              <a:ext uri="{FF2B5EF4-FFF2-40B4-BE49-F238E27FC236}">
                <a16:creationId xmlns:a16="http://schemas.microsoft.com/office/drawing/2014/main" id="{9F703268-41BD-0BCA-36C5-70815020D25F}"/>
              </a:ext>
            </a:extLst>
          </p:cNvPr>
          <p:cNvGrpSpPr/>
          <p:nvPr/>
        </p:nvGrpSpPr>
        <p:grpSpPr>
          <a:xfrm>
            <a:off x="8654614" y="406903"/>
            <a:ext cx="3123727" cy="3249486"/>
            <a:chOff x="17880013" y="852487"/>
            <a:chExt cx="2208212" cy="2297113"/>
          </a:xfrm>
        </p:grpSpPr>
        <p:sp>
          <p:nvSpPr>
            <p:cNvPr id="10" name="Freeform 5">
              <a:extLst>
                <a:ext uri="{FF2B5EF4-FFF2-40B4-BE49-F238E27FC236}">
                  <a16:creationId xmlns:a16="http://schemas.microsoft.com/office/drawing/2014/main" id="{CB493896-3004-8959-361D-DC1B772AE37E}"/>
                </a:ext>
              </a:extLst>
            </p:cNvPr>
            <p:cNvSpPr>
              <a:spLocks/>
            </p:cNvSpPr>
            <p:nvPr/>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11" name="Freeform 6">
              <a:extLst>
                <a:ext uri="{FF2B5EF4-FFF2-40B4-BE49-F238E27FC236}">
                  <a16:creationId xmlns:a16="http://schemas.microsoft.com/office/drawing/2014/main" id="{C46B536E-9685-3894-5D25-964F6956D4D2}"/>
                </a:ext>
              </a:extLst>
            </p:cNvPr>
            <p:cNvSpPr>
              <a:spLocks/>
            </p:cNvSpPr>
            <p:nvPr/>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pic>
        <p:nvPicPr>
          <p:cNvPr id="2" name="Picture Placeholder 2" descr="A person wearing glasses&#10;&#10;Description automatically generated with medium confidence">
            <a:extLst>
              <a:ext uri="{FF2B5EF4-FFF2-40B4-BE49-F238E27FC236}">
                <a16:creationId xmlns:a16="http://schemas.microsoft.com/office/drawing/2014/main" id="{D1F66A58-1E31-F181-3AE7-154594F6C950}"/>
              </a:ext>
            </a:extLst>
          </p:cNvPr>
          <p:cNvPicPr>
            <a:picLocks noGrp="1" noChangeAspect="1"/>
          </p:cNvPicPr>
          <p:nvPr>
            <p:ph type="pic" sz="quarter" idx="14"/>
          </p:nvPr>
        </p:nvPicPr>
        <p:blipFill rotWithShape="1">
          <a:blip r:embed="rId4" cstate="screen">
            <a:extLst>
              <a:ext uri="{28A0092B-C50C-407E-A947-70E740481C1C}">
                <a14:useLocalDpi xmlns:a14="http://schemas.microsoft.com/office/drawing/2010/main"/>
              </a:ext>
            </a:extLst>
          </a:blip>
          <a:srcRect/>
          <a:stretch/>
        </p:blipFill>
        <p:spPr>
          <a:xfrm>
            <a:off x="12190413" y="0"/>
            <a:ext cx="12192000" cy="13716000"/>
          </a:xfrm>
        </p:spPr>
      </p:pic>
    </p:spTree>
    <p:extLst>
      <p:ext uri="{BB962C8B-B14F-4D97-AF65-F5344CB8AC3E}">
        <p14:creationId xmlns:p14="http://schemas.microsoft.com/office/powerpoint/2010/main" val="21909233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219836" y="11408546"/>
            <a:ext cx="21942743" cy="2049925"/>
          </a:xfrm>
          <a:prstGeom prst="rect">
            <a:avLst/>
          </a:prstGeom>
          <a:solidFill>
            <a:srgbClr val="E0DFD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2880">
              <a:solidFill>
                <a:prstClr val="white"/>
              </a:solidFill>
              <a:latin typeface="Calibri" panose="020F0502020204030204"/>
            </a:endParaRPr>
          </a:p>
        </p:txBody>
      </p:sp>
      <p:sp>
        <p:nvSpPr>
          <p:cNvPr id="15" name="Rectangle 14"/>
          <p:cNvSpPr/>
          <p:nvPr/>
        </p:nvSpPr>
        <p:spPr>
          <a:xfrm>
            <a:off x="9363036" y="11814078"/>
            <a:ext cx="13009897" cy="1580231"/>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Structure allowed the client to finance the acquisition, renovations and new equipment. The client has strong cash-flow to support the debt. </a:t>
            </a:r>
          </a:p>
        </p:txBody>
      </p:sp>
      <p:sp>
        <p:nvSpPr>
          <p:cNvPr id="17" name="Rectangle 16"/>
          <p:cNvSpPr/>
          <p:nvPr/>
        </p:nvSpPr>
        <p:spPr>
          <a:xfrm>
            <a:off x="2048785" y="11814081"/>
            <a:ext cx="6047212" cy="864044"/>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Client was able to access over 100% LTV to preserve their cash-flow and focus on growth. </a:t>
            </a:r>
          </a:p>
        </p:txBody>
      </p:sp>
      <p:cxnSp>
        <p:nvCxnSpPr>
          <p:cNvPr id="18" name="Straight Connector 17"/>
          <p:cNvCxnSpPr/>
          <p:nvPr/>
        </p:nvCxnSpPr>
        <p:spPr>
          <a:xfrm flipV="1">
            <a:off x="8663412" y="11756338"/>
            <a:ext cx="0" cy="984830"/>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sp>
        <p:nvSpPr>
          <p:cNvPr id="21" name="Title 1"/>
          <p:cNvSpPr txBox="1">
            <a:spLocks/>
          </p:cNvSpPr>
          <p:nvPr/>
        </p:nvSpPr>
        <p:spPr bwMode="auto">
          <a:xfrm>
            <a:off x="1219836" y="10597532"/>
            <a:ext cx="21942743" cy="863880"/>
          </a:xfrm>
          <a:prstGeom prst="rect">
            <a:avLst/>
          </a:prstGeom>
          <a:solidFill>
            <a:schemeClr val="accent1"/>
          </a:solidFill>
          <a:ln>
            <a:noFill/>
          </a:ln>
          <a:effectLst/>
        </p:spPr>
        <p:txBody>
          <a:bodyPr wrap="square" lIns="863888" tIns="112307" rIns="345556" anchor="ctr" anchorCtr="0"/>
          <a:lstStyle>
            <a:defPPr>
              <a:defRPr lang="en-US"/>
            </a:defPPr>
          </a:lstStyle>
          <a:p>
            <a:pPr defTabSz="1828709">
              <a:lnSpc>
                <a:spcPct val="90000"/>
              </a:lnSpc>
              <a:spcBef>
                <a:spcPts val="1440"/>
              </a:spcBef>
            </a:pPr>
            <a:r>
              <a:rPr lang="en-CA" sz="1800" b="1" dirty="0">
                <a:solidFill>
                  <a:srgbClr val="FFFFFF"/>
                </a:solidFill>
                <a:latin typeface="Calibri" panose="020F0502020204030204"/>
                <a:cs typeface="Arial" charset="0"/>
              </a:rPr>
              <a:t>Benefits</a:t>
            </a:r>
          </a:p>
        </p:txBody>
      </p:sp>
      <p:sp>
        <p:nvSpPr>
          <p:cNvPr id="11" name="Rectangle 10"/>
          <p:cNvSpPr/>
          <p:nvPr/>
        </p:nvSpPr>
        <p:spPr>
          <a:xfrm>
            <a:off x="1219836" y="3326861"/>
            <a:ext cx="21942743" cy="2807635"/>
          </a:xfrm>
          <a:prstGeom prst="rect">
            <a:avLst/>
          </a:prstGeom>
          <a:solidFill>
            <a:srgbClr val="E0DFDE">
              <a:alpha val="5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5760">
              <a:solidFill>
                <a:prstClr val="white"/>
              </a:solidFill>
              <a:latin typeface="Calibri" panose="020F0502020204030204"/>
            </a:endParaRPr>
          </a:p>
        </p:txBody>
      </p:sp>
      <p:sp>
        <p:nvSpPr>
          <p:cNvPr id="12" name="Rectangle 11"/>
          <p:cNvSpPr/>
          <p:nvPr/>
        </p:nvSpPr>
        <p:spPr>
          <a:xfrm>
            <a:off x="2048783" y="3655355"/>
            <a:ext cx="6487796" cy="2028662"/>
          </a:xfrm>
          <a:prstGeom prst="rect">
            <a:avLst/>
          </a:prstGeom>
          <a:noFill/>
        </p:spPr>
        <p:txBody>
          <a:bodyPr wrap="square" lIns="0" tIns="0" rIns="0" bIns="0" anchor="t" anchorCtr="0">
            <a:noAutofit/>
          </a:bodyPr>
          <a:lstStyle/>
          <a:p>
            <a:pPr defTabSz="2194340">
              <a:lnSpc>
                <a:spcPct val="90000"/>
              </a:lnSpc>
              <a:buClr>
                <a:prstClr val="black"/>
              </a:buClr>
              <a:buSzPct val="75000"/>
            </a:pPr>
            <a:r>
              <a:rPr lang="en-CA" sz="5280" b="1" dirty="0">
                <a:solidFill>
                  <a:prstClr val="black"/>
                </a:solidFill>
                <a:latin typeface="Calibri" panose="020F0502020204030204"/>
              </a:rPr>
              <a:t>Financing example</a:t>
            </a:r>
          </a:p>
          <a:p>
            <a:pPr defTabSz="2194340">
              <a:lnSpc>
                <a:spcPct val="90000"/>
              </a:lnSpc>
              <a:buClr>
                <a:prstClr val="black"/>
              </a:buClr>
              <a:buSzPct val="75000"/>
            </a:pPr>
            <a:r>
              <a:rPr lang="en-CA" sz="5280" b="1" dirty="0">
                <a:solidFill>
                  <a:prstClr val="black"/>
                </a:solidFill>
                <a:latin typeface="Calibri" panose="020F0502020204030204"/>
              </a:rPr>
              <a:t>– </a:t>
            </a:r>
            <a:r>
              <a:rPr lang="en-CA" sz="5280" b="1" dirty="0">
                <a:solidFill>
                  <a:srgbClr val="ED7D31"/>
                </a:solidFill>
                <a:latin typeface="Calibri" panose="020F0502020204030204"/>
              </a:rPr>
              <a:t>Real Estate</a:t>
            </a:r>
            <a:endParaRPr lang="fr-CA" sz="5280" b="1" dirty="0">
              <a:solidFill>
                <a:srgbClr val="ED7D31"/>
              </a:solidFill>
              <a:latin typeface="Calibri" panose="020F0502020204030204"/>
            </a:endParaRPr>
          </a:p>
        </p:txBody>
      </p:sp>
      <p:cxnSp>
        <p:nvCxnSpPr>
          <p:cNvPr id="16" name="Straight Connector 15"/>
          <p:cNvCxnSpPr/>
          <p:nvPr/>
        </p:nvCxnSpPr>
        <p:spPr>
          <a:xfrm flipV="1">
            <a:off x="8663412" y="3838244"/>
            <a:ext cx="0" cy="1787008"/>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graphicFrame>
        <p:nvGraphicFramePr>
          <p:cNvPr id="19" name="Content Placeholder 9"/>
          <p:cNvGraphicFramePr>
            <a:graphicFrameLocks noGrp="1"/>
          </p:cNvGraphicFramePr>
          <p:nvPr>
            <p:ph type="tbl" sz="quarter" idx="14"/>
          </p:nvPr>
        </p:nvGraphicFramePr>
        <p:xfrm>
          <a:off x="2065548" y="6581617"/>
          <a:ext cx="20258559" cy="3581052"/>
        </p:xfrm>
        <a:graphic>
          <a:graphicData uri="http://schemas.openxmlformats.org/drawingml/2006/table">
            <a:tbl>
              <a:tblPr firstRow="1" bandRow="1">
                <a:tableStyleId>{8EC20E35-A176-4012-BC5E-935CFFF8708E}</a:tableStyleId>
              </a:tblPr>
              <a:tblGrid>
                <a:gridCol w="6554833">
                  <a:extLst>
                    <a:ext uri="{9D8B030D-6E8A-4147-A177-3AD203B41FA5}">
                      <a16:colId xmlns:a16="http://schemas.microsoft.com/office/drawing/2014/main" val="20000"/>
                    </a:ext>
                  </a:extLst>
                </a:gridCol>
                <a:gridCol w="3167640">
                  <a:extLst>
                    <a:ext uri="{9D8B030D-6E8A-4147-A177-3AD203B41FA5}">
                      <a16:colId xmlns:a16="http://schemas.microsoft.com/office/drawing/2014/main" val="20001"/>
                    </a:ext>
                  </a:extLst>
                </a:gridCol>
                <a:gridCol w="858516">
                  <a:extLst>
                    <a:ext uri="{9D8B030D-6E8A-4147-A177-3AD203B41FA5}">
                      <a16:colId xmlns:a16="http://schemas.microsoft.com/office/drawing/2014/main" val="20002"/>
                    </a:ext>
                  </a:extLst>
                </a:gridCol>
                <a:gridCol w="6808939">
                  <a:extLst>
                    <a:ext uri="{9D8B030D-6E8A-4147-A177-3AD203B41FA5}">
                      <a16:colId xmlns:a16="http://schemas.microsoft.com/office/drawing/2014/main" val="20003"/>
                    </a:ext>
                  </a:extLst>
                </a:gridCol>
                <a:gridCol w="2868631">
                  <a:extLst>
                    <a:ext uri="{9D8B030D-6E8A-4147-A177-3AD203B41FA5}">
                      <a16:colId xmlns:a16="http://schemas.microsoft.com/office/drawing/2014/main" val="20004"/>
                    </a:ext>
                  </a:extLst>
                </a:gridCol>
              </a:tblGrid>
              <a:tr h="1072136">
                <a:tc>
                  <a:txBody>
                    <a:bodyPr/>
                    <a:lstStyle/>
                    <a:p>
                      <a:pPr algn="l">
                        <a:lnSpc>
                          <a:spcPct val="90000"/>
                        </a:lnSpc>
                        <a:spcBef>
                          <a:spcPts val="0"/>
                        </a:spcBef>
                        <a:spcAft>
                          <a:spcPts val="0"/>
                        </a:spcAft>
                      </a:pPr>
                      <a:r>
                        <a:rPr kumimoji="0" lang="en-CA" altLang="en-US" sz="3400" b="1" i="0" u="none" strike="noStrike" cap="none" normalizeH="0" baseline="0" dirty="0">
                          <a:ln>
                            <a:noFill/>
                          </a:ln>
                          <a:solidFill>
                            <a:schemeClr val="bg1"/>
                          </a:solidFill>
                          <a:effectLst/>
                          <a:latin typeface="+mn-lt"/>
                          <a:ea typeface="ＭＳ Ｐゴシック" pitchFamily="34" charset="-128"/>
                        </a:rPr>
                        <a:t>Project</a:t>
                      </a:r>
                      <a:endParaRPr lang="en-CA" sz="3200" dirty="0">
                        <a:solidFill>
                          <a:srgbClr val="FFFFFF"/>
                        </a:solidFill>
                        <a:latin typeface="+mn-lt"/>
                      </a:endParaRPr>
                    </a:p>
                  </a:txBody>
                  <a:tcPr marL="219844" marR="219844" marT="215972" marB="215972"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pitchFamily="34" charset="0"/>
                        <a:buNone/>
                        <a:tabLst/>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pitchFamily="34" charset="0"/>
                        <a:buNone/>
                        <a:tabLst/>
                      </a:pPr>
                      <a:endParaRPr kumimoji="0" lang="en-CA" altLang="en-US" sz="3400" b="1" i="0" u="none" strike="noStrike" cap="none" normalizeH="0" baseline="0" dirty="0">
                        <a:ln>
                          <a:noFill/>
                        </a:ln>
                        <a:solidFill>
                          <a:schemeClr val="bg1"/>
                        </a:solidFill>
                        <a:effectLst/>
                        <a:latin typeface="+mn-lt"/>
                        <a:ea typeface="ＭＳ Ｐゴシック" pitchFamily="34" charset="-128"/>
                      </a:endParaRPr>
                    </a:p>
                  </a:txBody>
                  <a:tcPr marL="219844" marR="219844" marT="215972" marB="2159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charset="0"/>
                        <a:buNone/>
                        <a:tabLst/>
                      </a:pPr>
                      <a:r>
                        <a:rPr kumimoji="0" lang="en-CA" sz="3400" b="1" i="0" u="none" strike="noStrike" cap="none" normalizeH="0" baseline="0" dirty="0">
                          <a:ln>
                            <a:noFill/>
                          </a:ln>
                          <a:solidFill>
                            <a:srgbClr val="FFFFFF"/>
                          </a:solidFill>
                          <a:effectLst/>
                          <a:latin typeface="+mn-lt"/>
                          <a:ea typeface="MS PGothic" charset="0"/>
                          <a:cs typeface="MS PGothic" charset="0"/>
                        </a:rPr>
                        <a:t>Financing</a:t>
                      </a:r>
                    </a:p>
                  </a:txBody>
                  <a:tcPr marL="219844" marR="219844" marT="215972" marB="215972"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charset="0"/>
                        <a:buNone/>
                        <a:tabLst/>
                        <a:defRPr/>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1F384B"/>
                    </a:solidFill>
                  </a:tcPr>
                </a:tc>
                <a:extLst>
                  <a:ext uri="{0D108BD9-81ED-4DB2-BD59-A6C34878D82A}">
                    <a16:rowId xmlns:a16="http://schemas.microsoft.com/office/drawing/2014/main" val="10000"/>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Building Purchase</a:t>
                      </a:r>
                    </a:p>
                  </a:txBody>
                  <a:tcPr marL="0" marR="219844" marT="71991" marB="71991"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$3,500,000</a:t>
                      </a:r>
                    </a:p>
                  </a:txBody>
                  <a:tcPr marL="219844" marR="219844" marT="71991" marB="71991"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1"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3881438"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3881438"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3881438"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3881438"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9p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BDC Financing – Real Estate</a:t>
                      </a:r>
                    </a:p>
                  </a:txBody>
                  <a:tcPr marL="0" marR="240906" marT="109671" marB="109671" anchor="ctr" horzOverflow="overflow">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4170363"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$5,500,000</a:t>
                      </a:r>
                    </a:p>
                  </a:txBody>
                  <a:tcPr marL="240906" marR="240906" marT="109671" marB="109671" anchor="ctr" horzOverflow="overflow">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1"/>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Renovations &amp; Equipment </a:t>
                      </a:r>
                    </a:p>
                  </a:txBody>
                  <a:tcPr marL="0" marR="219844" marT="71991" marB="71991" anchor="ctr">
                    <a:lnL w="381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r"/>
                      <a:r>
                        <a:rPr kumimoji="0" lang="en-CA" sz="3200" b="0" i="0" u="none" strike="noStrike" cap="none" normalizeH="0" baseline="0" noProof="0" dirty="0">
                          <a:ln>
                            <a:noFill/>
                          </a:ln>
                          <a:solidFill>
                            <a:schemeClr val="accent1"/>
                          </a:solidFill>
                          <a:effectLst/>
                          <a:latin typeface="+mn-lt"/>
                          <a:ea typeface="ＭＳ Ｐゴシック" pitchFamily="34" charset="-128"/>
                        </a:rPr>
                        <a:t>$1,500,000</a:t>
                      </a:r>
                      <a:endParaRPr lang="en-CA" sz="3200" dirty="0">
                        <a:solidFill>
                          <a:schemeClr val="accent1"/>
                        </a:solidFill>
                        <a:latin typeface="+mn-lt"/>
                      </a:endParaRPr>
                    </a:p>
                  </a:txBody>
                  <a:tcPr marL="219844" marR="219844" marT="71991" marB="71991" anchor="ctr">
                    <a:lnR w="12700" cap="flat" cmpd="sng" algn="ctr">
                      <a:noFill/>
                      <a:prstDash val="solid"/>
                      <a:round/>
                      <a:headEnd type="none" w="med" len="med"/>
                      <a:tailEnd type="none" w="med" len="med"/>
                    </a:lnR>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0"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Shareholder injection</a:t>
                      </a:r>
                    </a:p>
                  </a:txBody>
                  <a:tcPr marL="0" marR="240906" marT="109671" marB="109671" anchor="ctr" horzOverflow="overflow">
                    <a:lnL w="127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 -</a:t>
                      </a:r>
                    </a:p>
                  </a:txBody>
                  <a:tcPr marL="240906" marR="240906" marT="109671" marB="109671" anchor="ctr" horzOverflow="overflow">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2"/>
                  </a:ext>
                </a:extLst>
              </a:tr>
              <a:tr h="936871">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381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$5,500,000</a:t>
                      </a:r>
                    </a:p>
                  </a:txBody>
                  <a:tcPr marL="154446" marR="154446" marT="224611" marB="224611" anchor="ctr">
                    <a:lnR w="12700" cap="flat" cmpd="sng" algn="ctr">
                      <a:noFill/>
                      <a:prstDash val="solid"/>
                      <a:round/>
                      <a:headEnd type="none" w="med" len="med"/>
                      <a:tailEnd type="none" w="med" len="med"/>
                    </a:lnR>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algn="ctr">
                        <a:lnSpc>
                          <a:spcPct val="85000"/>
                        </a:lnSpc>
                        <a:spcAft>
                          <a:spcPts val="0"/>
                        </a:spcAft>
                      </a:pPr>
                      <a:endParaRPr lang="en-US" sz="3200" b="1" dirty="0">
                        <a:effectLst/>
                        <a:latin typeface="+mn-lt"/>
                        <a:ea typeface="ＭＳ 明朝"/>
                        <a:cs typeface="Arial"/>
                      </a:endParaRPr>
                    </a:p>
                  </a:txBody>
                  <a:tcPr marL="154446" marR="154446" marT="224611" marB="22461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127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$5,500,000</a:t>
                      </a:r>
                    </a:p>
                  </a:txBody>
                  <a:tcPr marL="240906" marR="240906" marT="224611" marB="224611" anchor="ctr" horzOverflow="overflow">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Title 7"/>
          <p:cNvSpPr>
            <a:spLocks noGrp="1"/>
          </p:cNvSpPr>
          <p:nvPr>
            <p:ph type="title"/>
          </p:nvPr>
        </p:nvSpPr>
        <p:spPr>
          <a:xfrm>
            <a:off x="1219837" y="553038"/>
            <a:ext cx="20637314" cy="2210522"/>
          </a:xfrm>
        </p:spPr>
        <p:txBody>
          <a:bodyPr/>
          <a:lstStyle/>
          <a:p>
            <a:r>
              <a:rPr lang="en-CA" b="1" noProof="0" dirty="0"/>
              <a:t>Building Purchase &amp; Renovation </a:t>
            </a:r>
          </a:p>
        </p:txBody>
      </p:sp>
      <p:sp>
        <p:nvSpPr>
          <p:cNvPr id="9" name="Rectangle 8"/>
          <p:cNvSpPr/>
          <p:nvPr/>
        </p:nvSpPr>
        <p:spPr>
          <a:xfrm>
            <a:off x="9366298" y="3669994"/>
            <a:ext cx="13006641" cy="2028664"/>
          </a:xfrm>
          <a:prstGeom prst="rect">
            <a:avLst/>
          </a:prstGeom>
          <a:noFill/>
        </p:spPr>
        <p:txBody>
          <a:bodyPr wrap="square" lIns="0" tIns="0" rIns="0" bIns="0" anchor="t" anchorCtr="0">
            <a:noAutofit/>
          </a:bodyPr>
          <a:lstStyle/>
          <a:p>
            <a:pPr defTabSz="1828709">
              <a:lnSpc>
                <a:spcPct val="90000"/>
              </a:lnSpc>
            </a:pPr>
            <a:r>
              <a:rPr lang="en-CA" sz="4000" dirty="0">
                <a:solidFill>
                  <a:srgbClr val="1F384B"/>
                </a:solidFill>
                <a:latin typeface="Calibri" panose="020F0502020204030204"/>
                <a:ea typeface="MS PGothic" charset="0"/>
              </a:rPr>
              <a:t>Client looking to purchase a new building and construct a large testing/manufacturing facility to accommodate their growth. </a:t>
            </a:r>
          </a:p>
        </p:txBody>
      </p:sp>
    </p:spTree>
    <p:extLst>
      <p:ext uri="{BB962C8B-B14F-4D97-AF65-F5344CB8AC3E}">
        <p14:creationId xmlns:p14="http://schemas.microsoft.com/office/powerpoint/2010/main" val="37485808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219836" y="11408546"/>
            <a:ext cx="21942743" cy="2049925"/>
          </a:xfrm>
          <a:prstGeom prst="rect">
            <a:avLst/>
          </a:prstGeom>
          <a:solidFill>
            <a:srgbClr val="E0DFD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2880">
              <a:solidFill>
                <a:prstClr val="white"/>
              </a:solidFill>
              <a:latin typeface="Calibri" panose="020F0502020204030204"/>
            </a:endParaRPr>
          </a:p>
        </p:txBody>
      </p:sp>
      <p:sp>
        <p:nvSpPr>
          <p:cNvPr id="15" name="Rectangle 14"/>
          <p:cNvSpPr/>
          <p:nvPr/>
        </p:nvSpPr>
        <p:spPr>
          <a:xfrm>
            <a:off x="9363036" y="11814078"/>
            <a:ext cx="13009897" cy="1580231"/>
          </a:xfrm>
          <a:prstGeom prst="rect">
            <a:avLst/>
          </a:prstGeom>
          <a:noFill/>
        </p:spPr>
        <p:txBody>
          <a:bodyPr wrap="square" lIns="0" tIns="0" rIns="0" bIns="0" anchor="t" anchorCtr="0">
            <a:noAutofit/>
          </a:bodyPr>
          <a:lstStyle/>
          <a:p>
            <a:pPr defTabSz="1097280">
              <a:lnSpc>
                <a:spcPct val="90000"/>
              </a:lnSpc>
            </a:pPr>
            <a:r>
              <a:rPr lang="en-CA" sz="3600" dirty="0">
                <a:solidFill>
                  <a:srgbClr val="1F384B"/>
                </a:solidFill>
                <a:latin typeface="Arial"/>
              </a:rPr>
              <a:t>Cap rate of 5% and DSR of 1.1. </a:t>
            </a:r>
          </a:p>
          <a:p>
            <a:pPr defTabSz="1097280">
              <a:lnSpc>
                <a:spcPct val="90000"/>
              </a:lnSpc>
            </a:pPr>
            <a:r>
              <a:rPr lang="en-CA" sz="3600" dirty="0">
                <a:solidFill>
                  <a:srgbClr val="1F384B"/>
                </a:solidFill>
                <a:latin typeface="Arial"/>
              </a:rPr>
              <a:t>Fixed interest rate and blended payment plan.</a:t>
            </a:r>
          </a:p>
        </p:txBody>
      </p:sp>
      <p:sp>
        <p:nvSpPr>
          <p:cNvPr id="17" name="Rectangle 16"/>
          <p:cNvSpPr/>
          <p:nvPr/>
        </p:nvSpPr>
        <p:spPr>
          <a:xfrm>
            <a:off x="2048785" y="11814081"/>
            <a:ext cx="6047212" cy="864044"/>
          </a:xfrm>
          <a:prstGeom prst="rect">
            <a:avLst/>
          </a:prstGeom>
          <a:noFill/>
        </p:spPr>
        <p:txBody>
          <a:bodyPr wrap="square" lIns="0" tIns="0" rIns="0" bIns="0" anchor="t" anchorCtr="0">
            <a:noAutofit/>
          </a:bodyPr>
          <a:lstStyle/>
          <a:p>
            <a:pPr defTabSz="1097280">
              <a:lnSpc>
                <a:spcPct val="90000"/>
              </a:lnSpc>
            </a:pPr>
            <a:r>
              <a:rPr lang="en-CA" sz="3600" dirty="0">
                <a:solidFill>
                  <a:srgbClr val="1F384B"/>
                </a:solidFill>
                <a:latin typeface="Arial"/>
              </a:rPr>
              <a:t>Loan amortized over 25 years to assist with cashflow.</a:t>
            </a:r>
          </a:p>
        </p:txBody>
      </p:sp>
      <p:cxnSp>
        <p:nvCxnSpPr>
          <p:cNvPr id="18" name="Straight Connector 17"/>
          <p:cNvCxnSpPr/>
          <p:nvPr/>
        </p:nvCxnSpPr>
        <p:spPr>
          <a:xfrm flipV="1">
            <a:off x="8663412" y="11756338"/>
            <a:ext cx="0" cy="984830"/>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sp>
        <p:nvSpPr>
          <p:cNvPr id="21" name="Title 1"/>
          <p:cNvSpPr txBox="1">
            <a:spLocks/>
          </p:cNvSpPr>
          <p:nvPr/>
        </p:nvSpPr>
        <p:spPr bwMode="auto">
          <a:xfrm>
            <a:off x="1219836" y="10597532"/>
            <a:ext cx="21942743" cy="863880"/>
          </a:xfrm>
          <a:prstGeom prst="rect">
            <a:avLst/>
          </a:prstGeom>
          <a:solidFill>
            <a:schemeClr val="accent1"/>
          </a:solidFill>
          <a:ln>
            <a:noFill/>
          </a:ln>
          <a:effectLst/>
        </p:spPr>
        <p:txBody>
          <a:bodyPr wrap="square" lIns="863888" tIns="112307" rIns="345556" anchor="ctr" anchorCtr="0"/>
          <a:lstStyle>
            <a:defPPr>
              <a:defRPr lang="en-US"/>
            </a:defPPr>
          </a:lstStyle>
          <a:p>
            <a:pPr defTabSz="1828709">
              <a:lnSpc>
                <a:spcPct val="90000"/>
              </a:lnSpc>
              <a:spcBef>
                <a:spcPts val="1440"/>
              </a:spcBef>
            </a:pPr>
            <a:r>
              <a:rPr lang="en-CA" sz="1800" b="1" dirty="0">
                <a:solidFill>
                  <a:srgbClr val="FFFFFF"/>
                </a:solidFill>
                <a:latin typeface="Calibri" panose="020F0502020204030204"/>
                <a:cs typeface="Arial" charset="0"/>
              </a:rPr>
              <a:t>Benefits</a:t>
            </a:r>
          </a:p>
        </p:txBody>
      </p:sp>
      <p:sp>
        <p:nvSpPr>
          <p:cNvPr id="11" name="Rectangle 10"/>
          <p:cNvSpPr/>
          <p:nvPr/>
        </p:nvSpPr>
        <p:spPr>
          <a:xfrm>
            <a:off x="1219836" y="3326861"/>
            <a:ext cx="21942743" cy="2807635"/>
          </a:xfrm>
          <a:prstGeom prst="rect">
            <a:avLst/>
          </a:prstGeom>
          <a:solidFill>
            <a:srgbClr val="E0DFDE">
              <a:alpha val="5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5760">
              <a:solidFill>
                <a:prstClr val="white"/>
              </a:solidFill>
              <a:latin typeface="Calibri" panose="020F0502020204030204"/>
            </a:endParaRPr>
          </a:p>
        </p:txBody>
      </p:sp>
      <p:sp>
        <p:nvSpPr>
          <p:cNvPr id="12" name="Rectangle 11"/>
          <p:cNvSpPr/>
          <p:nvPr/>
        </p:nvSpPr>
        <p:spPr>
          <a:xfrm>
            <a:off x="2048783" y="3655355"/>
            <a:ext cx="6487796" cy="2028662"/>
          </a:xfrm>
          <a:prstGeom prst="rect">
            <a:avLst/>
          </a:prstGeom>
          <a:noFill/>
        </p:spPr>
        <p:txBody>
          <a:bodyPr wrap="square" lIns="0" tIns="0" rIns="0" bIns="0" anchor="t" anchorCtr="0">
            <a:noAutofit/>
          </a:bodyPr>
          <a:lstStyle/>
          <a:p>
            <a:pPr defTabSz="2194340">
              <a:lnSpc>
                <a:spcPct val="90000"/>
              </a:lnSpc>
              <a:buClr>
                <a:prstClr val="black"/>
              </a:buClr>
              <a:buSzPct val="75000"/>
            </a:pPr>
            <a:r>
              <a:rPr lang="en-CA" sz="5280" b="1" dirty="0">
                <a:solidFill>
                  <a:prstClr val="black"/>
                </a:solidFill>
                <a:latin typeface="Calibri" panose="020F0502020204030204"/>
              </a:rPr>
              <a:t>Financing example</a:t>
            </a:r>
          </a:p>
          <a:p>
            <a:pPr defTabSz="2194340">
              <a:lnSpc>
                <a:spcPct val="90000"/>
              </a:lnSpc>
              <a:buClr>
                <a:prstClr val="black"/>
              </a:buClr>
              <a:buSzPct val="75000"/>
            </a:pPr>
            <a:r>
              <a:rPr lang="en-CA" sz="5280" b="1" dirty="0">
                <a:solidFill>
                  <a:prstClr val="black"/>
                </a:solidFill>
                <a:latin typeface="Calibri" panose="020F0502020204030204"/>
              </a:rPr>
              <a:t>– </a:t>
            </a:r>
            <a:r>
              <a:rPr lang="en-CA" sz="5280" b="1" dirty="0">
                <a:solidFill>
                  <a:srgbClr val="ED7D31"/>
                </a:solidFill>
                <a:latin typeface="Calibri" panose="020F0502020204030204"/>
              </a:rPr>
              <a:t>Real Estate</a:t>
            </a:r>
            <a:endParaRPr lang="fr-CA" sz="5280" b="1" dirty="0">
              <a:solidFill>
                <a:srgbClr val="ED7D31"/>
              </a:solidFill>
              <a:latin typeface="Calibri" panose="020F0502020204030204"/>
            </a:endParaRPr>
          </a:p>
        </p:txBody>
      </p:sp>
      <p:cxnSp>
        <p:nvCxnSpPr>
          <p:cNvPr id="16" name="Straight Connector 15"/>
          <p:cNvCxnSpPr/>
          <p:nvPr/>
        </p:nvCxnSpPr>
        <p:spPr>
          <a:xfrm flipV="1">
            <a:off x="8663412" y="3838244"/>
            <a:ext cx="0" cy="1787008"/>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graphicFrame>
        <p:nvGraphicFramePr>
          <p:cNvPr id="19" name="Content Placeholder 9"/>
          <p:cNvGraphicFramePr>
            <a:graphicFrameLocks noGrp="1"/>
          </p:cNvGraphicFramePr>
          <p:nvPr>
            <p:ph type="tbl" sz="quarter" idx="14"/>
            <p:extLst>
              <p:ext uri="{D42A27DB-BD31-4B8C-83A1-F6EECF244321}">
                <p14:modId xmlns:p14="http://schemas.microsoft.com/office/powerpoint/2010/main" val="1768005607"/>
              </p:ext>
            </p:extLst>
          </p:nvPr>
        </p:nvGraphicFramePr>
        <p:xfrm>
          <a:off x="2065548" y="6581617"/>
          <a:ext cx="20258559" cy="3581052"/>
        </p:xfrm>
        <a:graphic>
          <a:graphicData uri="http://schemas.openxmlformats.org/drawingml/2006/table">
            <a:tbl>
              <a:tblPr firstRow="1" bandRow="1">
                <a:tableStyleId>{8EC20E35-A176-4012-BC5E-935CFFF8708E}</a:tableStyleId>
              </a:tblPr>
              <a:tblGrid>
                <a:gridCol w="6554833">
                  <a:extLst>
                    <a:ext uri="{9D8B030D-6E8A-4147-A177-3AD203B41FA5}">
                      <a16:colId xmlns:a16="http://schemas.microsoft.com/office/drawing/2014/main" val="20000"/>
                    </a:ext>
                  </a:extLst>
                </a:gridCol>
                <a:gridCol w="3167640">
                  <a:extLst>
                    <a:ext uri="{9D8B030D-6E8A-4147-A177-3AD203B41FA5}">
                      <a16:colId xmlns:a16="http://schemas.microsoft.com/office/drawing/2014/main" val="20001"/>
                    </a:ext>
                  </a:extLst>
                </a:gridCol>
                <a:gridCol w="858516">
                  <a:extLst>
                    <a:ext uri="{9D8B030D-6E8A-4147-A177-3AD203B41FA5}">
                      <a16:colId xmlns:a16="http://schemas.microsoft.com/office/drawing/2014/main" val="20002"/>
                    </a:ext>
                  </a:extLst>
                </a:gridCol>
                <a:gridCol w="6808939">
                  <a:extLst>
                    <a:ext uri="{9D8B030D-6E8A-4147-A177-3AD203B41FA5}">
                      <a16:colId xmlns:a16="http://schemas.microsoft.com/office/drawing/2014/main" val="20003"/>
                    </a:ext>
                  </a:extLst>
                </a:gridCol>
                <a:gridCol w="2868631">
                  <a:extLst>
                    <a:ext uri="{9D8B030D-6E8A-4147-A177-3AD203B41FA5}">
                      <a16:colId xmlns:a16="http://schemas.microsoft.com/office/drawing/2014/main" val="20004"/>
                    </a:ext>
                  </a:extLst>
                </a:gridCol>
              </a:tblGrid>
              <a:tr h="1072136">
                <a:tc>
                  <a:txBody>
                    <a:bodyPr/>
                    <a:lstStyle/>
                    <a:p>
                      <a:pPr algn="l">
                        <a:lnSpc>
                          <a:spcPct val="90000"/>
                        </a:lnSpc>
                        <a:spcBef>
                          <a:spcPts val="0"/>
                        </a:spcBef>
                        <a:spcAft>
                          <a:spcPts val="0"/>
                        </a:spcAft>
                      </a:pPr>
                      <a:r>
                        <a:rPr kumimoji="0" lang="en-CA" altLang="en-US" sz="3400" b="1" i="0" u="none" strike="noStrike" cap="none" normalizeH="0" baseline="0" dirty="0">
                          <a:ln>
                            <a:noFill/>
                          </a:ln>
                          <a:solidFill>
                            <a:schemeClr val="bg1"/>
                          </a:solidFill>
                          <a:effectLst/>
                          <a:latin typeface="+mn-lt"/>
                          <a:ea typeface="ＭＳ Ｐゴシック" pitchFamily="34" charset="-128"/>
                        </a:rPr>
                        <a:t>Project</a:t>
                      </a:r>
                      <a:endParaRPr lang="en-CA" sz="3200" dirty="0">
                        <a:solidFill>
                          <a:srgbClr val="FFFFFF"/>
                        </a:solidFill>
                        <a:latin typeface="+mn-lt"/>
                      </a:endParaRPr>
                    </a:p>
                  </a:txBody>
                  <a:tcPr marL="219844" marR="219844" marT="215972" marB="215972"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pitchFamily="34" charset="0"/>
                        <a:buNone/>
                        <a:tabLst/>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pitchFamily="34" charset="0"/>
                        <a:buNone/>
                        <a:tabLst/>
                      </a:pPr>
                      <a:endParaRPr kumimoji="0" lang="en-CA" altLang="en-US" sz="3400" b="1" i="0" u="none" strike="noStrike" cap="none" normalizeH="0" baseline="0" dirty="0">
                        <a:ln>
                          <a:noFill/>
                        </a:ln>
                        <a:solidFill>
                          <a:schemeClr val="bg1"/>
                        </a:solidFill>
                        <a:effectLst/>
                        <a:latin typeface="+mn-lt"/>
                        <a:ea typeface="ＭＳ Ｐゴシック" pitchFamily="34" charset="-128"/>
                      </a:endParaRPr>
                    </a:p>
                  </a:txBody>
                  <a:tcPr marL="219844" marR="219844" marT="215972" marB="2159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charset="0"/>
                        <a:buNone/>
                        <a:tabLst/>
                      </a:pPr>
                      <a:r>
                        <a:rPr kumimoji="0" lang="en-CA" sz="3400" b="1" i="0" u="none" strike="noStrike" cap="none" normalizeH="0" baseline="0" dirty="0">
                          <a:ln>
                            <a:noFill/>
                          </a:ln>
                          <a:solidFill>
                            <a:srgbClr val="FFFFFF"/>
                          </a:solidFill>
                          <a:effectLst/>
                          <a:latin typeface="+mn-lt"/>
                          <a:ea typeface="MS PGothic" charset="0"/>
                          <a:cs typeface="MS PGothic" charset="0"/>
                        </a:rPr>
                        <a:t>Financing</a:t>
                      </a:r>
                    </a:p>
                  </a:txBody>
                  <a:tcPr marL="219844" marR="219844" marT="215972" marB="215972"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charset="0"/>
                        <a:buNone/>
                        <a:tabLst/>
                        <a:defRPr/>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1F384B"/>
                    </a:solidFill>
                  </a:tcPr>
                </a:tc>
                <a:extLst>
                  <a:ext uri="{0D108BD9-81ED-4DB2-BD59-A6C34878D82A}">
                    <a16:rowId xmlns:a16="http://schemas.microsoft.com/office/drawing/2014/main" val="10000"/>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Refinance Real Estate</a:t>
                      </a:r>
                    </a:p>
                  </a:txBody>
                  <a:tcPr marL="0" marR="219844" marT="71991" marB="71991"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$3,157,000</a:t>
                      </a:r>
                    </a:p>
                  </a:txBody>
                  <a:tcPr marL="219844" marR="219844" marT="71991" marB="71991"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1"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3881438"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3881438"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3881438"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3881438"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9p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BDC Financing </a:t>
                      </a:r>
                    </a:p>
                  </a:txBody>
                  <a:tcPr marL="0" marR="240906" marT="109671" marB="109671" anchor="ctr" horzOverflow="overflow">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4170363"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$3,125,000</a:t>
                      </a:r>
                    </a:p>
                  </a:txBody>
                  <a:tcPr marL="240906" marR="240906" marT="109671" marB="109671" anchor="ctr" horzOverflow="overflow">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1"/>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endParaRPr kumimoji="0" lang="en-CA" sz="3200" b="0" i="0" u="none" strike="noStrike" cap="none" normalizeH="0" baseline="0" noProof="0" dirty="0">
                        <a:ln>
                          <a:noFill/>
                        </a:ln>
                        <a:solidFill>
                          <a:schemeClr val="accent1"/>
                        </a:solidFill>
                        <a:effectLst/>
                        <a:latin typeface="+mn-lt"/>
                        <a:ea typeface="ＭＳ Ｐゴシック" pitchFamily="34" charset="-128"/>
                      </a:endParaRPr>
                    </a:p>
                  </a:txBody>
                  <a:tcPr marL="0" marR="219844" marT="71991" marB="71991" anchor="ctr">
                    <a:lnL w="381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r"/>
                      <a:endParaRPr lang="en-CA" sz="3200" dirty="0">
                        <a:solidFill>
                          <a:schemeClr val="accent1"/>
                        </a:solidFill>
                        <a:latin typeface="+mn-lt"/>
                      </a:endParaRPr>
                    </a:p>
                  </a:txBody>
                  <a:tcPr marL="219844" marR="219844" marT="71991" marB="71991" anchor="ctr">
                    <a:lnR w="12700" cap="flat" cmpd="sng" algn="ctr">
                      <a:noFill/>
                      <a:prstDash val="solid"/>
                      <a:round/>
                      <a:headEnd type="none" w="med" len="med"/>
                      <a:tailEnd type="none" w="med" len="med"/>
                    </a:lnR>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0"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Shareholder injection</a:t>
                      </a:r>
                    </a:p>
                  </a:txBody>
                  <a:tcPr marL="0" marR="240906" marT="109671" marB="109671" anchor="ctr" horzOverflow="overflow">
                    <a:lnL w="127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32,000</a:t>
                      </a:r>
                    </a:p>
                  </a:txBody>
                  <a:tcPr marL="240906" marR="240906" marT="109671" marB="109671" anchor="ctr" horzOverflow="overflow">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2"/>
                  </a:ext>
                </a:extLst>
              </a:tr>
              <a:tr h="936871">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381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$3,157,000</a:t>
                      </a:r>
                    </a:p>
                  </a:txBody>
                  <a:tcPr marL="154446" marR="154446" marT="224611" marB="224611" anchor="ctr">
                    <a:lnR w="12700" cap="flat" cmpd="sng" algn="ctr">
                      <a:noFill/>
                      <a:prstDash val="solid"/>
                      <a:round/>
                      <a:headEnd type="none" w="med" len="med"/>
                      <a:tailEnd type="none" w="med" len="med"/>
                    </a:lnR>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algn="ctr">
                        <a:lnSpc>
                          <a:spcPct val="85000"/>
                        </a:lnSpc>
                        <a:spcAft>
                          <a:spcPts val="0"/>
                        </a:spcAft>
                      </a:pPr>
                      <a:endParaRPr lang="en-US" sz="3200" b="1" dirty="0">
                        <a:effectLst/>
                        <a:latin typeface="+mn-lt"/>
                        <a:ea typeface="ＭＳ 明朝"/>
                        <a:cs typeface="Arial"/>
                      </a:endParaRPr>
                    </a:p>
                  </a:txBody>
                  <a:tcPr marL="154446" marR="154446" marT="224611" marB="22461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127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$3,157,000</a:t>
                      </a:r>
                    </a:p>
                  </a:txBody>
                  <a:tcPr marL="240906" marR="240906" marT="224611" marB="224611" anchor="ctr" horzOverflow="overflow">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Title 7"/>
          <p:cNvSpPr>
            <a:spLocks noGrp="1"/>
          </p:cNvSpPr>
          <p:nvPr>
            <p:ph type="title"/>
          </p:nvPr>
        </p:nvSpPr>
        <p:spPr>
          <a:xfrm>
            <a:off x="1219837" y="553038"/>
            <a:ext cx="20637314" cy="2210522"/>
          </a:xfrm>
        </p:spPr>
        <p:txBody>
          <a:bodyPr/>
          <a:lstStyle/>
          <a:p>
            <a:r>
              <a:rPr lang="en-CA" b="1" noProof="0" dirty="0"/>
              <a:t>Rental property for investment</a:t>
            </a:r>
          </a:p>
        </p:txBody>
      </p:sp>
      <p:sp>
        <p:nvSpPr>
          <p:cNvPr id="9" name="Rectangle 8"/>
          <p:cNvSpPr/>
          <p:nvPr/>
        </p:nvSpPr>
        <p:spPr>
          <a:xfrm>
            <a:off x="9366298" y="3669994"/>
            <a:ext cx="13006641" cy="2028664"/>
          </a:xfrm>
          <a:prstGeom prst="rect">
            <a:avLst/>
          </a:prstGeom>
          <a:noFill/>
        </p:spPr>
        <p:txBody>
          <a:bodyPr wrap="square" lIns="0" tIns="0" rIns="0" bIns="0" anchor="t" anchorCtr="0">
            <a:noAutofit/>
          </a:bodyPr>
          <a:lstStyle/>
          <a:p>
            <a:pPr defTabSz="1097280">
              <a:lnSpc>
                <a:spcPct val="90000"/>
              </a:lnSpc>
            </a:pPr>
            <a:r>
              <a:rPr lang="en-CA" sz="4000" dirty="0">
                <a:solidFill>
                  <a:srgbClr val="1F384B"/>
                </a:solidFill>
                <a:latin typeface="Arial"/>
                <a:ea typeface="MS PGothic" charset="0"/>
              </a:rPr>
              <a:t>Term loan to refinance investment property with 4 tenants. Cashflow based of the rent roll (leases, renewal and qualified tenants)</a:t>
            </a:r>
          </a:p>
        </p:txBody>
      </p:sp>
    </p:spTree>
    <p:extLst>
      <p:ext uri="{BB962C8B-B14F-4D97-AF65-F5344CB8AC3E}">
        <p14:creationId xmlns:p14="http://schemas.microsoft.com/office/powerpoint/2010/main" val="4373602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180935" y="11344385"/>
            <a:ext cx="21942743" cy="2049925"/>
          </a:xfrm>
          <a:prstGeom prst="rect">
            <a:avLst/>
          </a:prstGeom>
          <a:solidFill>
            <a:srgbClr val="E0DFD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2880" dirty="0">
              <a:solidFill>
                <a:prstClr val="white"/>
              </a:solidFill>
              <a:latin typeface="Calibri" panose="020F0502020204030204"/>
            </a:endParaRPr>
          </a:p>
        </p:txBody>
      </p:sp>
      <p:sp>
        <p:nvSpPr>
          <p:cNvPr id="15" name="Rectangle 14"/>
          <p:cNvSpPr/>
          <p:nvPr/>
        </p:nvSpPr>
        <p:spPr>
          <a:xfrm>
            <a:off x="9363036" y="11814078"/>
            <a:ext cx="13009897" cy="1580231"/>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Structure allowed for an 18-month principal postponement giving the client time to execute on contracts and move staff into the new location. </a:t>
            </a:r>
          </a:p>
          <a:p>
            <a:pPr defTabSz="1828709">
              <a:lnSpc>
                <a:spcPct val="90000"/>
              </a:lnSpc>
              <a:spcAft>
                <a:spcPts val="1440"/>
              </a:spcAft>
              <a:defRPr/>
            </a:pPr>
            <a:r>
              <a:rPr lang="en-CA" sz="3360" dirty="0">
                <a:solidFill>
                  <a:prstClr val="black"/>
                </a:solidFill>
                <a:latin typeface="Calibri" panose="020F0502020204030204"/>
                <a:ea typeface="ＭＳ Ｐゴシック" charset="0"/>
              </a:rPr>
              <a:t>Office asset in Toronto. </a:t>
            </a:r>
          </a:p>
        </p:txBody>
      </p:sp>
      <p:sp>
        <p:nvSpPr>
          <p:cNvPr id="17" name="Rectangle 16"/>
          <p:cNvSpPr/>
          <p:nvPr/>
        </p:nvSpPr>
        <p:spPr>
          <a:xfrm>
            <a:off x="2048785" y="11814081"/>
            <a:ext cx="6047212" cy="864044"/>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Client was able to access 93% LTV based on demonstration of debt-serviceability and future growth. </a:t>
            </a:r>
          </a:p>
        </p:txBody>
      </p:sp>
      <p:cxnSp>
        <p:nvCxnSpPr>
          <p:cNvPr id="18" name="Straight Connector 17"/>
          <p:cNvCxnSpPr/>
          <p:nvPr/>
        </p:nvCxnSpPr>
        <p:spPr>
          <a:xfrm flipV="1">
            <a:off x="8663412" y="11756338"/>
            <a:ext cx="0" cy="984830"/>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sp>
        <p:nvSpPr>
          <p:cNvPr id="21" name="Title 1"/>
          <p:cNvSpPr txBox="1">
            <a:spLocks/>
          </p:cNvSpPr>
          <p:nvPr/>
        </p:nvSpPr>
        <p:spPr bwMode="auto">
          <a:xfrm>
            <a:off x="1219836" y="10597532"/>
            <a:ext cx="21942743" cy="863880"/>
          </a:xfrm>
          <a:prstGeom prst="rect">
            <a:avLst/>
          </a:prstGeom>
          <a:solidFill>
            <a:schemeClr val="accent1"/>
          </a:solidFill>
          <a:ln>
            <a:noFill/>
          </a:ln>
          <a:effectLst/>
        </p:spPr>
        <p:txBody>
          <a:bodyPr wrap="square" lIns="863888" tIns="112307" rIns="345556" anchor="ctr" anchorCtr="0"/>
          <a:lstStyle>
            <a:defPPr>
              <a:defRPr lang="en-US"/>
            </a:defPPr>
          </a:lstStyle>
          <a:p>
            <a:pPr defTabSz="1828709">
              <a:lnSpc>
                <a:spcPct val="90000"/>
              </a:lnSpc>
              <a:spcBef>
                <a:spcPts val="1440"/>
              </a:spcBef>
            </a:pPr>
            <a:r>
              <a:rPr lang="en-CA" sz="1800" b="1" dirty="0">
                <a:solidFill>
                  <a:srgbClr val="FFFFFF"/>
                </a:solidFill>
                <a:latin typeface="Calibri" panose="020F0502020204030204"/>
                <a:cs typeface="Arial" charset="0"/>
              </a:rPr>
              <a:t>Benefits</a:t>
            </a:r>
          </a:p>
        </p:txBody>
      </p:sp>
      <p:sp>
        <p:nvSpPr>
          <p:cNvPr id="11" name="Rectangle 10"/>
          <p:cNvSpPr/>
          <p:nvPr/>
        </p:nvSpPr>
        <p:spPr>
          <a:xfrm>
            <a:off x="1219836" y="3326861"/>
            <a:ext cx="21942743" cy="2807635"/>
          </a:xfrm>
          <a:prstGeom prst="rect">
            <a:avLst/>
          </a:prstGeom>
          <a:solidFill>
            <a:srgbClr val="E0DFDE">
              <a:alpha val="5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5760">
              <a:solidFill>
                <a:prstClr val="white"/>
              </a:solidFill>
              <a:latin typeface="Calibri" panose="020F0502020204030204"/>
            </a:endParaRPr>
          </a:p>
        </p:txBody>
      </p:sp>
      <p:sp>
        <p:nvSpPr>
          <p:cNvPr id="12" name="Rectangle 11"/>
          <p:cNvSpPr/>
          <p:nvPr/>
        </p:nvSpPr>
        <p:spPr>
          <a:xfrm>
            <a:off x="2048783" y="3655355"/>
            <a:ext cx="6487796" cy="2028662"/>
          </a:xfrm>
          <a:prstGeom prst="rect">
            <a:avLst/>
          </a:prstGeom>
          <a:noFill/>
        </p:spPr>
        <p:txBody>
          <a:bodyPr wrap="square" lIns="0" tIns="0" rIns="0" bIns="0" anchor="t" anchorCtr="0">
            <a:noAutofit/>
          </a:bodyPr>
          <a:lstStyle/>
          <a:p>
            <a:pPr defTabSz="2194340">
              <a:lnSpc>
                <a:spcPct val="90000"/>
              </a:lnSpc>
              <a:buClr>
                <a:prstClr val="black"/>
              </a:buClr>
              <a:buSzPct val="75000"/>
            </a:pPr>
            <a:r>
              <a:rPr lang="en-CA" sz="5280" b="1" dirty="0">
                <a:solidFill>
                  <a:prstClr val="black"/>
                </a:solidFill>
                <a:latin typeface="Calibri" panose="020F0502020204030204"/>
              </a:rPr>
              <a:t>Financing example</a:t>
            </a:r>
          </a:p>
          <a:p>
            <a:pPr defTabSz="2194340">
              <a:lnSpc>
                <a:spcPct val="90000"/>
              </a:lnSpc>
              <a:buClr>
                <a:prstClr val="black"/>
              </a:buClr>
              <a:buSzPct val="75000"/>
            </a:pPr>
            <a:r>
              <a:rPr lang="en-CA" sz="5280" b="1" dirty="0">
                <a:solidFill>
                  <a:prstClr val="black"/>
                </a:solidFill>
                <a:latin typeface="Calibri" panose="020F0502020204030204"/>
              </a:rPr>
              <a:t>– </a:t>
            </a:r>
            <a:r>
              <a:rPr lang="en-CA" sz="5280" b="1" dirty="0">
                <a:solidFill>
                  <a:srgbClr val="ED7D31"/>
                </a:solidFill>
                <a:latin typeface="Calibri" panose="020F0502020204030204"/>
              </a:rPr>
              <a:t>Real Estate</a:t>
            </a:r>
            <a:endParaRPr lang="fr-CA" sz="5280" b="1" dirty="0">
              <a:solidFill>
                <a:srgbClr val="ED7D31"/>
              </a:solidFill>
              <a:latin typeface="Calibri" panose="020F0502020204030204"/>
            </a:endParaRPr>
          </a:p>
        </p:txBody>
      </p:sp>
      <p:cxnSp>
        <p:nvCxnSpPr>
          <p:cNvPr id="16" name="Straight Connector 15"/>
          <p:cNvCxnSpPr/>
          <p:nvPr/>
        </p:nvCxnSpPr>
        <p:spPr>
          <a:xfrm flipV="1">
            <a:off x="8663412" y="3838244"/>
            <a:ext cx="0" cy="1787008"/>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graphicFrame>
        <p:nvGraphicFramePr>
          <p:cNvPr id="19" name="Content Placeholder 9"/>
          <p:cNvGraphicFramePr>
            <a:graphicFrameLocks noGrp="1"/>
          </p:cNvGraphicFramePr>
          <p:nvPr>
            <p:ph type="tbl" sz="quarter" idx="14"/>
            <p:extLst>
              <p:ext uri="{D42A27DB-BD31-4B8C-83A1-F6EECF244321}">
                <p14:modId xmlns:p14="http://schemas.microsoft.com/office/powerpoint/2010/main" val="2563826348"/>
              </p:ext>
            </p:extLst>
          </p:nvPr>
        </p:nvGraphicFramePr>
        <p:xfrm>
          <a:off x="2065548" y="6581617"/>
          <a:ext cx="20258559" cy="3627461"/>
        </p:xfrm>
        <a:graphic>
          <a:graphicData uri="http://schemas.openxmlformats.org/drawingml/2006/table">
            <a:tbl>
              <a:tblPr firstRow="1" bandRow="1">
                <a:tableStyleId>{8EC20E35-A176-4012-BC5E-935CFFF8708E}</a:tableStyleId>
              </a:tblPr>
              <a:tblGrid>
                <a:gridCol w="6554833">
                  <a:extLst>
                    <a:ext uri="{9D8B030D-6E8A-4147-A177-3AD203B41FA5}">
                      <a16:colId xmlns:a16="http://schemas.microsoft.com/office/drawing/2014/main" val="20000"/>
                    </a:ext>
                  </a:extLst>
                </a:gridCol>
                <a:gridCol w="3167640">
                  <a:extLst>
                    <a:ext uri="{9D8B030D-6E8A-4147-A177-3AD203B41FA5}">
                      <a16:colId xmlns:a16="http://schemas.microsoft.com/office/drawing/2014/main" val="20001"/>
                    </a:ext>
                  </a:extLst>
                </a:gridCol>
                <a:gridCol w="858516">
                  <a:extLst>
                    <a:ext uri="{9D8B030D-6E8A-4147-A177-3AD203B41FA5}">
                      <a16:colId xmlns:a16="http://schemas.microsoft.com/office/drawing/2014/main" val="20002"/>
                    </a:ext>
                  </a:extLst>
                </a:gridCol>
                <a:gridCol w="6808939">
                  <a:extLst>
                    <a:ext uri="{9D8B030D-6E8A-4147-A177-3AD203B41FA5}">
                      <a16:colId xmlns:a16="http://schemas.microsoft.com/office/drawing/2014/main" val="20003"/>
                    </a:ext>
                  </a:extLst>
                </a:gridCol>
                <a:gridCol w="2868631">
                  <a:extLst>
                    <a:ext uri="{9D8B030D-6E8A-4147-A177-3AD203B41FA5}">
                      <a16:colId xmlns:a16="http://schemas.microsoft.com/office/drawing/2014/main" val="20004"/>
                    </a:ext>
                  </a:extLst>
                </a:gridCol>
              </a:tblGrid>
              <a:tr h="1072136">
                <a:tc>
                  <a:txBody>
                    <a:bodyPr/>
                    <a:lstStyle/>
                    <a:p>
                      <a:pPr algn="l">
                        <a:lnSpc>
                          <a:spcPct val="90000"/>
                        </a:lnSpc>
                        <a:spcBef>
                          <a:spcPts val="0"/>
                        </a:spcBef>
                        <a:spcAft>
                          <a:spcPts val="0"/>
                        </a:spcAft>
                      </a:pPr>
                      <a:r>
                        <a:rPr kumimoji="0" lang="en-CA" altLang="en-US" sz="3400" b="1" i="0" u="none" strike="noStrike" cap="none" normalizeH="0" baseline="0" dirty="0">
                          <a:ln>
                            <a:noFill/>
                          </a:ln>
                          <a:solidFill>
                            <a:schemeClr val="bg1"/>
                          </a:solidFill>
                          <a:effectLst/>
                          <a:latin typeface="+mn-lt"/>
                          <a:ea typeface="ＭＳ Ｐゴシック" pitchFamily="34" charset="-128"/>
                        </a:rPr>
                        <a:t>Project</a:t>
                      </a:r>
                      <a:endParaRPr lang="en-CA" sz="3200" dirty="0">
                        <a:solidFill>
                          <a:srgbClr val="FFFFFF"/>
                        </a:solidFill>
                        <a:latin typeface="+mn-lt"/>
                      </a:endParaRPr>
                    </a:p>
                  </a:txBody>
                  <a:tcPr marL="219844" marR="219844" marT="215972" marB="215972"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pitchFamily="34" charset="0"/>
                        <a:buNone/>
                        <a:tabLst/>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pitchFamily="34" charset="0"/>
                        <a:buNone/>
                        <a:tabLst/>
                      </a:pPr>
                      <a:endParaRPr kumimoji="0" lang="en-CA" altLang="en-US" sz="3400" b="1" i="0" u="none" strike="noStrike" cap="none" normalizeH="0" baseline="0" dirty="0">
                        <a:ln>
                          <a:noFill/>
                        </a:ln>
                        <a:solidFill>
                          <a:schemeClr val="bg1"/>
                        </a:solidFill>
                        <a:effectLst/>
                        <a:latin typeface="+mn-lt"/>
                        <a:ea typeface="ＭＳ Ｐゴシック" pitchFamily="34" charset="-128"/>
                      </a:endParaRPr>
                    </a:p>
                  </a:txBody>
                  <a:tcPr marL="219844" marR="219844" marT="215972" marB="2159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charset="0"/>
                        <a:buNone/>
                        <a:tabLst/>
                      </a:pPr>
                      <a:r>
                        <a:rPr kumimoji="0" lang="en-CA" sz="3400" b="1" i="0" u="none" strike="noStrike" cap="none" normalizeH="0" baseline="0" dirty="0">
                          <a:ln>
                            <a:noFill/>
                          </a:ln>
                          <a:solidFill>
                            <a:srgbClr val="FFFFFF"/>
                          </a:solidFill>
                          <a:effectLst/>
                          <a:latin typeface="+mn-lt"/>
                          <a:ea typeface="MS PGothic" charset="0"/>
                          <a:cs typeface="MS PGothic" charset="0"/>
                        </a:rPr>
                        <a:t>Financing</a:t>
                      </a:r>
                    </a:p>
                  </a:txBody>
                  <a:tcPr marL="219844" marR="219844" marT="215972" marB="215972"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charset="0"/>
                        <a:buNone/>
                        <a:tabLst/>
                        <a:defRPr/>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1F384B"/>
                    </a:solidFill>
                  </a:tcPr>
                </a:tc>
                <a:extLst>
                  <a:ext uri="{0D108BD9-81ED-4DB2-BD59-A6C34878D82A}">
                    <a16:rowId xmlns:a16="http://schemas.microsoft.com/office/drawing/2014/main" val="10000"/>
                  </a:ext>
                </a:extLst>
              </a:tr>
              <a:tr h="832416">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Purchase of Real Estate</a:t>
                      </a:r>
                    </a:p>
                  </a:txBody>
                  <a:tcPr marL="0" marR="219844" marT="71991" marB="71991"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$8,500,000</a:t>
                      </a:r>
                    </a:p>
                  </a:txBody>
                  <a:tcPr marL="219844" marR="219844" marT="71991" marB="71991"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1"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3881438"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3881438"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3881438"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3881438"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9p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BDC Financing </a:t>
                      </a:r>
                    </a:p>
                  </a:txBody>
                  <a:tcPr marL="0" marR="240906" marT="109671" marB="109671" anchor="ctr" horzOverflow="overflow">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4170363"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$7,900,000</a:t>
                      </a:r>
                    </a:p>
                  </a:txBody>
                  <a:tcPr marL="240906" marR="240906" marT="109671" marB="109671" anchor="ctr" horzOverflow="overflow">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1"/>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endParaRPr kumimoji="0" lang="en-CA" sz="3200" b="0" i="0" u="none" strike="noStrike" cap="none" normalizeH="0" baseline="0" noProof="0" dirty="0">
                        <a:ln>
                          <a:noFill/>
                        </a:ln>
                        <a:solidFill>
                          <a:schemeClr val="accent1"/>
                        </a:solidFill>
                        <a:effectLst/>
                        <a:latin typeface="+mn-lt"/>
                        <a:ea typeface="ＭＳ Ｐゴシック" pitchFamily="34" charset="-128"/>
                      </a:endParaRPr>
                    </a:p>
                  </a:txBody>
                  <a:tcPr marL="0" marR="219844" marT="71991" marB="71991" anchor="ctr">
                    <a:lnL w="381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r"/>
                      <a:endParaRPr lang="en-CA" sz="3200" dirty="0">
                        <a:solidFill>
                          <a:schemeClr val="accent1"/>
                        </a:solidFill>
                        <a:latin typeface="+mn-lt"/>
                      </a:endParaRPr>
                    </a:p>
                  </a:txBody>
                  <a:tcPr marL="219844" marR="219844" marT="71991" marB="71991" anchor="ctr">
                    <a:lnR w="12700" cap="flat" cmpd="sng" algn="ctr">
                      <a:noFill/>
                      <a:prstDash val="solid"/>
                      <a:round/>
                      <a:headEnd type="none" w="med" len="med"/>
                      <a:tailEnd type="none" w="med" len="med"/>
                    </a:lnR>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0"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Shareholder injection</a:t>
                      </a:r>
                    </a:p>
                  </a:txBody>
                  <a:tcPr marL="0" marR="240906" marT="109671" marB="109671" anchor="ctr" horzOverflow="overflow">
                    <a:lnL w="127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 $600,000</a:t>
                      </a:r>
                    </a:p>
                  </a:txBody>
                  <a:tcPr marL="240906" marR="240906" marT="109671" marB="109671" anchor="ctr" horzOverflow="overflow">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2"/>
                  </a:ext>
                </a:extLst>
              </a:tr>
              <a:tr h="936871">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381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$8,500,000</a:t>
                      </a:r>
                    </a:p>
                  </a:txBody>
                  <a:tcPr marL="154446" marR="154446" marT="224611" marB="224611" anchor="ctr">
                    <a:lnR w="12700" cap="flat" cmpd="sng" algn="ctr">
                      <a:noFill/>
                      <a:prstDash val="solid"/>
                      <a:round/>
                      <a:headEnd type="none" w="med" len="med"/>
                      <a:tailEnd type="none" w="med" len="med"/>
                    </a:lnR>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algn="ctr">
                        <a:lnSpc>
                          <a:spcPct val="85000"/>
                        </a:lnSpc>
                        <a:spcAft>
                          <a:spcPts val="0"/>
                        </a:spcAft>
                      </a:pPr>
                      <a:endParaRPr lang="en-US" sz="3200" b="1" dirty="0">
                        <a:effectLst/>
                        <a:latin typeface="+mn-lt"/>
                        <a:ea typeface="ＭＳ 明朝"/>
                        <a:cs typeface="Arial"/>
                      </a:endParaRPr>
                    </a:p>
                  </a:txBody>
                  <a:tcPr marL="154446" marR="154446" marT="224611" marB="22461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127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$8,500,000</a:t>
                      </a:r>
                    </a:p>
                  </a:txBody>
                  <a:tcPr marL="240906" marR="240906" marT="224611" marB="224611" anchor="ctr" horzOverflow="overflow">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Title 7"/>
          <p:cNvSpPr>
            <a:spLocks noGrp="1"/>
          </p:cNvSpPr>
          <p:nvPr>
            <p:ph type="title"/>
          </p:nvPr>
        </p:nvSpPr>
        <p:spPr>
          <a:xfrm>
            <a:off x="1219837" y="553038"/>
            <a:ext cx="20637314" cy="2210522"/>
          </a:xfrm>
        </p:spPr>
        <p:txBody>
          <a:bodyPr/>
          <a:lstStyle/>
          <a:p>
            <a:r>
              <a:rPr lang="en-CA" b="1" noProof="0" dirty="0"/>
              <a:t>Realty Acquisition </a:t>
            </a:r>
          </a:p>
        </p:txBody>
      </p:sp>
      <p:sp>
        <p:nvSpPr>
          <p:cNvPr id="9" name="Rectangle 8"/>
          <p:cNvSpPr/>
          <p:nvPr/>
        </p:nvSpPr>
        <p:spPr>
          <a:xfrm>
            <a:off x="9366298" y="3669994"/>
            <a:ext cx="13006641" cy="2028664"/>
          </a:xfrm>
          <a:prstGeom prst="rect">
            <a:avLst/>
          </a:prstGeom>
          <a:noFill/>
        </p:spPr>
        <p:txBody>
          <a:bodyPr wrap="square" lIns="0" tIns="0" rIns="0" bIns="0" anchor="t" anchorCtr="0">
            <a:noAutofit/>
          </a:bodyPr>
          <a:lstStyle/>
          <a:p>
            <a:pPr defTabSz="1828709">
              <a:lnSpc>
                <a:spcPct val="90000"/>
              </a:lnSpc>
            </a:pPr>
            <a:r>
              <a:rPr lang="en-CA" sz="4000" dirty="0">
                <a:solidFill>
                  <a:srgbClr val="1F384B"/>
                </a:solidFill>
                <a:latin typeface="Calibri" panose="020F0502020204030204"/>
                <a:ea typeface="MS PGothic" charset="0"/>
              </a:rPr>
              <a:t>Client is a professional services company that landed several large contracts and needed additional space to house the growth of its employee count. </a:t>
            </a:r>
          </a:p>
        </p:txBody>
      </p:sp>
    </p:spTree>
    <p:extLst>
      <p:ext uri="{BB962C8B-B14F-4D97-AF65-F5344CB8AC3E}">
        <p14:creationId xmlns:p14="http://schemas.microsoft.com/office/powerpoint/2010/main" val="14997083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219836" y="11408546"/>
            <a:ext cx="21942743" cy="2049925"/>
          </a:xfrm>
          <a:prstGeom prst="rect">
            <a:avLst/>
          </a:prstGeom>
          <a:solidFill>
            <a:srgbClr val="E0DFD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2880">
              <a:solidFill>
                <a:prstClr val="white"/>
              </a:solidFill>
              <a:latin typeface="Calibri" panose="020F0502020204030204"/>
            </a:endParaRPr>
          </a:p>
        </p:txBody>
      </p:sp>
      <p:sp>
        <p:nvSpPr>
          <p:cNvPr id="15" name="Rectangle 14"/>
          <p:cNvSpPr/>
          <p:nvPr/>
        </p:nvSpPr>
        <p:spPr>
          <a:xfrm>
            <a:off x="9363036" y="11814078"/>
            <a:ext cx="13009897" cy="1580231"/>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Re-advanceable mortgage to allow client access to future equity, without having to pay interest on any unutilized portion. </a:t>
            </a:r>
          </a:p>
        </p:txBody>
      </p:sp>
      <p:sp>
        <p:nvSpPr>
          <p:cNvPr id="17" name="Rectangle 16"/>
          <p:cNvSpPr/>
          <p:nvPr/>
        </p:nvSpPr>
        <p:spPr>
          <a:xfrm>
            <a:off x="2048785" y="11814081"/>
            <a:ext cx="6047212" cy="864044"/>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Client was able to access over $500k in WC with future WC available if performance is met. </a:t>
            </a:r>
          </a:p>
        </p:txBody>
      </p:sp>
      <p:cxnSp>
        <p:nvCxnSpPr>
          <p:cNvPr id="18" name="Straight Connector 17"/>
          <p:cNvCxnSpPr/>
          <p:nvPr/>
        </p:nvCxnSpPr>
        <p:spPr>
          <a:xfrm flipV="1">
            <a:off x="8663412" y="11756338"/>
            <a:ext cx="0" cy="984830"/>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sp>
        <p:nvSpPr>
          <p:cNvPr id="21" name="Title 1"/>
          <p:cNvSpPr txBox="1">
            <a:spLocks/>
          </p:cNvSpPr>
          <p:nvPr/>
        </p:nvSpPr>
        <p:spPr bwMode="auto">
          <a:xfrm>
            <a:off x="1219836" y="10597532"/>
            <a:ext cx="21942743" cy="863880"/>
          </a:xfrm>
          <a:prstGeom prst="rect">
            <a:avLst/>
          </a:prstGeom>
          <a:solidFill>
            <a:schemeClr val="accent1"/>
          </a:solidFill>
          <a:ln>
            <a:noFill/>
          </a:ln>
          <a:effectLst/>
        </p:spPr>
        <p:txBody>
          <a:bodyPr wrap="square" lIns="863888" tIns="112307" rIns="345556" anchor="ctr" anchorCtr="0"/>
          <a:lstStyle>
            <a:defPPr>
              <a:defRPr lang="en-US"/>
            </a:defPPr>
          </a:lstStyle>
          <a:p>
            <a:pPr defTabSz="1828709">
              <a:lnSpc>
                <a:spcPct val="90000"/>
              </a:lnSpc>
              <a:spcBef>
                <a:spcPts val="1440"/>
              </a:spcBef>
            </a:pPr>
            <a:r>
              <a:rPr lang="en-CA" sz="1800" b="1" dirty="0">
                <a:solidFill>
                  <a:srgbClr val="FFFFFF"/>
                </a:solidFill>
                <a:latin typeface="Calibri" panose="020F0502020204030204"/>
                <a:cs typeface="Arial" charset="0"/>
              </a:rPr>
              <a:t>Benefits</a:t>
            </a:r>
          </a:p>
        </p:txBody>
      </p:sp>
      <p:sp>
        <p:nvSpPr>
          <p:cNvPr id="11" name="Rectangle 10"/>
          <p:cNvSpPr/>
          <p:nvPr/>
        </p:nvSpPr>
        <p:spPr>
          <a:xfrm>
            <a:off x="1219836" y="3326861"/>
            <a:ext cx="21942743" cy="2807635"/>
          </a:xfrm>
          <a:prstGeom prst="rect">
            <a:avLst/>
          </a:prstGeom>
          <a:solidFill>
            <a:srgbClr val="E0DFDE">
              <a:alpha val="5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5760" dirty="0">
              <a:solidFill>
                <a:prstClr val="white"/>
              </a:solidFill>
              <a:latin typeface="Calibri" panose="020F0502020204030204"/>
            </a:endParaRPr>
          </a:p>
        </p:txBody>
      </p:sp>
      <p:sp>
        <p:nvSpPr>
          <p:cNvPr id="12" name="Rectangle 11"/>
          <p:cNvSpPr/>
          <p:nvPr/>
        </p:nvSpPr>
        <p:spPr>
          <a:xfrm>
            <a:off x="2048783" y="3655355"/>
            <a:ext cx="6487796" cy="2028662"/>
          </a:xfrm>
          <a:prstGeom prst="rect">
            <a:avLst/>
          </a:prstGeom>
          <a:noFill/>
        </p:spPr>
        <p:txBody>
          <a:bodyPr wrap="square" lIns="0" tIns="0" rIns="0" bIns="0" anchor="t" anchorCtr="0">
            <a:noAutofit/>
          </a:bodyPr>
          <a:lstStyle/>
          <a:p>
            <a:pPr defTabSz="2194340">
              <a:lnSpc>
                <a:spcPct val="90000"/>
              </a:lnSpc>
              <a:buClr>
                <a:prstClr val="black"/>
              </a:buClr>
              <a:buSzPct val="75000"/>
            </a:pPr>
            <a:r>
              <a:rPr lang="en-CA" sz="5280" b="1" dirty="0">
                <a:solidFill>
                  <a:prstClr val="black"/>
                </a:solidFill>
                <a:latin typeface="Calibri" panose="020F0502020204030204"/>
              </a:rPr>
              <a:t>Financing example</a:t>
            </a:r>
          </a:p>
          <a:p>
            <a:pPr defTabSz="2194340">
              <a:lnSpc>
                <a:spcPct val="90000"/>
              </a:lnSpc>
              <a:buClr>
                <a:prstClr val="black"/>
              </a:buClr>
              <a:buSzPct val="75000"/>
            </a:pPr>
            <a:r>
              <a:rPr lang="en-CA" sz="5280" b="1" dirty="0">
                <a:solidFill>
                  <a:prstClr val="black"/>
                </a:solidFill>
                <a:latin typeface="Calibri" panose="020F0502020204030204"/>
              </a:rPr>
              <a:t>– </a:t>
            </a:r>
            <a:r>
              <a:rPr lang="en-CA" sz="5280" b="1" dirty="0">
                <a:solidFill>
                  <a:srgbClr val="ED7D31"/>
                </a:solidFill>
                <a:latin typeface="Calibri" panose="020F0502020204030204"/>
              </a:rPr>
              <a:t>Real Estate</a:t>
            </a:r>
            <a:endParaRPr lang="fr-CA" sz="5280" b="1" dirty="0">
              <a:solidFill>
                <a:srgbClr val="ED7D31"/>
              </a:solidFill>
              <a:latin typeface="Calibri" panose="020F0502020204030204"/>
            </a:endParaRPr>
          </a:p>
        </p:txBody>
      </p:sp>
      <p:cxnSp>
        <p:nvCxnSpPr>
          <p:cNvPr id="16" name="Straight Connector 15"/>
          <p:cNvCxnSpPr/>
          <p:nvPr/>
        </p:nvCxnSpPr>
        <p:spPr>
          <a:xfrm flipV="1">
            <a:off x="8663412" y="3838244"/>
            <a:ext cx="0" cy="1787008"/>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graphicFrame>
        <p:nvGraphicFramePr>
          <p:cNvPr id="19" name="Content Placeholder 9"/>
          <p:cNvGraphicFramePr>
            <a:graphicFrameLocks noGrp="1"/>
          </p:cNvGraphicFramePr>
          <p:nvPr>
            <p:ph type="tbl" sz="quarter" idx="14"/>
          </p:nvPr>
        </p:nvGraphicFramePr>
        <p:xfrm>
          <a:off x="2065548" y="6581617"/>
          <a:ext cx="20258559" cy="3581052"/>
        </p:xfrm>
        <a:graphic>
          <a:graphicData uri="http://schemas.openxmlformats.org/drawingml/2006/table">
            <a:tbl>
              <a:tblPr firstRow="1" bandRow="1">
                <a:tableStyleId>{8EC20E35-A176-4012-BC5E-935CFFF8708E}</a:tableStyleId>
              </a:tblPr>
              <a:tblGrid>
                <a:gridCol w="6554833">
                  <a:extLst>
                    <a:ext uri="{9D8B030D-6E8A-4147-A177-3AD203B41FA5}">
                      <a16:colId xmlns:a16="http://schemas.microsoft.com/office/drawing/2014/main" val="20000"/>
                    </a:ext>
                  </a:extLst>
                </a:gridCol>
                <a:gridCol w="3167640">
                  <a:extLst>
                    <a:ext uri="{9D8B030D-6E8A-4147-A177-3AD203B41FA5}">
                      <a16:colId xmlns:a16="http://schemas.microsoft.com/office/drawing/2014/main" val="20001"/>
                    </a:ext>
                  </a:extLst>
                </a:gridCol>
                <a:gridCol w="858516">
                  <a:extLst>
                    <a:ext uri="{9D8B030D-6E8A-4147-A177-3AD203B41FA5}">
                      <a16:colId xmlns:a16="http://schemas.microsoft.com/office/drawing/2014/main" val="20002"/>
                    </a:ext>
                  </a:extLst>
                </a:gridCol>
                <a:gridCol w="6808939">
                  <a:extLst>
                    <a:ext uri="{9D8B030D-6E8A-4147-A177-3AD203B41FA5}">
                      <a16:colId xmlns:a16="http://schemas.microsoft.com/office/drawing/2014/main" val="20003"/>
                    </a:ext>
                  </a:extLst>
                </a:gridCol>
                <a:gridCol w="2868631">
                  <a:extLst>
                    <a:ext uri="{9D8B030D-6E8A-4147-A177-3AD203B41FA5}">
                      <a16:colId xmlns:a16="http://schemas.microsoft.com/office/drawing/2014/main" val="20004"/>
                    </a:ext>
                  </a:extLst>
                </a:gridCol>
              </a:tblGrid>
              <a:tr h="1072136">
                <a:tc>
                  <a:txBody>
                    <a:bodyPr/>
                    <a:lstStyle/>
                    <a:p>
                      <a:pPr algn="l">
                        <a:lnSpc>
                          <a:spcPct val="90000"/>
                        </a:lnSpc>
                        <a:spcBef>
                          <a:spcPts val="0"/>
                        </a:spcBef>
                        <a:spcAft>
                          <a:spcPts val="0"/>
                        </a:spcAft>
                      </a:pPr>
                      <a:r>
                        <a:rPr kumimoji="0" lang="en-CA" altLang="en-US" sz="3400" b="1" i="0" u="none" strike="noStrike" cap="none" normalizeH="0" baseline="0" dirty="0">
                          <a:ln>
                            <a:noFill/>
                          </a:ln>
                          <a:solidFill>
                            <a:schemeClr val="bg1"/>
                          </a:solidFill>
                          <a:effectLst/>
                          <a:latin typeface="+mn-lt"/>
                          <a:ea typeface="ＭＳ Ｐゴシック" pitchFamily="34" charset="-128"/>
                        </a:rPr>
                        <a:t>Project</a:t>
                      </a:r>
                      <a:endParaRPr lang="en-CA" sz="3200" dirty="0">
                        <a:solidFill>
                          <a:srgbClr val="FFFFFF"/>
                        </a:solidFill>
                        <a:latin typeface="+mn-lt"/>
                      </a:endParaRPr>
                    </a:p>
                  </a:txBody>
                  <a:tcPr marL="219844" marR="219844" marT="215972" marB="215972"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pitchFamily="34" charset="0"/>
                        <a:buNone/>
                        <a:tabLst/>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pitchFamily="34" charset="0"/>
                        <a:buNone/>
                        <a:tabLst/>
                      </a:pPr>
                      <a:endParaRPr kumimoji="0" lang="en-CA" altLang="en-US" sz="3400" b="1" i="0" u="none" strike="noStrike" cap="none" normalizeH="0" baseline="0" dirty="0">
                        <a:ln>
                          <a:noFill/>
                        </a:ln>
                        <a:solidFill>
                          <a:schemeClr val="bg1"/>
                        </a:solidFill>
                        <a:effectLst/>
                        <a:latin typeface="+mn-lt"/>
                        <a:ea typeface="ＭＳ Ｐゴシック" pitchFamily="34" charset="-128"/>
                      </a:endParaRPr>
                    </a:p>
                  </a:txBody>
                  <a:tcPr marL="219844" marR="219844" marT="215972" marB="2159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charset="0"/>
                        <a:buNone/>
                        <a:tabLst/>
                      </a:pPr>
                      <a:r>
                        <a:rPr kumimoji="0" lang="en-CA" sz="3400" b="1" i="0" u="none" strike="noStrike" cap="none" normalizeH="0" baseline="0" dirty="0">
                          <a:ln>
                            <a:noFill/>
                          </a:ln>
                          <a:solidFill>
                            <a:srgbClr val="FFFFFF"/>
                          </a:solidFill>
                          <a:effectLst/>
                          <a:latin typeface="+mn-lt"/>
                          <a:ea typeface="MS PGothic" charset="0"/>
                          <a:cs typeface="MS PGothic" charset="0"/>
                        </a:rPr>
                        <a:t>Financing</a:t>
                      </a:r>
                    </a:p>
                  </a:txBody>
                  <a:tcPr marL="219844" marR="219844" marT="215972" marB="215972"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charset="0"/>
                        <a:buNone/>
                        <a:tabLst/>
                        <a:defRPr/>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1F384B"/>
                    </a:solidFill>
                  </a:tcPr>
                </a:tc>
                <a:extLst>
                  <a:ext uri="{0D108BD9-81ED-4DB2-BD59-A6C34878D82A}">
                    <a16:rowId xmlns:a16="http://schemas.microsoft.com/office/drawing/2014/main" val="10000"/>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Refinance – Existing Facility</a:t>
                      </a:r>
                    </a:p>
                  </a:txBody>
                  <a:tcPr marL="0" marR="219844" marT="71991" marB="71991"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$3,125,000</a:t>
                      </a:r>
                    </a:p>
                  </a:txBody>
                  <a:tcPr marL="219844" marR="219844" marT="71991" marB="71991"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1"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3881438"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3881438"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3881438"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3881438"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9p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BDC Financing – Real Estate</a:t>
                      </a:r>
                    </a:p>
                  </a:txBody>
                  <a:tcPr marL="0" marR="240906" marT="109671" marB="109671" anchor="ctr" horzOverflow="overflow">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4170363"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$3,625,000</a:t>
                      </a:r>
                    </a:p>
                  </a:txBody>
                  <a:tcPr marL="240906" marR="240906" marT="109671" marB="109671" anchor="ctr" horzOverflow="overflow">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1"/>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Working Capital Injection</a:t>
                      </a:r>
                    </a:p>
                  </a:txBody>
                  <a:tcPr marL="0" marR="219844" marT="71991" marB="71991" anchor="ctr">
                    <a:lnL w="381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r"/>
                      <a:r>
                        <a:rPr kumimoji="0" lang="en-CA" sz="3200" b="0" i="0" u="none" strike="noStrike" cap="none" normalizeH="0" baseline="0" noProof="0" dirty="0">
                          <a:ln>
                            <a:noFill/>
                          </a:ln>
                          <a:solidFill>
                            <a:schemeClr val="accent1"/>
                          </a:solidFill>
                          <a:effectLst/>
                          <a:latin typeface="+mn-lt"/>
                          <a:ea typeface="ＭＳ Ｐゴシック" pitchFamily="34" charset="-128"/>
                        </a:rPr>
                        <a:t>$500,000</a:t>
                      </a:r>
                      <a:endParaRPr lang="en-CA" sz="3200" dirty="0">
                        <a:solidFill>
                          <a:schemeClr val="accent1"/>
                        </a:solidFill>
                        <a:latin typeface="+mn-lt"/>
                      </a:endParaRPr>
                    </a:p>
                  </a:txBody>
                  <a:tcPr marL="219844" marR="219844" marT="71991" marB="71991" anchor="ctr">
                    <a:lnR w="12700" cap="flat" cmpd="sng" algn="ctr">
                      <a:noFill/>
                      <a:prstDash val="solid"/>
                      <a:round/>
                      <a:headEnd type="none" w="med" len="med"/>
                      <a:tailEnd type="none" w="med" len="med"/>
                    </a:lnR>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0"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Shareholder injection</a:t>
                      </a:r>
                    </a:p>
                  </a:txBody>
                  <a:tcPr marL="0" marR="240906" marT="109671" marB="109671" anchor="ctr" horzOverflow="overflow">
                    <a:lnL w="127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 -</a:t>
                      </a:r>
                    </a:p>
                  </a:txBody>
                  <a:tcPr marL="240906" marR="240906" marT="109671" marB="109671" anchor="ctr" horzOverflow="overflow">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2"/>
                  </a:ext>
                </a:extLst>
              </a:tr>
              <a:tr h="936871">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381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$3,625,000</a:t>
                      </a:r>
                    </a:p>
                  </a:txBody>
                  <a:tcPr marL="154446" marR="154446" marT="224611" marB="224611" anchor="ctr">
                    <a:lnR w="12700" cap="flat" cmpd="sng" algn="ctr">
                      <a:noFill/>
                      <a:prstDash val="solid"/>
                      <a:round/>
                      <a:headEnd type="none" w="med" len="med"/>
                      <a:tailEnd type="none" w="med" len="med"/>
                    </a:lnR>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algn="ctr">
                        <a:lnSpc>
                          <a:spcPct val="85000"/>
                        </a:lnSpc>
                        <a:spcAft>
                          <a:spcPts val="0"/>
                        </a:spcAft>
                      </a:pPr>
                      <a:endParaRPr lang="en-US" sz="3200" b="1" dirty="0">
                        <a:effectLst/>
                        <a:latin typeface="+mn-lt"/>
                        <a:ea typeface="ＭＳ 明朝"/>
                        <a:cs typeface="Arial"/>
                      </a:endParaRPr>
                    </a:p>
                  </a:txBody>
                  <a:tcPr marL="154446" marR="154446" marT="224611" marB="22461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127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$3,625,000</a:t>
                      </a:r>
                    </a:p>
                  </a:txBody>
                  <a:tcPr marL="240906" marR="240906" marT="224611" marB="224611" anchor="ctr" horzOverflow="overflow">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Title 7"/>
          <p:cNvSpPr>
            <a:spLocks noGrp="1"/>
          </p:cNvSpPr>
          <p:nvPr>
            <p:ph type="title"/>
          </p:nvPr>
        </p:nvSpPr>
        <p:spPr>
          <a:xfrm>
            <a:off x="1219837" y="553038"/>
            <a:ext cx="20637314" cy="2210522"/>
          </a:xfrm>
        </p:spPr>
        <p:txBody>
          <a:bodyPr/>
          <a:lstStyle/>
          <a:p>
            <a:r>
              <a:rPr lang="en-CA" b="1" noProof="0" dirty="0"/>
              <a:t>Unlocking Equity &amp; Flexibility </a:t>
            </a:r>
          </a:p>
        </p:txBody>
      </p:sp>
      <p:sp>
        <p:nvSpPr>
          <p:cNvPr id="9" name="Rectangle 8"/>
          <p:cNvSpPr/>
          <p:nvPr/>
        </p:nvSpPr>
        <p:spPr>
          <a:xfrm>
            <a:off x="9366298" y="3669994"/>
            <a:ext cx="13006641" cy="2028664"/>
          </a:xfrm>
          <a:prstGeom prst="rect">
            <a:avLst/>
          </a:prstGeom>
          <a:noFill/>
        </p:spPr>
        <p:txBody>
          <a:bodyPr wrap="square" lIns="0" tIns="0" rIns="0" bIns="0" anchor="t" anchorCtr="0">
            <a:noAutofit/>
          </a:bodyPr>
          <a:lstStyle/>
          <a:p>
            <a:pPr defTabSz="1828709">
              <a:lnSpc>
                <a:spcPct val="90000"/>
              </a:lnSpc>
            </a:pPr>
            <a:r>
              <a:rPr lang="en-CA" sz="4000" dirty="0">
                <a:solidFill>
                  <a:srgbClr val="1F384B"/>
                </a:solidFill>
                <a:latin typeface="Calibri" panose="020F0502020204030204"/>
                <a:ea typeface="MS PGothic" charset="0"/>
              </a:rPr>
              <a:t>Client was looking to refinance their current lender in order to unlock additional capital with patient terms. This allowed them to upgrade the asset and attract high valued tenants alongside their own operations.  </a:t>
            </a:r>
          </a:p>
        </p:txBody>
      </p:sp>
    </p:spTree>
    <p:extLst>
      <p:ext uri="{BB962C8B-B14F-4D97-AF65-F5344CB8AC3E}">
        <p14:creationId xmlns:p14="http://schemas.microsoft.com/office/powerpoint/2010/main" val="427228835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a:extLst>
              <a:ext uri="{FF2B5EF4-FFF2-40B4-BE49-F238E27FC236}">
                <a16:creationId xmlns:a16="http://schemas.microsoft.com/office/drawing/2014/main" id="{E5B2D6FC-CB47-48EE-B368-19CA1A2DF370}"/>
              </a:ext>
            </a:extLst>
          </p:cNvPr>
          <p:cNvSpPr>
            <a:spLocks noGrp="1"/>
          </p:cNvSpPr>
          <p:nvPr>
            <p:ph type="title"/>
          </p:nvPr>
        </p:nvSpPr>
        <p:spPr>
          <a:xfrm>
            <a:off x="834241" y="1219554"/>
            <a:ext cx="20638656" cy="2210522"/>
          </a:xfrm>
        </p:spPr>
        <p:txBody>
          <a:bodyPr/>
          <a:lstStyle/>
          <a:p>
            <a:r>
              <a:rPr lang="en-CA" dirty="0"/>
              <a:t>Canada Digital Adoption Program* (CDAP)</a:t>
            </a:r>
            <a:endParaRPr lang="fr-CA" dirty="0"/>
          </a:p>
        </p:txBody>
      </p:sp>
      <p:sp>
        <p:nvSpPr>
          <p:cNvPr id="10" name="ZoneTexte 9">
            <a:extLst>
              <a:ext uri="{FF2B5EF4-FFF2-40B4-BE49-F238E27FC236}">
                <a16:creationId xmlns:a16="http://schemas.microsoft.com/office/drawing/2014/main" id="{1CC73D66-466B-43CC-B311-EC329366F25F}"/>
              </a:ext>
            </a:extLst>
          </p:cNvPr>
          <p:cNvSpPr txBox="1"/>
          <p:nvPr/>
        </p:nvSpPr>
        <p:spPr>
          <a:xfrm>
            <a:off x="834241" y="4605479"/>
            <a:ext cx="9194790" cy="4925451"/>
          </a:xfrm>
          <a:prstGeom prst="rect">
            <a:avLst/>
          </a:prstGeom>
          <a:noFill/>
        </p:spPr>
        <p:txBody>
          <a:bodyPr wrap="square">
            <a:spAutoFit/>
          </a:bodyPr>
          <a:lstStyle/>
          <a:p>
            <a:pPr defTabSz="1097189"/>
            <a:r>
              <a:rPr lang="en-US" b="1" dirty="0">
                <a:solidFill>
                  <a:srgbClr val="1F384B"/>
                </a:solidFill>
                <a:latin typeface="Arial"/>
              </a:rPr>
              <a:t>What is the objective of CDAP:</a:t>
            </a:r>
          </a:p>
          <a:p>
            <a:pPr defTabSz="1097189">
              <a:spcBef>
                <a:spcPts val="1440"/>
              </a:spcBef>
            </a:pPr>
            <a:r>
              <a:rPr lang="en-US" dirty="0">
                <a:solidFill>
                  <a:srgbClr val="1F384B"/>
                </a:solidFill>
                <a:latin typeface="Arial"/>
              </a:rPr>
              <a:t>Enable more small and medium sized entrepreneurs (SMEs) to accelerate digital adoption and transformation, which is a key lever towards increased productivity and competitiveness </a:t>
            </a:r>
          </a:p>
        </p:txBody>
      </p:sp>
      <p:sp>
        <p:nvSpPr>
          <p:cNvPr id="11" name="ZoneTexte 10">
            <a:extLst>
              <a:ext uri="{FF2B5EF4-FFF2-40B4-BE49-F238E27FC236}">
                <a16:creationId xmlns:a16="http://schemas.microsoft.com/office/drawing/2014/main" id="{6FB376A3-9340-46C1-938F-BC7382E2132E}"/>
              </a:ext>
            </a:extLst>
          </p:cNvPr>
          <p:cNvSpPr txBox="1"/>
          <p:nvPr/>
        </p:nvSpPr>
        <p:spPr>
          <a:xfrm>
            <a:off x="10681479" y="4605478"/>
            <a:ext cx="12568025" cy="6424323"/>
          </a:xfrm>
          <a:prstGeom prst="rect">
            <a:avLst/>
          </a:prstGeom>
          <a:noFill/>
        </p:spPr>
        <p:txBody>
          <a:bodyPr wrap="square">
            <a:spAutoFit/>
          </a:bodyPr>
          <a:lstStyle/>
          <a:p>
            <a:pPr defTabSz="1097189">
              <a:spcBef>
                <a:spcPts val="1440"/>
              </a:spcBef>
            </a:pPr>
            <a:r>
              <a:rPr lang="en-US" b="1" dirty="0">
                <a:solidFill>
                  <a:srgbClr val="1F384B"/>
                </a:solidFill>
                <a:latin typeface="Arial"/>
              </a:rPr>
              <a:t>What does CDAP include:</a:t>
            </a:r>
          </a:p>
          <a:p>
            <a:pPr defTabSz="1097189">
              <a:spcBef>
                <a:spcPts val="1440"/>
              </a:spcBef>
            </a:pPr>
            <a:r>
              <a:rPr lang="en-US" dirty="0">
                <a:solidFill>
                  <a:srgbClr val="1F384B"/>
                </a:solidFill>
                <a:latin typeface="Arial"/>
              </a:rPr>
              <a:t>4-year program with </a:t>
            </a:r>
            <a:r>
              <a:rPr lang="en-US">
                <a:solidFill>
                  <a:srgbClr val="1F384B"/>
                </a:solidFill>
                <a:latin typeface="Arial"/>
              </a:rPr>
              <a:t>$</a:t>
            </a:r>
            <a:r>
              <a:rPr lang="en-US">
                <a:solidFill>
                  <a:srgbClr val="1F384B"/>
                </a:solidFill>
                <a:latin typeface="Arial"/>
                <a:ea typeface="Calibri" panose="020F0502020204030204" pitchFamily="34" charset="0"/>
              </a:rPr>
              <a:t>1.4B </a:t>
            </a:r>
            <a:r>
              <a:rPr lang="en-US" dirty="0">
                <a:solidFill>
                  <a:srgbClr val="1F384B"/>
                </a:solidFill>
                <a:latin typeface="Arial"/>
                <a:ea typeface="Calibri" panose="020F0502020204030204" pitchFamily="34" charset="0"/>
              </a:rPr>
              <a:t>in </a:t>
            </a:r>
            <a:r>
              <a:rPr lang="en-US" b="1" dirty="0">
                <a:solidFill>
                  <a:srgbClr val="1F384B"/>
                </a:solidFill>
                <a:latin typeface="Arial"/>
                <a:ea typeface="Calibri" panose="020F0502020204030204" pitchFamily="34" charset="0"/>
              </a:rPr>
              <a:t>grants and advisory services</a:t>
            </a:r>
            <a:r>
              <a:rPr lang="en-US" dirty="0">
                <a:solidFill>
                  <a:srgbClr val="1F384B"/>
                </a:solidFill>
                <a:latin typeface="Arial"/>
                <a:ea typeface="Calibri" panose="020F0502020204030204" pitchFamily="34" charset="0"/>
              </a:rPr>
              <a:t> to SMEs from the Government of Canada and up to </a:t>
            </a:r>
            <a:r>
              <a:rPr lang="en-US">
                <a:solidFill>
                  <a:srgbClr val="1F384B"/>
                </a:solidFill>
                <a:latin typeface="Arial"/>
                <a:ea typeface="Calibri" panose="020F0502020204030204" pitchFamily="34" charset="0"/>
              </a:rPr>
              <a:t>$2.6B </a:t>
            </a:r>
            <a:r>
              <a:rPr lang="en-US" dirty="0">
                <a:solidFill>
                  <a:srgbClr val="1F384B"/>
                </a:solidFill>
                <a:latin typeface="Arial"/>
                <a:ea typeface="Calibri" panose="020F0502020204030204" pitchFamily="34" charset="0"/>
              </a:rPr>
              <a:t>in </a:t>
            </a:r>
            <a:r>
              <a:rPr lang="en-US" b="1" dirty="0">
                <a:solidFill>
                  <a:srgbClr val="1F384B"/>
                </a:solidFill>
                <a:latin typeface="Arial"/>
                <a:ea typeface="Calibri" panose="020F0502020204030204" pitchFamily="34" charset="0"/>
              </a:rPr>
              <a:t>loans from BDC</a:t>
            </a:r>
            <a:endParaRPr lang="en-US" b="1" dirty="0">
              <a:solidFill>
                <a:srgbClr val="1F384B"/>
              </a:solidFill>
              <a:latin typeface="Arial"/>
            </a:endParaRPr>
          </a:p>
          <a:p>
            <a:pPr marL="685743" indent="-685743" defTabSz="1097189">
              <a:spcBef>
                <a:spcPts val="1440"/>
              </a:spcBef>
              <a:buSzPct val="75000"/>
              <a:buFont typeface="Wingdings 3" panose="05040102010807070707" pitchFamily="18" charset="2"/>
              <a:buChar char="Ú"/>
            </a:pPr>
            <a:r>
              <a:rPr lang="en-US" sz="3840" dirty="0">
                <a:solidFill>
                  <a:srgbClr val="1F384B"/>
                </a:solidFill>
                <a:latin typeface="Arial"/>
              </a:rPr>
              <a:t>possibility of requesting $25k to $100K </a:t>
            </a:r>
            <a:r>
              <a:rPr lang="en-US" sz="3840" b="1" dirty="0">
                <a:solidFill>
                  <a:srgbClr val="1F384B"/>
                </a:solidFill>
                <a:latin typeface="Arial"/>
              </a:rPr>
              <a:t>zero-interest loan</a:t>
            </a:r>
            <a:r>
              <a:rPr lang="en-US" sz="3840" dirty="0">
                <a:solidFill>
                  <a:srgbClr val="1F384B"/>
                </a:solidFill>
                <a:latin typeface="Arial"/>
              </a:rPr>
              <a:t> to support their digital transformation</a:t>
            </a:r>
          </a:p>
          <a:p>
            <a:pPr marL="685743" indent="-685743" defTabSz="1097189">
              <a:spcBef>
                <a:spcPts val="1440"/>
              </a:spcBef>
              <a:buSzPct val="75000"/>
              <a:buFont typeface="Wingdings 3" panose="05040102010807070707" pitchFamily="18" charset="2"/>
              <a:buChar char="Ú"/>
            </a:pPr>
            <a:r>
              <a:rPr lang="en-US" sz="3840" b="1" dirty="0">
                <a:solidFill>
                  <a:srgbClr val="1F384B"/>
                </a:solidFill>
                <a:latin typeface="Arial"/>
              </a:rPr>
              <a:t>advisory grant </a:t>
            </a:r>
            <a:r>
              <a:rPr lang="en-US" sz="3840" dirty="0">
                <a:solidFill>
                  <a:srgbClr val="1F384B"/>
                </a:solidFill>
                <a:latin typeface="Arial"/>
              </a:rPr>
              <a:t>to develop a </a:t>
            </a:r>
            <a:r>
              <a:rPr lang="en-US" sz="3840" b="1" dirty="0">
                <a:solidFill>
                  <a:srgbClr val="1F384B"/>
                </a:solidFill>
                <a:latin typeface="Arial"/>
              </a:rPr>
              <a:t>digital plan </a:t>
            </a:r>
            <a:r>
              <a:rPr lang="en-US" sz="3840" dirty="0">
                <a:solidFill>
                  <a:srgbClr val="1F384B"/>
                </a:solidFill>
                <a:latin typeface="Arial"/>
              </a:rPr>
              <a:t>(covers 90% up to a max of $15,000)</a:t>
            </a:r>
          </a:p>
          <a:p>
            <a:pPr marL="685743" indent="-685743" defTabSz="1097189">
              <a:spcBef>
                <a:spcPts val="1440"/>
              </a:spcBef>
              <a:buSzPct val="75000"/>
              <a:buFont typeface="Wingdings 3" panose="05040102010807070707" pitchFamily="18" charset="2"/>
              <a:buChar char="Ú"/>
            </a:pPr>
            <a:r>
              <a:rPr lang="en-US" sz="3840" dirty="0">
                <a:solidFill>
                  <a:srgbClr val="1F384B"/>
                </a:solidFill>
                <a:latin typeface="Arial"/>
              </a:rPr>
              <a:t>student placement </a:t>
            </a:r>
            <a:r>
              <a:rPr lang="en-US" sz="3840" b="1" dirty="0">
                <a:solidFill>
                  <a:srgbClr val="1F384B"/>
                </a:solidFill>
                <a:latin typeface="Arial"/>
              </a:rPr>
              <a:t>wage subsidy </a:t>
            </a:r>
            <a:r>
              <a:rPr lang="en-US" sz="3840" dirty="0">
                <a:solidFill>
                  <a:srgbClr val="1F384B"/>
                </a:solidFill>
                <a:latin typeface="Arial"/>
              </a:rPr>
              <a:t>for up to $7,300</a:t>
            </a:r>
          </a:p>
        </p:txBody>
      </p:sp>
      <p:cxnSp>
        <p:nvCxnSpPr>
          <p:cNvPr id="13" name="Connecteur droit 12">
            <a:extLst>
              <a:ext uri="{FF2B5EF4-FFF2-40B4-BE49-F238E27FC236}">
                <a16:creationId xmlns:a16="http://schemas.microsoft.com/office/drawing/2014/main" id="{8554EA46-819B-484E-B908-F0BED93824D3}"/>
              </a:ext>
            </a:extLst>
          </p:cNvPr>
          <p:cNvCxnSpPr/>
          <p:nvPr/>
        </p:nvCxnSpPr>
        <p:spPr>
          <a:xfrm>
            <a:off x="10155980" y="4680985"/>
            <a:ext cx="0" cy="6710201"/>
          </a:xfrm>
          <a:prstGeom prst="line">
            <a:avLst/>
          </a:prstGeom>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64258D4E-DE44-493D-B48F-6918B8DDCF6D}"/>
              </a:ext>
            </a:extLst>
          </p:cNvPr>
          <p:cNvSpPr txBox="1"/>
          <p:nvPr/>
        </p:nvSpPr>
        <p:spPr>
          <a:xfrm>
            <a:off x="834242" y="12628525"/>
            <a:ext cx="19059403" cy="480131"/>
          </a:xfrm>
          <a:prstGeom prst="rect">
            <a:avLst/>
          </a:prstGeom>
          <a:noFill/>
        </p:spPr>
        <p:txBody>
          <a:bodyPr wrap="square" rtlCol="0">
            <a:spAutoFit/>
          </a:bodyPr>
          <a:lstStyle/>
          <a:p>
            <a:pPr defTabSz="1097189"/>
            <a:r>
              <a:rPr lang="en-US" sz="2520">
                <a:solidFill>
                  <a:srgbClr val="1F384B"/>
                </a:solidFill>
                <a:latin typeface="Arial"/>
              </a:rPr>
              <a:t>*CDAP is a program offered by Innovation, Science and Economic Development Canada (ISED)</a:t>
            </a:r>
          </a:p>
        </p:txBody>
      </p:sp>
    </p:spTree>
    <p:extLst>
      <p:ext uri="{BB962C8B-B14F-4D97-AF65-F5344CB8AC3E}">
        <p14:creationId xmlns:p14="http://schemas.microsoft.com/office/powerpoint/2010/main" val="356934536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12406499" y="11953918"/>
            <a:ext cx="11975916" cy="176163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sz="4800"/>
          </a:p>
        </p:txBody>
      </p:sp>
      <p:sp>
        <p:nvSpPr>
          <p:cNvPr id="11" name="Text Placeholder 10">
            <a:extLst>
              <a:ext uri="{FF2B5EF4-FFF2-40B4-BE49-F238E27FC236}">
                <a16:creationId xmlns:a16="http://schemas.microsoft.com/office/drawing/2014/main" id="{A60DD71A-4C45-52A8-319D-B41C729F6206}"/>
              </a:ext>
            </a:extLst>
          </p:cNvPr>
          <p:cNvSpPr>
            <a:spLocks noGrp="1"/>
          </p:cNvSpPr>
          <p:nvPr>
            <p:ph type="body" sz="quarter" idx="10"/>
          </p:nvPr>
        </p:nvSpPr>
        <p:spPr/>
        <p:txBody>
          <a:bodyPr/>
          <a:lstStyle/>
          <a:p>
            <a:r>
              <a:rPr lang="en-US" sz="12000" dirty="0"/>
              <a:t>Nearly 13M visits on bdc.ca</a:t>
            </a:r>
          </a:p>
        </p:txBody>
      </p:sp>
      <p:sp>
        <p:nvSpPr>
          <p:cNvPr id="13" name="Content Placeholder 12">
            <a:extLst>
              <a:ext uri="{FF2B5EF4-FFF2-40B4-BE49-F238E27FC236}">
                <a16:creationId xmlns:a16="http://schemas.microsoft.com/office/drawing/2014/main" id="{50E8B1E2-383F-C063-926E-ACDE4885EDC2}"/>
              </a:ext>
            </a:extLst>
          </p:cNvPr>
          <p:cNvSpPr>
            <a:spLocks noGrp="1"/>
          </p:cNvSpPr>
          <p:nvPr>
            <p:ph idx="14"/>
          </p:nvPr>
        </p:nvSpPr>
        <p:spPr>
          <a:xfrm>
            <a:off x="12668400" y="6043960"/>
            <a:ext cx="11188800" cy="6268563"/>
          </a:xfrm>
        </p:spPr>
        <p:txBody>
          <a:bodyPr/>
          <a:lstStyle/>
          <a:p>
            <a:pPr>
              <a:lnSpc>
                <a:spcPct val="40000"/>
              </a:lnSpc>
            </a:pPr>
            <a:r>
              <a:rPr lang="en-US" sz="20000" dirty="0">
                <a:solidFill>
                  <a:schemeClr val="accent3"/>
                </a:solidFill>
              </a:rPr>
              <a:t>3,200+</a:t>
            </a:r>
          </a:p>
          <a:p>
            <a:pPr>
              <a:spcBef>
                <a:spcPts val="0"/>
              </a:spcBef>
            </a:pPr>
            <a:r>
              <a:rPr lang="en-US" dirty="0"/>
              <a:t>free articles, blogs, videos, courses, tools, templates and eBooks on a variety of business topics</a:t>
            </a:r>
          </a:p>
        </p:txBody>
      </p:sp>
      <p:pic>
        <p:nvPicPr>
          <p:cNvPr id="31" name="Picture Placeholder 30" descr="Graphical user interface&#10;&#10;Description automatically generated">
            <a:extLst>
              <a:ext uri="{FF2B5EF4-FFF2-40B4-BE49-F238E27FC236}">
                <a16:creationId xmlns:a16="http://schemas.microsoft.com/office/drawing/2014/main" id="{1A4860C2-C003-2625-FF15-76EB08095D8A}"/>
              </a:ext>
            </a:extLst>
          </p:cNvPr>
          <p:cNvPicPr>
            <a:picLocks noGrp="1" noChangeAspect="1"/>
          </p:cNvPicPr>
          <p:nvPr>
            <p:ph type="pic" sz="quarter" idx="11"/>
          </p:nvPr>
        </p:nvPicPr>
        <p:blipFill rotWithShape="1">
          <a:blip r:embed="rId3" cstate="screen">
            <a:extLst>
              <a:ext uri="{28A0092B-C50C-407E-A947-70E740481C1C}">
                <a14:useLocalDpi xmlns:a14="http://schemas.microsoft.com/office/drawing/2010/main"/>
              </a:ext>
            </a:extLst>
          </a:blip>
          <a:srcRect l="-209" t="59" r="209" b="18779"/>
          <a:stretch/>
        </p:blipFill>
        <p:spPr>
          <a:xfrm>
            <a:off x="-818696" y="3257004"/>
            <a:ext cx="12471268" cy="8896337"/>
          </a:xfrm>
        </p:spPr>
      </p:pic>
    </p:spTree>
    <p:extLst>
      <p:ext uri="{BB962C8B-B14F-4D97-AF65-F5344CB8AC3E}">
        <p14:creationId xmlns:p14="http://schemas.microsoft.com/office/powerpoint/2010/main" val="37293564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F4ABFD40-AE7D-2208-BF1E-9B4EC136C02C}"/>
              </a:ext>
            </a:extLst>
          </p:cNvPr>
          <p:cNvSpPr txBox="1">
            <a:spLocks/>
          </p:cNvSpPr>
          <p:nvPr/>
        </p:nvSpPr>
        <p:spPr>
          <a:xfrm>
            <a:off x="11707338" y="1575864"/>
            <a:ext cx="8713479" cy="1397045"/>
          </a:xfrm>
          <a:prstGeom prst="rect">
            <a:avLst/>
          </a:prstGeom>
        </p:spPr>
        <p:txBody>
          <a:bodyPr vert="horz" lIns="0" tIns="0" rIns="0" bIns="0" rtlCol="0" anchor="b" anchorCtr="0">
            <a:noAutofit/>
          </a:bodyPr>
          <a:lstStyle>
            <a:lvl1pPr algn="l" defTabSz="1219127" rtl="0" eaLnBrk="1" latinLnBrk="0" hangingPunct="1">
              <a:lnSpc>
                <a:spcPct val="85000"/>
              </a:lnSpc>
              <a:spcBef>
                <a:spcPct val="0"/>
              </a:spcBef>
              <a:buNone/>
              <a:defRPr sz="8640" b="0" kern="1200">
                <a:solidFill>
                  <a:schemeClr val="tx1"/>
                </a:solidFill>
                <a:latin typeface="+mn-lt"/>
                <a:ea typeface="+mj-ea"/>
                <a:cs typeface="+mj-cs"/>
              </a:defRPr>
            </a:lvl1pPr>
          </a:lstStyle>
          <a:p>
            <a:r>
              <a:rPr lang="en-CA" sz="9600" b="1" dirty="0">
                <a:solidFill>
                  <a:srgbClr val="18303F"/>
                </a:solidFill>
                <a:latin typeface="Arial" panose="020B0604020202020204"/>
              </a:rPr>
              <a:t>Thank You!</a:t>
            </a:r>
            <a:endParaRPr lang="en-US" b="1" dirty="0"/>
          </a:p>
        </p:txBody>
      </p:sp>
      <p:sp>
        <p:nvSpPr>
          <p:cNvPr id="3" name="TextBox 2">
            <a:extLst>
              <a:ext uri="{FF2B5EF4-FFF2-40B4-BE49-F238E27FC236}">
                <a16:creationId xmlns:a16="http://schemas.microsoft.com/office/drawing/2014/main" id="{3D1EB90F-601A-24CA-5E90-521F628A2E73}"/>
              </a:ext>
            </a:extLst>
          </p:cNvPr>
          <p:cNvSpPr txBox="1"/>
          <p:nvPr/>
        </p:nvSpPr>
        <p:spPr>
          <a:xfrm>
            <a:off x="10799955" y="7359805"/>
            <a:ext cx="10797301" cy="2923877"/>
          </a:xfrm>
          <a:prstGeom prst="rect">
            <a:avLst/>
          </a:prstGeom>
          <a:noFill/>
        </p:spPr>
        <p:txBody>
          <a:bodyPr wrap="square">
            <a:spAutoFit/>
          </a:bodyPr>
          <a:lstStyle/>
          <a:p>
            <a:r>
              <a:rPr lang="en-US" sz="4400" b="1" dirty="0">
                <a:solidFill>
                  <a:srgbClr val="1F384B"/>
                </a:solidFill>
                <a:effectLst/>
                <a:latin typeface="Arial" panose="020B0604020202020204" pitchFamily="34" charset="0"/>
                <a:ea typeface="Times New Roman" panose="02020603050405020304" pitchFamily="18" charset="0"/>
              </a:rPr>
              <a:t>Mark Michalicka</a:t>
            </a:r>
          </a:p>
          <a:p>
            <a:r>
              <a:rPr lang="en-US" sz="3200" dirty="0">
                <a:solidFill>
                  <a:srgbClr val="1F384B"/>
                </a:solidFill>
                <a:effectLst/>
                <a:latin typeface="Arial" panose="020B0604020202020204" pitchFamily="34" charset="0"/>
                <a:ea typeface="Times New Roman" panose="02020603050405020304" pitchFamily="18" charset="0"/>
              </a:rPr>
              <a:t>Mark.michalicka@bdc.ca</a:t>
            </a:r>
            <a:br>
              <a:rPr lang="en-US" sz="4400" dirty="0">
                <a:solidFill>
                  <a:srgbClr val="1F384B"/>
                </a:solidFill>
                <a:effectLst/>
                <a:latin typeface="Arial" panose="020B0604020202020204" pitchFamily="34" charset="0"/>
                <a:ea typeface="Times New Roman" panose="02020603050405020304" pitchFamily="18" charset="0"/>
              </a:rPr>
            </a:br>
            <a:r>
              <a:rPr lang="en-US" sz="3600" dirty="0">
                <a:solidFill>
                  <a:srgbClr val="1F384B"/>
                </a:solidFill>
                <a:effectLst/>
                <a:latin typeface="Arial" panose="020B0604020202020204" pitchFamily="34" charset="0"/>
                <a:ea typeface="Calibri" panose="020F0502020204030204" pitchFamily="34" charset="0"/>
              </a:rPr>
              <a:t>Senior Commercial Account Manager</a:t>
            </a:r>
            <a:r>
              <a:rPr lang="en-US" sz="3600" dirty="0">
                <a:solidFill>
                  <a:srgbClr val="A8162C"/>
                </a:solidFill>
                <a:effectLst/>
                <a:latin typeface="Arial" panose="020B0604020202020204" pitchFamily="34" charset="0"/>
                <a:ea typeface="Calibri" panose="020F0502020204030204" pitchFamily="34" charset="0"/>
              </a:rPr>
              <a:t> </a:t>
            </a:r>
          </a:p>
          <a:p>
            <a:r>
              <a:rPr lang="en-US" sz="3600" dirty="0">
                <a:solidFill>
                  <a:srgbClr val="1F384B"/>
                </a:solidFill>
                <a:effectLst/>
                <a:latin typeface="Arial" panose="020B0604020202020204" pitchFamily="34" charset="0"/>
                <a:ea typeface="Calibri" panose="020F0502020204030204" pitchFamily="34" charset="0"/>
              </a:rPr>
              <a:t>Business Development Bank of Canada</a:t>
            </a:r>
            <a:br>
              <a:rPr lang="en-US" sz="3600" dirty="0">
                <a:solidFill>
                  <a:srgbClr val="1F384B"/>
                </a:solidFill>
                <a:effectLst/>
                <a:latin typeface="Arial" panose="020B0604020202020204" pitchFamily="34" charset="0"/>
                <a:ea typeface="Times New Roman" panose="02020603050405020304" pitchFamily="18" charset="0"/>
              </a:rPr>
            </a:br>
            <a:r>
              <a:rPr lang="en-US" sz="3600" b="1" dirty="0">
                <a:solidFill>
                  <a:srgbClr val="1F384B"/>
                </a:solidFill>
                <a:effectLst/>
                <a:latin typeface="Arial" panose="020B0604020202020204" pitchFamily="34" charset="0"/>
                <a:ea typeface="Times New Roman" panose="02020603050405020304" pitchFamily="18" charset="0"/>
              </a:rPr>
              <a:t>T  </a:t>
            </a:r>
            <a:r>
              <a:rPr lang="en-US" sz="3600" dirty="0">
                <a:solidFill>
                  <a:srgbClr val="1F384B"/>
                </a:solidFill>
                <a:effectLst/>
                <a:latin typeface="Arial" panose="020B0604020202020204" pitchFamily="34" charset="0"/>
                <a:ea typeface="Times New Roman" panose="02020603050405020304" pitchFamily="18" charset="0"/>
              </a:rPr>
              <a:t>416-973-2513     </a:t>
            </a:r>
            <a:r>
              <a:rPr lang="en-US" sz="3600" b="1" dirty="0">
                <a:solidFill>
                  <a:srgbClr val="1F384B"/>
                </a:solidFill>
                <a:effectLst/>
                <a:latin typeface="Arial" panose="020B0604020202020204" pitchFamily="34" charset="0"/>
                <a:ea typeface="Times New Roman" panose="02020603050405020304" pitchFamily="18" charset="0"/>
              </a:rPr>
              <a:t>C </a:t>
            </a:r>
            <a:r>
              <a:rPr lang="en-US" sz="3600" dirty="0">
                <a:solidFill>
                  <a:srgbClr val="1F384B"/>
                </a:solidFill>
                <a:effectLst/>
                <a:latin typeface="Arial" panose="020B0604020202020204" pitchFamily="34" charset="0"/>
                <a:ea typeface="Times New Roman" panose="02020603050405020304" pitchFamily="18" charset="0"/>
              </a:rPr>
              <a:t>647-640-5387</a:t>
            </a:r>
            <a:endParaRPr lang="en-US" sz="3600" dirty="0"/>
          </a:p>
        </p:txBody>
      </p:sp>
      <p:sp>
        <p:nvSpPr>
          <p:cNvPr id="5" name="TextBox 4">
            <a:extLst>
              <a:ext uri="{FF2B5EF4-FFF2-40B4-BE49-F238E27FC236}">
                <a16:creationId xmlns:a16="http://schemas.microsoft.com/office/drawing/2014/main" id="{B16AC218-9B1B-5F59-731C-A982F6B5064B}"/>
              </a:ext>
            </a:extLst>
          </p:cNvPr>
          <p:cNvSpPr txBox="1"/>
          <p:nvPr/>
        </p:nvSpPr>
        <p:spPr>
          <a:xfrm>
            <a:off x="10799956" y="4073750"/>
            <a:ext cx="12188282" cy="2985433"/>
          </a:xfrm>
          <a:prstGeom prst="rect">
            <a:avLst/>
          </a:prstGeom>
          <a:noFill/>
        </p:spPr>
        <p:txBody>
          <a:bodyPr wrap="square">
            <a:spAutoFit/>
          </a:bodyPr>
          <a:lstStyle/>
          <a:p>
            <a:r>
              <a:rPr lang="en-US" sz="4800" b="1" dirty="0">
                <a:solidFill>
                  <a:srgbClr val="1F384B"/>
                </a:solidFill>
                <a:effectLst/>
                <a:latin typeface="Arial" panose="020B0604020202020204" pitchFamily="34" charset="0"/>
                <a:ea typeface="Times New Roman" panose="02020603050405020304" pitchFamily="18" charset="0"/>
              </a:rPr>
              <a:t>Renu Narang</a:t>
            </a:r>
            <a:endParaRPr lang="en-US" sz="4800" b="1" dirty="0">
              <a:solidFill>
                <a:srgbClr val="1F384B"/>
              </a:solidFill>
              <a:latin typeface="Arial" panose="020B0604020202020204" pitchFamily="34" charset="0"/>
              <a:ea typeface="Times New Roman" panose="02020603050405020304" pitchFamily="18" charset="0"/>
            </a:endParaRPr>
          </a:p>
          <a:p>
            <a:r>
              <a:rPr lang="en-US" sz="3200" b="1" dirty="0">
                <a:solidFill>
                  <a:srgbClr val="1F384B"/>
                </a:solidFill>
                <a:effectLst/>
                <a:latin typeface="Arial" panose="020B0604020202020204" pitchFamily="34" charset="0"/>
                <a:ea typeface="Times New Roman" panose="02020603050405020304" pitchFamily="18" charset="0"/>
              </a:rPr>
              <a:t>Renu.narang@bdc.ca</a:t>
            </a:r>
            <a:br>
              <a:rPr lang="en-US" sz="4400" dirty="0">
                <a:solidFill>
                  <a:srgbClr val="1F384B"/>
                </a:solidFill>
                <a:effectLst/>
                <a:latin typeface="Arial" panose="020B0604020202020204" pitchFamily="34" charset="0"/>
                <a:ea typeface="Times New Roman" panose="02020603050405020304" pitchFamily="18" charset="0"/>
              </a:rPr>
            </a:br>
            <a:r>
              <a:rPr lang="en-US" sz="3600" dirty="0">
                <a:solidFill>
                  <a:srgbClr val="1F384B"/>
                </a:solidFill>
                <a:effectLst/>
                <a:latin typeface="Arial" panose="020B0604020202020204" pitchFamily="34" charset="0"/>
                <a:ea typeface="Calibri" panose="020F0502020204030204" pitchFamily="34" charset="0"/>
              </a:rPr>
              <a:t>Business Centre Manager, Toronto</a:t>
            </a:r>
            <a:endParaRPr lang="en-US" sz="3600" dirty="0">
              <a:solidFill>
                <a:srgbClr val="A8162C"/>
              </a:solidFill>
              <a:effectLst/>
              <a:latin typeface="Arial" panose="020B0604020202020204" pitchFamily="34" charset="0"/>
              <a:ea typeface="Calibri" panose="020F0502020204030204" pitchFamily="34" charset="0"/>
            </a:endParaRPr>
          </a:p>
          <a:p>
            <a:r>
              <a:rPr lang="en-US" sz="3600" dirty="0">
                <a:solidFill>
                  <a:srgbClr val="1F384B"/>
                </a:solidFill>
                <a:effectLst/>
                <a:latin typeface="Arial" panose="020B0604020202020204" pitchFamily="34" charset="0"/>
                <a:ea typeface="Calibri" panose="020F0502020204030204" pitchFamily="34" charset="0"/>
              </a:rPr>
              <a:t>Business Development Bank of Canada</a:t>
            </a:r>
            <a:br>
              <a:rPr lang="en-US" sz="3600" dirty="0">
                <a:solidFill>
                  <a:srgbClr val="1F384B"/>
                </a:solidFill>
                <a:effectLst/>
                <a:latin typeface="Arial" panose="020B0604020202020204" pitchFamily="34" charset="0"/>
                <a:ea typeface="Times New Roman" panose="02020603050405020304" pitchFamily="18" charset="0"/>
              </a:rPr>
            </a:br>
            <a:r>
              <a:rPr lang="en-US" sz="3600" b="1" dirty="0">
                <a:solidFill>
                  <a:srgbClr val="1F384B"/>
                </a:solidFill>
                <a:effectLst/>
                <a:latin typeface="Arial" panose="020B0604020202020204" pitchFamily="34" charset="0"/>
                <a:ea typeface="Times New Roman" panose="02020603050405020304" pitchFamily="18" charset="0"/>
              </a:rPr>
              <a:t>T  </a:t>
            </a:r>
            <a:r>
              <a:rPr lang="en-US" sz="3600" dirty="0">
                <a:solidFill>
                  <a:srgbClr val="1F384B"/>
                </a:solidFill>
                <a:effectLst/>
                <a:latin typeface="Arial" panose="020B0604020202020204" pitchFamily="34" charset="0"/>
                <a:ea typeface="Times New Roman" panose="02020603050405020304" pitchFamily="18" charset="0"/>
              </a:rPr>
              <a:t>416-736-3430     </a:t>
            </a:r>
            <a:r>
              <a:rPr lang="en-US" sz="3600" b="1" dirty="0">
                <a:solidFill>
                  <a:srgbClr val="1F384B"/>
                </a:solidFill>
                <a:effectLst/>
                <a:latin typeface="Arial" panose="020B0604020202020204" pitchFamily="34" charset="0"/>
                <a:ea typeface="Times New Roman" panose="02020603050405020304" pitchFamily="18" charset="0"/>
              </a:rPr>
              <a:t>C </a:t>
            </a:r>
            <a:r>
              <a:rPr lang="en-US" sz="3600" dirty="0">
                <a:solidFill>
                  <a:srgbClr val="1F384B"/>
                </a:solidFill>
                <a:effectLst/>
                <a:latin typeface="Arial" panose="020B0604020202020204" pitchFamily="34" charset="0"/>
                <a:ea typeface="Times New Roman" panose="02020603050405020304" pitchFamily="18" charset="0"/>
              </a:rPr>
              <a:t>416-704-9092</a:t>
            </a:r>
            <a:endParaRPr lang="en-US" sz="3600" dirty="0"/>
          </a:p>
        </p:txBody>
      </p:sp>
    </p:spTree>
    <p:extLst>
      <p:ext uri="{BB962C8B-B14F-4D97-AF65-F5344CB8AC3E}">
        <p14:creationId xmlns:p14="http://schemas.microsoft.com/office/powerpoint/2010/main" val="142425945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939735" y="1264563"/>
            <a:ext cx="20638656" cy="3400449"/>
          </a:xfrm>
        </p:spPr>
        <p:txBody>
          <a:bodyPr/>
          <a:lstStyle/>
          <a:p>
            <a:r>
              <a:rPr lang="en-CA" dirty="0">
                <a:solidFill>
                  <a:schemeClr val="tx1"/>
                </a:solidFill>
                <a:ea typeface="+mn-ea"/>
              </a:rPr>
              <a:t>What we do well</a:t>
            </a:r>
            <a:endParaRPr lang="en-AU" dirty="0">
              <a:solidFill>
                <a:schemeClr val="tx1"/>
              </a:solidFill>
              <a:ea typeface="+mn-ea"/>
            </a:endParaRPr>
          </a:p>
        </p:txBody>
      </p:sp>
      <p:sp>
        <p:nvSpPr>
          <p:cNvPr id="21" name="Freeform 8">
            <a:extLst>
              <a:ext uri="{FF2B5EF4-FFF2-40B4-BE49-F238E27FC236}">
                <a16:creationId xmlns:a16="http://schemas.microsoft.com/office/drawing/2014/main" id="{F4EA49B8-6A69-40AC-969B-91AC063B1F58}"/>
              </a:ext>
            </a:extLst>
          </p:cNvPr>
          <p:cNvSpPr>
            <a:spLocks noChangeArrowheads="1"/>
          </p:cNvSpPr>
          <p:nvPr/>
        </p:nvSpPr>
        <p:spPr bwMode="auto">
          <a:xfrm>
            <a:off x="11828249" y="9360769"/>
            <a:ext cx="9750143" cy="2007721"/>
          </a:xfrm>
          <a:custGeom>
            <a:avLst/>
            <a:gdLst>
              <a:gd name="T0" fmla="*/ 12075 w 12076"/>
              <a:gd name="T1" fmla="*/ 0 h 9391"/>
              <a:gd name="T2" fmla="*/ 0 w 12076"/>
              <a:gd name="T3" fmla="*/ 0 h 9391"/>
              <a:gd name="T4" fmla="*/ 0 w 12076"/>
              <a:gd name="T5" fmla="*/ 9390 h 9391"/>
              <a:gd name="T6" fmla="*/ 12075 w 12076"/>
              <a:gd name="T7" fmla="*/ 9390 h 9391"/>
              <a:gd name="T8" fmla="*/ 12075 w 12076"/>
              <a:gd name="T9" fmla="*/ 0 h 9391"/>
            </a:gdLst>
            <a:ahLst/>
            <a:cxnLst>
              <a:cxn ang="0">
                <a:pos x="T0" y="T1"/>
              </a:cxn>
              <a:cxn ang="0">
                <a:pos x="T2" y="T3"/>
              </a:cxn>
              <a:cxn ang="0">
                <a:pos x="T4" y="T5"/>
              </a:cxn>
              <a:cxn ang="0">
                <a:pos x="T6" y="T7"/>
              </a:cxn>
              <a:cxn ang="0">
                <a:pos x="T8" y="T9"/>
              </a:cxn>
            </a:cxnLst>
            <a:rect l="0" t="0" r="r" b="b"/>
            <a:pathLst>
              <a:path w="12076" h="9391">
                <a:moveTo>
                  <a:pt x="12075" y="0"/>
                </a:moveTo>
                <a:lnTo>
                  <a:pt x="0" y="0"/>
                </a:lnTo>
                <a:lnTo>
                  <a:pt x="0" y="9390"/>
                </a:lnTo>
                <a:lnTo>
                  <a:pt x="12075" y="9390"/>
                </a:lnTo>
                <a:lnTo>
                  <a:pt x="12075" y="0"/>
                </a:lnTo>
              </a:path>
            </a:pathLst>
          </a:custGeom>
          <a:solidFill>
            <a:srgbClr val="1F384B"/>
          </a:solidFill>
          <a:ln>
            <a:noFill/>
          </a:ln>
          <a:effectLst/>
        </p:spPr>
        <p:txBody>
          <a:bodyPr lIns="1519901" tIns="639958" rIns="399974" bIns="639958" anchor="ctr"/>
          <a:lstStyle/>
          <a:p>
            <a:pPr marL="0" marR="0" lvl="0" indent="0" algn="l" defTabSz="914354" rtl="0" eaLnBrk="1" fontAlgn="auto" latinLnBrk="0" hangingPunct="1">
              <a:lnSpc>
                <a:spcPct val="90000"/>
              </a:lnSpc>
              <a:spcBef>
                <a:spcPts val="0"/>
              </a:spcBef>
              <a:spcAft>
                <a:spcPts val="0"/>
              </a:spcAft>
              <a:buClrTx/>
              <a:buSzTx/>
              <a:buFontTx/>
              <a:buNone/>
              <a:tabLst/>
              <a:defRPr/>
            </a:pPr>
            <a:r>
              <a:rPr kumimoji="0" lang="en-US" sz="7112" b="0" i="0" u="none" strike="noStrike" kern="0" cap="none" spc="0" normalizeH="0" baseline="0" noProof="0">
                <a:ln>
                  <a:noFill/>
                </a:ln>
                <a:solidFill>
                  <a:prstClr val="white"/>
                </a:solidFill>
                <a:effectLst/>
                <a:uLnTx/>
                <a:uFillTx/>
                <a:latin typeface="Arial"/>
                <a:ea typeface="MS PGothic" charset="0"/>
                <a:cs typeface="MS PGothic" charset="0"/>
              </a:rPr>
              <a:t>Advisory services</a:t>
            </a:r>
            <a:endParaRPr kumimoji="0" lang="en-CA" sz="7112" b="0" i="0" u="none" strike="noStrike" kern="0" cap="none" spc="0" normalizeH="0" baseline="0" noProof="0">
              <a:ln>
                <a:noFill/>
              </a:ln>
              <a:solidFill>
                <a:prstClr val="white"/>
              </a:solidFill>
              <a:effectLst/>
              <a:uLnTx/>
              <a:uFillTx/>
              <a:latin typeface="Arial"/>
              <a:ea typeface="MS PGothic" charset="0"/>
              <a:cs typeface="MS PGothic" charset="0"/>
            </a:endParaRPr>
          </a:p>
        </p:txBody>
      </p:sp>
      <p:sp>
        <p:nvSpPr>
          <p:cNvPr id="22" name="Freeform 3">
            <a:extLst>
              <a:ext uri="{FF2B5EF4-FFF2-40B4-BE49-F238E27FC236}">
                <a16:creationId xmlns:a16="http://schemas.microsoft.com/office/drawing/2014/main" id="{E863C1C6-6DCA-4A80-BC88-4FD4215FE820}"/>
              </a:ext>
            </a:extLst>
          </p:cNvPr>
          <p:cNvSpPr>
            <a:spLocks noChangeArrowheads="1"/>
          </p:cNvSpPr>
          <p:nvPr/>
        </p:nvSpPr>
        <p:spPr bwMode="auto">
          <a:xfrm>
            <a:off x="11828249" y="4993395"/>
            <a:ext cx="9750143" cy="1845420"/>
          </a:xfrm>
          <a:custGeom>
            <a:avLst/>
            <a:gdLst>
              <a:gd name="T0" fmla="*/ 12075 w 12076"/>
              <a:gd name="T1" fmla="*/ 0 h 9391"/>
              <a:gd name="T2" fmla="*/ 0 w 12076"/>
              <a:gd name="T3" fmla="*/ 0 h 9391"/>
              <a:gd name="T4" fmla="*/ 0 w 12076"/>
              <a:gd name="T5" fmla="*/ 9390 h 9391"/>
              <a:gd name="T6" fmla="*/ 12075 w 12076"/>
              <a:gd name="T7" fmla="*/ 9390 h 9391"/>
              <a:gd name="T8" fmla="*/ 12075 w 12076"/>
              <a:gd name="T9" fmla="*/ 0 h 9391"/>
            </a:gdLst>
            <a:ahLst/>
            <a:cxnLst>
              <a:cxn ang="0">
                <a:pos x="T0" y="T1"/>
              </a:cxn>
              <a:cxn ang="0">
                <a:pos x="T2" y="T3"/>
              </a:cxn>
              <a:cxn ang="0">
                <a:pos x="T4" y="T5"/>
              </a:cxn>
              <a:cxn ang="0">
                <a:pos x="T6" y="T7"/>
              </a:cxn>
              <a:cxn ang="0">
                <a:pos x="T8" y="T9"/>
              </a:cxn>
            </a:cxnLst>
            <a:rect l="0" t="0" r="r" b="b"/>
            <a:pathLst>
              <a:path w="12076" h="9391">
                <a:moveTo>
                  <a:pt x="12075" y="0"/>
                </a:moveTo>
                <a:lnTo>
                  <a:pt x="0" y="0"/>
                </a:lnTo>
                <a:lnTo>
                  <a:pt x="0" y="9390"/>
                </a:lnTo>
                <a:lnTo>
                  <a:pt x="12075" y="9390"/>
                </a:lnTo>
                <a:lnTo>
                  <a:pt x="12075" y="0"/>
                </a:lnTo>
              </a:path>
            </a:pathLst>
          </a:custGeom>
          <a:solidFill>
            <a:srgbClr val="D82C26"/>
          </a:solidFill>
          <a:ln>
            <a:noFill/>
          </a:ln>
          <a:effectLst/>
        </p:spPr>
        <p:txBody>
          <a:bodyPr lIns="1519901" tIns="639958" rIns="399974" bIns="639958" anchor="ct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7112" b="0" i="0" u="none" strike="noStrike" kern="0" cap="none" spc="0" normalizeH="0" baseline="0" noProof="0">
                <a:ln>
                  <a:noFill/>
                </a:ln>
                <a:solidFill>
                  <a:prstClr val="white"/>
                </a:solidFill>
                <a:effectLst/>
                <a:uLnTx/>
                <a:uFillTx/>
                <a:latin typeface="Arial"/>
                <a:ea typeface="+mn-ea"/>
                <a:cs typeface="+mn-cs"/>
              </a:rPr>
              <a:t>Financing</a:t>
            </a:r>
            <a:endParaRPr kumimoji="0" lang="fr-CA" sz="7112" b="0" i="0" u="none" strike="noStrike" kern="0" cap="none" spc="0" normalizeH="0" baseline="0" noProof="0">
              <a:ln>
                <a:noFill/>
              </a:ln>
              <a:solidFill>
                <a:prstClr val="white"/>
              </a:solidFill>
              <a:effectLst/>
              <a:uLnTx/>
              <a:uFillTx/>
              <a:latin typeface="Arial"/>
              <a:ea typeface="MS PGothic" charset="0"/>
              <a:cs typeface="MS PGothic" charset="0"/>
            </a:endParaRPr>
          </a:p>
        </p:txBody>
      </p:sp>
      <p:sp>
        <p:nvSpPr>
          <p:cNvPr id="25" name="Freeform 3">
            <a:extLst>
              <a:ext uri="{FF2B5EF4-FFF2-40B4-BE49-F238E27FC236}">
                <a16:creationId xmlns:a16="http://schemas.microsoft.com/office/drawing/2014/main" id="{6643D7C8-4D67-49FF-9A2B-3187C49769CF}"/>
              </a:ext>
            </a:extLst>
          </p:cNvPr>
          <p:cNvSpPr>
            <a:spLocks noChangeArrowheads="1"/>
          </p:cNvSpPr>
          <p:nvPr/>
        </p:nvSpPr>
        <p:spPr bwMode="auto">
          <a:xfrm>
            <a:off x="11828249" y="7029679"/>
            <a:ext cx="9750143" cy="2094884"/>
          </a:xfrm>
          <a:custGeom>
            <a:avLst/>
            <a:gdLst>
              <a:gd name="T0" fmla="*/ 12075 w 12076"/>
              <a:gd name="T1" fmla="*/ 0 h 9391"/>
              <a:gd name="T2" fmla="*/ 0 w 12076"/>
              <a:gd name="T3" fmla="*/ 0 h 9391"/>
              <a:gd name="T4" fmla="*/ 0 w 12076"/>
              <a:gd name="T5" fmla="*/ 9390 h 9391"/>
              <a:gd name="T6" fmla="*/ 12075 w 12076"/>
              <a:gd name="T7" fmla="*/ 9390 h 9391"/>
              <a:gd name="T8" fmla="*/ 12075 w 12076"/>
              <a:gd name="T9" fmla="*/ 0 h 9391"/>
            </a:gdLst>
            <a:ahLst/>
            <a:cxnLst>
              <a:cxn ang="0">
                <a:pos x="T0" y="T1"/>
              </a:cxn>
              <a:cxn ang="0">
                <a:pos x="T2" y="T3"/>
              </a:cxn>
              <a:cxn ang="0">
                <a:pos x="T4" y="T5"/>
              </a:cxn>
              <a:cxn ang="0">
                <a:pos x="T6" y="T7"/>
              </a:cxn>
              <a:cxn ang="0">
                <a:pos x="T8" y="T9"/>
              </a:cxn>
            </a:cxnLst>
            <a:rect l="0" t="0" r="r" b="b"/>
            <a:pathLst>
              <a:path w="12076" h="9391">
                <a:moveTo>
                  <a:pt x="12075" y="0"/>
                </a:moveTo>
                <a:lnTo>
                  <a:pt x="0" y="0"/>
                </a:lnTo>
                <a:lnTo>
                  <a:pt x="0" y="9390"/>
                </a:lnTo>
                <a:lnTo>
                  <a:pt x="12075" y="9390"/>
                </a:lnTo>
                <a:lnTo>
                  <a:pt x="12075" y="0"/>
                </a:lnTo>
              </a:path>
            </a:pathLst>
          </a:custGeom>
          <a:solidFill>
            <a:srgbClr val="A8162C"/>
          </a:solidFill>
          <a:ln>
            <a:noFill/>
          </a:ln>
          <a:effectLst/>
        </p:spPr>
        <p:txBody>
          <a:bodyPr lIns="1519901" tIns="639958" rIns="399974" bIns="639958" anchor="ct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7112" b="0" i="0" u="none" strike="noStrike" kern="0" cap="none" spc="0" normalizeH="0" baseline="0" noProof="0">
                <a:ln>
                  <a:noFill/>
                </a:ln>
                <a:solidFill>
                  <a:prstClr val="white"/>
                </a:solidFill>
                <a:effectLst/>
                <a:uLnTx/>
                <a:uFillTx/>
                <a:latin typeface="Arial"/>
                <a:ea typeface="+mn-ea"/>
                <a:cs typeface="+mn-cs"/>
              </a:rPr>
              <a:t>Capital</a:t>
            </a:r>
            <a:endParaRPr kumimoji="0" lang="fr-CA" sz="7112" b="0" i="0" u="none" strike="noStrike" kern="0" cap="none" spc="0" normalizeH="0" baseline="0" noProof="0">
              <a:ln>
                <a:noFill/>
              </a:ln>
              <a:solidFill>
                <a:prstClr val="white"/>
              </a:solidFill>
              <a:effectLst/>
              <a:uLnTx/>
              <a:uFillTx/>
              <a:latin typeface="Arial"/>
              <a:ea typeface="MS PGothic" charset="0"/>
              <a:cs typeface="MS PGothic" charset="0"/>
            </a:endParaRPr>
          </a:p>
        </p:txBody>
      </p:sp>
      <p:grpSp>
        <p:nvGrpSpPr>
          <p:cNvPr id="26" name="Group 25">
            <a:extLst>
              <a:ext uri="{FF2B5EF4-FFF2-40B4-BE49-F238E27FC236}">
                <a16:creationId xmlns:a16="http://schemas.microsoft.com/office/drawing/2014/main" id="{D1B07E63-595C-49E1-8A04-D9B979483D92}"/>
              </a:ext>
            </a:extLst>
          </p:cNvPr>
          <p:cNvGrpSpPr/>
          <p:nvPr/>
        </p:nvGrpSpPr>
        <p:grpSpPr>
          <a:xfrm>
            <a:off x="7920712" y="5805487"/>
            <a:ext cx="4068911" cy="4559143"/>
            <a:chOff x="2771393" y="3710523"/>
            <a:chExt cx="1831129" cy="2051748"/>
          </a:xfrm>
        </p:grpSpPr>
        <p:grpSp>
          <p:nvGrpSpPr>
            <p:cNvPr id="27" name="Group 26">
              <a:extLst>
                <a:ext uri="{FF2B5EF4-FFF2-40B4-BE49-F238E27FC236}">
                  <a16:creationId xmlns:a16="http://schemas.microsoft.com/office/drawing/2014/main" id="{F8544093-3EFD-4F01-90FC-6C629ABD1A8C}"/>
                </a:ext>
              </a:extLst>
            </p:cNvPr>
            <p:cNvGrpSpPr/>
            <p:nvPr/>
          </p:nvGrpSpPr>
          <p:grpSpPr>
            <a:xfrm>
              <a:off x="3550627" y="3710523"/>
              <a:ext cx="1051895" cy="143999"/>
              <a:chOff x="3550627" y="3710523"/>
              <a:chExt cx="1051895" cy="143999"/>
            </a:xfrm>
          </p:grpSpPr>
          <p:cxnSp>
            <p:nvCxnSpPr>
              <p:cNvPr id="35" name="Straight Connector 34">
                <a:extLst>
                  <a:ext uri="{FF2B5EF4-FFF2-40B4-BE49-F238E27FC236}">
                    <a16:creationId xmlns:a16="http://schemas.microsoft.com/office/drawing/2014/main" id="{7D097B95-EC41-47F4-A24B-9B024E93FBCD}"/>
                  </a:ext>
                </a:extLst>
              </p:cNvPr>
              <p:cNvCxnSpPr/>
              <p:nvPr/>
            </p:nvCxnSpPr>
            <p:spPr bwMode="auto">
              <a:xfrm>
                <a:off x="3550627" y="3783379"/>
                <a:ext cx="957263" cy="0"/>
              </a:xfrm>
              <a:prstGeom prst="line">
                <a:avLst/>
              </a:prstGeom>
              <a:noFill/>
              <a:ln w="19050" cap="flat" cmpd="sng" algn="ctr">
                <a:solidFill>
                  <a:sysClr val="window" lastClr="FFFFFF">
                    <a:lumMod val="75000"/>
                  </a:sysClr>
                </a:solidFill>
                <a:prstDash val="solid"/>
                <a:headEnd type="none"/>
              </a:ln>
              <a:effectLst/>
            </p:spPr>
          </p:cxnSp>
          <p:sp>
            <p:nvSpPr>
              <p:cNvPr id="36" name="Oval 35">
                <a:extLst>
                  <a:ext uri="{FF2B5EF4-FFF2-40B4-BE49-F238E27FC236}">
                    <a16:creationId xmlns:a16="http://schemas.microsoft.com/office/drawing/2014/main" id="{24E99B22-65F2-403E-987D-591B0F0AF8BD}"/>
                  </a:ext>
                </a:extLst>
              </p:cNvPr>
              <p:cNvSpPr>
                <a:spLocks noChangeAspect="1"/>
              </p:cNvSpPr>
              <p:nvPr/>
            </p:nvSpPr>
            <p:spPr bwMode="auto">
              <a:xfrm>
                <a:off x="4458522" y="3710523"/>
                <a:ext cx="144000" cy="143999"/>
              </a:xfrm>
              <a:prstGeom prst="ellipse">
                <a:avLst/>
              </a:prstGeom>
              <a:solidFill>
                <a:srgbClr val="D82C26"/>
              </a:solidFill>
              <a:ln w="19050" cap="flat" cmpd="sng" algn="ctr">
                <a:solidFill>
                  <a:sysClr val="window" lastClr="FFFFFF">
                    <a:lumMod val="75000"/>
                  </a:sysClr>
                </a:solidFill>
                <a:prstDash val="solid"/>
                <a:headEnd type="none"/>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AU" sz="4000" b="0" i="0" u="none" strike="noStrike" kern="0" cap="none" spc="0" normalizeH="0" baseline="0" noProof="0">
                  <a:ln>
                    <a:noFill/>
                  </a:ln>
                  <a:solidFill>
                    <a:srgbClr val="1F384B"/>
                  </a:solidFill>
                  <a:effectLst/>
                  <a:uLnTx/>
                  <a:uFillTx/>
                  <a:latin typeface="Arial"/>
                  <a:ea typeface="+mn-ea"/>
                  <a:cs typeface="+mn-cs"/>
                </a:endParaRPr>
              </a:p>
            </p:txBody>
          </p:sp>
        </p:grpSp>
        <p:cxnSp>
          <p:nvCxnSpPr>
            <p:cNvPr id="28" name="Straight Connector 27">
              <a:extLst>
                <a:ext uri="{FF2B5EF4-FFF2-40B4-BE49-F238E27FC236}">
                  <a16:creationId xmlns:a16="http://schemas.microsoft.com/office/drawing/2014/main" id="{1BEDA69B-9DB2-4125-821F-DC10BDA03830}"/>
                </a:ext>
              </a:extLst>
            </p:cNvPr>
            <p:cNvCxnSpPr/>
            <p:nvPr/>
          </p:nvCxnSpPr>
          <p:spPr bwMode="auto">
            <a:xfrm>
              <a:off x="3560152" y="3780692"/>
              <a:ext cx="0" cy="1914770"/>
            </a:xfrm>
            <a:prstGeom prst="line">
              <a:avLst/>
            </a:prstGeom>
            <a:noFill/>
            <a:ln w="19050" cap="flat" cmpd="sng" algn="ctr">
              <a:solidFill>
                <a:sysClr val="window" lastClr="FFFFFF">
                  <a:lumMod val="75000"/>
                </a:sysClr>
              </a:solidFill>
              <a:prstDash val="solid"/>
              <a:headEnd type="none"/>
            </a:ln>
            <a:effectLst/>
          </p:spPr>
        </p:cxnSp>
        <p:grpSp>
          <p:nvGrpSpPr>
            <p:cNvPr id="29" name="Group 28">
              <a:extLst>
                <a:ext uri="{FF2B5EF4-FFF2-40B4-BE49-F238E27FC236}">
                  <a16:creationId xmlns:a16="http://schemas.microsoft.com/office/drawing/2014/main" id="{EE33496A-2BB4-4B02-948D-6939602A91D6}"/>
                </a:ext>
              </a:extLst>
            </p:cNvPr>
            <p:cNvGrpSpPr/>
            <p:nvPr/>
          </p:nvGrpSpPr>
          <p:grpSpPr>
            <a:xfrm>
              <a:off x="2771393" y="4646138"/>
              <a:ext cx="1831129" cy="143999"/>
              <a:chOff x="2771393" y="3710523"/>
              <a:chExt cx="1831129" cy="143999"/>
            </a:xfrm>
          </p:grpSpPr>
          <p:cxnSp>
            <p:nvCxnSpPr>
              <p:cNvPr id="33" name="Straight Connector 32">
                <a:extLst>
                  <a:ext uri="{FF2B5EF4-FFF2-40B4-BE49-F238E27FC236}">
                    <a16:creationId xmlns:a16="http://schemas.microsoft.com/office/drawing/2014/main" id="{B0030BA4-C6F9-4ADA-9FE9-89260E414975}"/>
                  </a:ext>
                </a:extLst>
              </p:cNvPr>
              <p:cNvCxnSpPr>
                <a:cxnSpLocks/>
              </p:cNvCxnSpPr>
              <p:nvPr/>
            </p:nvCxnSpPr>
            <p:spPr bwMode="auto">
              <a:xfrm>
                <a:off x="2771393" y="3783379"/>
                <a:ext cx="1736497" cy="0"/>
              </a:xfrm>
              <a:prstGeom prst="line">
                <a:avLst/>
              </a:prstGeom>
              <a:noFill/>
              <a:ln w="19050" cap="flat" cmpd="sng" algn="ctr">
                <a:solidFill>
                  <a:sysClr val="window" lastClr="FFFFFF">
                    <a:lumMod val="75000"/>
                  </a:sysClr>
                </a:solidFill>
                <a:prstDash val="solid"/>
                <a:headEnd type="none"/>
              </a:ln>
              <a:effectLst/>
            </p:spPr>
          </p:cxnSp>
          <p:sp>
            <p:nvSpPr>
              <p:cNvPr id="34" name="Oval 33">
                <a:extLst>
                  <a:ext uri="{FF2B5EF4-FFF2-40B4-BE49-F238E27FC236}">
                    <a16:creationId xmlns:a16="http://schemas.microsoft.com/office/drawing/2014/main" id="{408891E3-FB0C-43E5-81E4-810C2A3497FF}"/>
                  </a:ext>
                </a:extLst>
              </p:cNvPr>
              <p:cNvSpPr>
                <a:spLocks noChangeAspect="1"/>
              </p:cNvSpPr>
              <p:nvPr/>
            </p:nvSpPr>
            <p:spPr bwMode="auto">
              <a:xfrm>
                <a:off x="4458522" y="3710523"/>
                <a:ext cx="144000" cy="143999"/>
              </a:xfrm>
              <a:prstGeom prst="ellipse">
                <a:avLst/>
              </a:prstGeom>
              <a:solidFill>
                <a:srgbClr val="A8162C"/>
              </a:solidFill>
              <a:ln w="19050" cap="flat" cmpd="sng" algn="ctr">
                <a:solidFill>
                  <a:sysClr val="window" lastClr="FFFFFF">
                    <a:lumMod val="75000"/>
                  </a:sysClr>
                </a:solidFill>
                <a:prstDash val="solid"/>
                <a:headEnd type="none"/>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AU" sz="4000" b="0" i="0" u="none" strike="noStrike" kern="0" cap="none" spc="0" normalizeH="0" baseline="0" noProof="0">
                  <a:ln>
                    <a:noFill/>
                  </a:ln>
                  <a:solidFill>
                    <a:srgbClr val="1F384B"/>
                  </a:solidFill>
                  <a:effectLst/>
                  <a:uLnTx/>
                  <a:uFillTx/>
                  <a:latin typeface="Arial"/>
                  <a:ea typeface="+mn-ea"/>
                  <a:cs typeface="+mn-cs"/>
                </a:endParaRPr>
              </a:p>
            </p:txBody>
          </p:sp>
        </p:grpSp>
        <p:grpSp>
          <p:nvGrpSpPr>
            <p:cNvPr id="30" name="Group 29">
              <a:extLst>
                <a:ext uri="{FF2B5EF4-FFF2-40B4-BE49-F238E27FC236}">
                  <a16:creationId xmlns:a16="http://schemas.microsoft.com/office/drawing/2014/main" id="{FDB1D0CD-EB5E-4D9E-B6BE-878CC278002F}"/>
                </a:ext>
              </a:extLst>
            </p:cNvPr>
            <p:cNvGrpSpPr/>
            <p:nvPr/>
          </p:nvGrpSpPr>
          <p:grpSpPr>
            <a:xfrm>
              <a:off x="3550627" y="5618272"/>
              <a:ext cx="1051895" cy="143999"/>
              <a:chOff x="3550627" y="3710523"/>
              <a:chExt cx="1051895" cy="143999"/>
            </a:xfrm>
          </p:grpSpPr>
          <p:cxnSp>
            <p:nvCxnSpPr>
              <p:cNvPr id="31" name="Straight Connector 30">
                <a:extLst>
                  <a:ext uri="{FF2B5EF4-FFF2-40B4-BE49-F238E27FC236}">
                    <a16:creationId xmlns:a16="http://schemas.microsoft.com/office/drawing/2014/main" id="{90D14BFF-8A99-4E56-BF2D-C0695B905572}"/>
                  </a:ext>
                </a:extLst>
              </p:cNvPr>
              <p:cNvCxnSpPr/>
              <p:nvPr/>
            </p:nvCxnSpPr>
            <p:spPr bwMode="auto">
              <a:xfrm>
                <a:off x="3550627" y="3783379"/>
                <a:ext cx="957263" cy="0"/>
              </a:xfrm>
              <a:prstGeom prst="line">
                <a:avLst/>
              </a:prstGeom>
              <a:noFill/>
              <a:ln w="19050" cap="flat" cmpd="sng" algn="ctr">
                <a:solidFill>
                  <a:sysClr val="window" lastClr="FFFFFF">
                    <a:lumMod val="75000"/>
                  </a:sysClr>
                </a:solidFill>
                <a:prstDash val="solid"/>
                <a:headEnd type="none"/>
              </a:ln>
              <a:effectLst/>
            </p:spPr>
          </p:cxnSp>
          <p:sp>
            <p:nvSpPr>
              <p:cNvPr id="32" name="Oval 31">
                <a:extLst>
                  <a:ext uri="{FF2B5EF4-FFF2-40B4-BE49-F238E27FC236}">
                    <a16:creationId xmlns:a16="http://schemas.microsoft.com/office/drawing/2014/main" id="{895CD5CC-99F2-41FB-AA97-BC3066AE0176}"/>
                  </a:ext>
                </a:extLst>
              </p:cNvPr>
              <p:cNvSpPr>
                <a:spLocks noChangeAspect="1"/>
              </p:cNvSpPr>
              <p:nvPr/>
            </p:nvSpPr>
            <p:spPr bwMode="auto">
              <a:xfrm>
                <a:off x="4458522" y="3710523"/>
                <a:ext cx="144000" cy="143999"/>
              </a:xfrm>
              <a:prstGeom prst="ellipse">
                <a:avLst/>
              </a:prstGeom>
              <a:solidFill>
                <a:srgbClr val="1F384B"/>
              </a:solidFill>
              <a:ln w="19050" cap="flat" cmpd="sng" algn="ctr">
                <a:solidFill>
                  <a:sysClr val="window" lastClr="FFFFFF">
                    <a:lumMod val="75000"/>
                  </a:sysClr>
                </a:solidFill>
                <a:prstDash val="solid"/>
                <a:headEnd type="none"/>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AU" sz="4000" b="0" i="0" u="none" strike="noStrike" kern="0" cap="none" spc="0" normalizeH="0" baseline="0" noProof="0">
                  <a:ln>
                    <a:noFill/>
                  </a:ln>
                  <a:solidFill>
                    <a:srgbClr val="1F384B"/>
                  </a:solidFill>
                  <a:effectLst/>
                  <a:uLnTx/>
                  <a:uFillTx/>
                  <a:latin typeface="Arial"/>
                  <a:ea typeface="+mn-ea"/>
                  <a:cs typeface="+mn-cs"/>
                </a:endParaRPr>
              </a:p>
            </p:txBody>
          </p:sp>
        </p:grpSp>
      </p:grpSp>
      <p:pic>
        <p:nvPicPr>
          <p:cNvPr id="37" name="Picture 36" descr="A close up of a sign&#10;&#10;Description automatically generated">
            <a:extLst>
              <a:ext uri="{FF2B5EF4-FFF2-40B4-BE49-F238E27FC236}">
                <a16:creationId xmlns:a16="http://schemas.microsoft.com/office/drawing/2014/main" id="{96708FE3-E424-43F3-B444-2097380E5A5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317055" y="5921295"/>
            <a:ext cx="6166527" cy="3352578"/>
          </a:xfrm>
          <a:prstGeom prst="rect">
            <a:avLst/>
          </a:prstGeom>
        </p:spPr>
      </p:pic>
    </p:spTree>
    <p:extLst>
      <p:ext uri="{BB962C8B-B14F-4D97-AF65-F5344CB8AC3E}">
        <p14:creationId xmlns:p14="http://schemas.microsoft.com/office/powerpoint/2010/main" val="25533543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Espace réservé du texte 11">
            <a:extLst>
              <a:ext uri="{FF2B5EF4-FFF2-40B4-BE49-F238E27FC236}">
                <a16:creationId xmlns:a16="http://schemas.microsoft.com/office/drawing/2014/main" id="{8775EC00-F831-A2DC-A81B-82C5AACB268B}"/>
              </a:ext>
            </a:extLst>
          </p:cNvPr>
          <p:cNvSpPr>
            <a:spLocks noGrp="1"/>
          </p:cNvSpPr>
          <p:nvPr>
            <p:ph type="body" sz="quarter" idx="10"/>
          </p:nvPr>
        </p:nvSpPr>
        <p:spPr/>
        <p:txBody>
          <a:bodyPr/>
          <a:lstStyle/>
          <a:p>
            <a:r>
              <a:rPr lang="en-CA"/>
              <a:t>We have the reach to support businesses </a:t>
            </a:r>
            <a:br>
              <a:rPr lang="en-CA"/>
            </a:br>
            <a:r>
              <a:rPr lang="en-CA">
                <a:solidFill>
                  <a:schemeClr val="accent3"/>
                </a:solidFill>
              </a:rPr>
              <a:t>virtually anywhere in Canada.</a:t>
            </a:r>
          </a:p>
        </p:txBody>
      </p:sp>
      <p:cxnSp>
        <p:nvCxnSpPr>
          <p:cNvPr id="4" name="Connecteur droit 3">
            <a:extLst>
              <a:ext uri="{FF2B5EF4-FFF2-40B4-BE49-F238E27FC236}">
                <a16:creationId xmlns:a16="http://schemas.microsoft.com/office/drawing/2014/main" id="{46C038FD-0083-F32B-B750-0FE81CB1C13B}"/>
              </a:ext>
            </a:extLst>
          </p:cNvPr>
          <p:cNvCxnSpPr>
            <a:cxnSpLocks/>
          </p:cNvCxnSpPr>
          <p:nvPr/>
        </p:nvCxnSpPr>
        <p:spPr>
          <a:xfrm>
            <a:off x="525463" y="4290555"/>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 name="Connecteur droit 4">
            <a:extLst>
              <a:ext uri="{FF2B5EF4-FFF2-40B4-BE49-F238E27FC236}">
                <a16:creationId xmlns:a16="http://schemas.microsoft.com/office/drawing/2014/main" id="{5AD41CFA-391F-4C0F-A385-7F5DF6D65095}"/>
              </a:ext>
            </a:extLst>
          </p:cNvPr>
          <p:cNvCxnSpPr>
            <a:cxnSpLocks/>
          </p:cNvCxnSpPr>
          <p:nvPr/>
        </p:nvCxnSpPr>
        <p:spPr>
          <a:xfrm>
            <a:off x="525463" y="7112407"/>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 name="Connecteur droit 5">
            <a:extLst>
              <a:ext uri="{FF2B5EF4-FFF2-40B4-BE49-F238E27FC236}">
                <a16:creationId xmlns:a16="http://schemas.microsoft.com/office/drawing/2014/main" id="{9BC11D69-B613-36CB-72FB-8E97806656A6}"/>
              </a:ext>
            </a:extLst>
          </p:cNvPr>
          <p:cNvCxnSpPr>
            <a:cxnSpLocks/>
          </p:cNvCxnSpPr>
          <p:nvPr/>
        </p:nvCxnSpPr>
        <p:spPr>
          <a:xfrm>
            <a:off x="525463" y="9938932"/>
            <a:ext cx="23335955"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Connecteur droit 6">
            <a:extLst>
              <a:ext uri="{FF2B5EF4-FFF2-40B4-BE49-F238E27FC236}">
                <a16:creationId xmlns:a16="http://schemas.microsoft.com/office/drawing/2014/main" id="{BD5C9D56-E1D3-C688-372C-15FBE956C376}"/>
              </a:ext>
            </a:extLst>
          </p:cNvPr>
          <p:cNvCxnSpPr>
            <a:cxnSpLocks/>
          </p:cNvCxnSpPr>
          <p:nvPr/>
        </p:nvCxnSpPr>
        <p:spPr>
          <a:xfrm>
            <a:off x="525463" y="12766641"/>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sp>
        <p:nvSpPr>
          <p:cNvPr id="9" name="Espace réservé du texte 11">
            <a:extLst>
              <a:ext uri="{FF2B5EF4-FFF2-40B4-BE49-F238E27FC236}">
                <a16:creationId xmlns:a16="http://schemas.microsoft.com/office/drawing/2014/main" id="{721A2342-07EE-F5A8-02C2-107420A2B066}"/>
              </a:ext>
            </a:extLst>
          </p:cNvPr>
          <p:cNvSpPr>
            <a:spLocks noGrp="1"/>
          </p:cNvSpPr>
          <p:nvPr>
            <p:ph type="body" sz="quarter" idx="11"/>
          </p:nvPr>
        </p:nvSpPr>
        <p:spPr>
          <a:xfrm>
            <a:off x="472707" y="4821568"/>
            <a:ext cx="23384243" cy="4062291"/>
          </a:xfrm>
        </p:spPr>
        <p:txBody>
          <a:bodyPr/>
          <a:lstStyle/>
          <a:p>
            <a:pPr marL="1371600" indent="-1371600">
              <a:spcBef>
                <a:spcPts val="0"/>
              </a:spcBef>
              <a:spcAft>
                <a:spcPts val="6800"/>
              </a:spcAft>
              <a:buClr>
                <a:schemeClr val="accent3"/>
              </a:buClr>
              <a:buBlip>
                <a:blip r:embed="rId3">
                  <a:extLst>
                    <a:ext uri="{96DAC541-7B7A-43D3-8B79-37D633B846F1}">
                      <asvg:svgBlip xmlns:asvg="http://schemas.microsoft.com/office/drawing/2016/SVG/main" r:embed="rId4"/>
                    </a:ext>
                  </a:extLst>
                </a:blip>
              </a:buBlip>
            </a:pPr>
            <a:r>
              <a:rPr lang="en-CA" sz="14400"/>
              <a:t> 95,000 clients</a:t>
            </a:r>
          </a:p>
          <a:p>
            <a:pPr marL="1371600" indent="-1371600">
              <a:spcBef>
                <a:spcPts val="0"/>
              </a:spcBef>
              <a:spcAft>
                <a:spcPts val="6800"/>
              </a:spcAft>
              <a:buClr>
                <a:schemeClr val="accent3"/>
              </a:buClr>
              <a:buBlip>
                <a:blip r:embed="rId3">
                  <a:extLst>
                    <a:ext uri="{96DAC541-7B7A-43D3-8B79-37D633B846F1}">
                      <asvg:svgBlip xmlns:asvg="http://schemas.microsoft.com/office/drawing/2016/SVG/main" r:embed="rId4"/>
                    </a:ext>
                  </a:extLst>
                </a:blip>
              </a:buBlip>
            </a:pPr>
            <a:r>
              <a:rPr lang="en-CA" sz="14400"/>
              <a:t> 2,600 BDC employees</a:t>
            </a:r>
          </a:p>
          <a:p>
            <a:pPr marL="1371600" indent="-1371600">
              <a:spcBef>
                <a:spcPts val="0"/>
              </a:spcBef>
              <a:spcAft>
                <a:spcPts val="6800"/>
              </a:spcAft>
              <a:buClr>
                <a:schemeClr val="accent3"/>
              </a:buClr>
              <a:buBlip>
                <a:blip r:embed="rId3">
                  <a:extLst>
                    <a:ext uri="{96DAC541-7B7A-43D3-8B79-37D633B846F1}">
                      <asvg:svgBlip xmlns:asvg="http://schemas.microsoft.com/office/drawing/2016/SVG/main" r:embed="rId4"/>
                    </a:ext>
                  </a:extLst>
                </a:blip>
              </a:buBlip>
            </a:pPr>
            <a:r>
              <a:rPr lang="en-CA" sz="14400"/>
              <a:t> 94% client satisfaction</a:t>
            </a:r>
          </a:p>
        </p:txBody>
      </p:sp>
    </p:spTree>
    <p:extLst>
      <p:ext uri="{BB962C8B-B14F-4D97-AF65-F5344CB8AC3E}">
        <p14:creationId xmlns:p14="http://schemas.microsoft.com/office/powerpoint/2010/main" val="11547916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218412" y="635937"/>
            <a:ext cx="15060037" cy="2210666"/>
          </a:xfrm>
        </p:spPr>
        <p:txBody>
          <a:bodyPr/>
          <a:lstStyle/>
          <a:p>
            <a:pPr>
              <a:lnSpc>
                <a:spcPct val="90000"/>
              </a:lnSpc>
            </a:pPr>
            <a:r>
              <a:rPr lang="en-CA" b="1" dirty="0"/>
              <a:t>BDC Advisory Services</a:t>
            </a:r>
          </a:p>
        </p:txBody>
      </p:sp>
      <p:sp>
        <p:nvSpPr>
          <p:cNvPr id="24" name="Rectangle 23"/>
          <p:cNvSpPr/>
          <p:nvPr/>
        </p:nvSpPr>
        <p:spPr>
          <a:xfrm>
            <a:off x="12189592" y="4911091"/>
            <a:ext cx="5488831" cy="8804914"/>
          </a:xfrm>
          <a:prstGeom prst="rect">
            <a:avLst/>
          </a:prstGeom>
          <a:solidFill>
            <a:schemeClr val="accent1"/>
          </a:solidFill>
          <a:ln>
            <a:noFill/>
          </a:ln>
          <a:effectLst/>
        </p:spPr>
        <p:txBody>
          <a:bodyPr wrap="square" lIns="259200" tIns="3628800" rIns="259200" anchor="t" anchorCtr="0"/>
          <a:lstStyle/>
          <a:p>
            <a:pPr algn="ctr" fontAlgn="t">
              <a:lnSpc>
                <a:spcPct val="90000"/>
              </a:lnSpc>
            </a:pPr>
            <a:endParaRPr lang="en-CA" altLang="en-US" sz="4800" b="1" dirty="0">
              <a:solidFill>
                <a:schemeClr val="bg1"/>
              </a:solidFill>
            </a:endParaRPr>
          </a:p>
          <a:p>
            <a:pPr algn="ctr" fontAlgn="t">
              <a:lnSpc>
                <a:spcPct val="90000"/>
              </a:lnSpc>
            </a:pPr>
            <a:r>
              <a:rPr lang="en-CA" altLang="en-US" sz="4800" b="1" dirty="0">
                <a:solidFill>
                  <a:schemeClr val="bg1"/>
                </a:solidFill>
              </a:rPr>
              <a:t>Financial Management</a:t>
            </a:r>
          </a:p>
        </p:txBody>
      </p:sp>
      <p:sp>
        <p:nvSpPr>
          <p:cNvPr id="21" name="Rectangle 20"/>
          <p:cNvSpPr/>
          <p:nvPr/>
        </p:nvSpPr>
        <p:spPr>
          <a:xfrm>
            <a:off x="1218412" y="4911091"/>
            <a:ext cx="5488831" cy="8804914"/>
          </a:xfrm>
          <a:prstGeom prst="rect">
            <a:avLst/>
          </a:prstGeom>
          <a:solidFill>
            <a:schemeClr val="accent1"/>
          </a:solidFill>
          <a:ln>
            <a:noFill/>
          </a:ln>
          <a:effectLst/>
        </p:spPr>
        <p:txBody>
          <a:bodyPr wrap="square" lIns="259200" tIns="3628800" rIns="259200" anchor="t" anchorCtr="0"/>
          <a:lstStyle/>
          <a:p>
            <a:pPr algn="ctr" fontAlgn="t">
              <a:lnSpc>
                <a:spcPct val="90000"/>
              </a:lnSpc>
            </a:pPr>
            <a:endParaRPr lang="en-CA" altLang="en-US" sz="4800" b="1" dirty="0">
              <a:solidFill>
                <a:schemeClr val="bg1"/>
              </a:solidFill>
            </a:endParaRPr>
          </a:p>
          <a:p>
            <a:pPr algn="ctr" fontAlgn="t">
              <a:lnSpc>
                <a:spcPct val="90000"/>
              </a:lnSpc>
            </a:pPr>
            <a:r>
              <a:rPr lang="en-CA" altLang="en-US" sz="4800" b="1" dirty="0">
                <a:solidFill>
                  <a:schemeClr val="bg1"/>
                </a:solidFill>
              </a:rPr>
              <a:t>Business Growth</a:t>
            </a:r>
          </a:p>
        </p:txBody>
      </p:sp>
      <p:sp>
        <p:nvSpPr>
          <p:cNvPr id="13" name="Rectangle 12"/>
          <p:cNvSpPr/>
          <p:nvPr/>
        </p:nvSpPr>
        <p:spPr>
          <a:xfrm>
            <a:off x="17675181" y="4911091"/>
            <a:ext cx="5488831" cy="8804914"/>
          </a:xfrm>
          <a:prstGeom prst="rect">
            <a:avLst/>
          </a:prstGeom>
          <a:solidFill>
            <a:schemeClr val="accent5"/>
          </a:solidFill>
          <a:ln>
            <a:noFill/>
          </a:ln>
          <a:effectLst/>
        </p:spPr>
        <p:txBody>
          <a:bodyPr wrap="square" lIns="259200" tIns="3628800" rIns="259200" anchor="t" anchorCtr="0"/>
          <a:lstStyle/>
          <a:p>
            <a:pPr algn="ctr" fontAlgn="t">
              <a:lnSpc>
                <a:spcPct val="90000"/>
              </a:lnSpc>
            </a:pPr>
            <a:endParaRPr lang="en-CA" altLang="en-US" sz="4800" b="1" dirty="0">
              <a:solidFill>
                <a:schemeClr val="bg1"/>
              </a:solidFill>
            </a:endParaRPr>
          </a:p>
          <a:p>
            <a:pPr algn="ctr" fontAlgn="t">
              <a:lnSpc>
                <a:spcPct val="90000"/>
              </a:lnSpc>
            </a:pPr>
            <a:r>
              <a:rPr lang="en-CA" altLang="en-US" sz="4800" b="1" dirty="0">
                <a:solidFill>
                  <a:schemeClr val="bg1"/>
                </a:solidFill>
              </a:rPr>
              <a:t>Management Capabilities</a:t>
            </a:r>
          </a:p>
        </p:txBody>
      </p:sp>
      <p:sp>
        <p:nvSpPr>
          <p:cNvPr id="10" name="Rectangle 9"/>
          <p:cNvSpPr/>
          <p:nvPr/>
        </p:nvSpPr>
        <p:spPr>
          <a:xfrm>
            <a:off x="6704001" y="4911091"/>
            <a:ext cx="5488831" cy="8804914"/>
          </a:xfrm>
          <a:prstGeom prst="rect">
            <a:avLst/>
          </a:prstGeom>
          <a:solidFill>
            <a:schemeClr val="accent5"/>
          </a:solidFill>
          <a:ln>
            <a:noFill/>
          </a:ln>
          <a:effectLst/>
        </p:spPr>
        <p:txBody>
          <a:bodyPr wrap="square" lIns="259200" tIns="3628800" rIns="259200" anchor="t" anchorCtr="0"/>
          <a:lstStyle/>
          <a:p>
            <a:pPr algn="ctr" fontAlgn="t">
              <a:lnSpc>
                <a:spcPct val="90000"/>
              </a:lnSpc>
            </a:pPr>
            <a:endParaRPr lang="en-CA" altLang="en-US" sz="4800" b="1" dirty="0">
              <a:solidFill>
                <a:schemeClr val="bg1"/>
              </a:solidFill>
            </a:endParaRPr>
          </a:p>
          <a:p>
            <a:pPr algn="ctr" fontAlgn="t">
              <a:lnSpc>
                <a:spcPct val="90000"/>
              </a:lnSpc>
            </a:pPr>
            <a:r>
              <a:rPr lang="en-CA" altLang="en-US" sz="4800" b="1" dirty="0">
                <a:solidFill>
                  <a:schemeClr val="bg1"/>
                </a:solidFill>
              </a:rPr>
              <a:t>Operational Efficiency</a:t>
            </a:r>
          </a:p>
        </p:txBody>
      </p:sp>
      <p:grpSp>
        <p:nvGrpSpPr>
          <p:cNvPr id="8" name="Group 7"/>
          <p:cNvGrpSpPr/>
          <p:nvPr/>
        </p:nvGrpSpPr>
        <p:grpSpPr>
          <a:xfrm>
            <a:off x="2581661" y="5816318"/>
            <a:ext cx="2766739" cy="2592000"/>
            <a:chOff x="568023" y="2243804"/>
            <a:chExt cx="1152808" cy="1080000"/>
          </a:xfrm>
        </p:grpSpPr>
        <p:sp>
          <p:nvSpPr>
            <p:cNvPr id="41" name="Freeform 40"/>
            <p:cNvSpPr>
              <a:spLocks noChangeArrowheads="1"/>
            </p:cNvSpPr>
            <p:nvPr/>
          </p:nvSpPr>
          <p:spPr bwMode="auto">
            <a:xfrm>
              <a:off x="981710" y="2243804"/>
              <a:ext cx="336466" cy="621083"/>
            </a:xfrm>
            <a:custGeom>
              <a:avLst/>
              <a:gdLst>
                <a:gd name="T0" fmla="*/ 156 w 1347"/>
                <a:gd name="T1" fmla="*/ 751 h 2484"/>
                <a:gd name="T2" fmla="*/ 156 w 1347"/>
                <a:gd name="T3" fmla="*/ 751 h 2484"/>
                <a:gd name="T4" fmla="*/ 570 w 1347"/>
                <a:gd name="T5" fmla="*/ 310 h 2484"/>
                <a:gd name="T6" fmla="*/ 570 w 1347"/>
                <a:gd name="T7" fmla="*/ 2406 h 2484"/>
                <a:gd name="T8" fmla="*/ 673 w 1347"/>
                <a:gd name="T9" fmla="*/ 2483 h 2484"/>
                <a:gd name="T10" fmla="*/ 751 w 1347"/>
                <a:gd name="T11" fmla="*/ 2406 h 2484"/>
                <a:gd name="T12" fmla="*/ 751 w 1347"/>
                <a:gd name="T13" fmla="*/ 310 h 2484"/>
                <a:gd name="T14" fmla="*/ 1191 w 1347"/>
                <a:gd name="T15" fmla="*/ 751 h 2484"/>
                <a:gd name="T16" fmla="*/ 1242 w 1347"/>
                <a:gd name="T17" fmla="*/ 777 h 2484"/>
                <a:gd name="T18" fmla="*/ 1294 w 1347"/>
                <a:gd name="T19" fmla="*/ 751 h 2484"/>
                <a:gd name="T20" fmla="*/ 1294 w 1347"/>
                <a:gd name="T21" fmla="*/ 621 h 2484"/>
                <a:gd name="T22" fmla="*/ 725 w 1347"/>
                <a:gd name="T23" fmla="*/ 26 h 2484"/>
                <a:gd name="T24" fmla="*/ 595 w 1347"/>
                <a:gd name="T25" fmla="*/ 26 h 2484"/>
                <a:gd name="T26" fmla="*/ 27 w 1347"/>
                <a:gd name="T27" fmla="*/ 621 h 2484"/>
                <a:gd name="T28" fmla="*/ 27 w 1347"/>
                <a:gd name="T29" fmla="*/ 751 h 2484"/>
                <a:gd name="T30" fmla="*/ 156 w 1347"/>
                <a:gd name="T31" fmla="*/ 751 h 2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7" h="2484">
                  <a:moveTo>
                    <a:pt x="156" y="751"/>
                  </a:moveTo>
                  <a:lnTo>
                    <a:pt x="156" y="751"/>
                  </a:lnTo>
                  <a:cubicBezTo>
                    <a:pt x="570" y="310"/>
                    <a:pt x="570" y="310"/>
                    <a:pt x="570" y="310"/>
                  </a:cubicBezTo>
                  <a:cubicBezTo>
                    <a:pt x="570" y="2406"/>
                    <a:pt x="570" y="2406"/>
                    <a:pt x="570" y="2406"/>
                  </a:cubicBezTo>
                  <a:cubicBezTo>
                    <a:pt x="570" y="2457"/>
                    <a:pt x="621" y="2483"/>
                    <a:pt x="673" y="2483"/>
                  </a:cubicBezTo>
                  <a:cubicBezTo>
                    <a:pt x="699" y="2483"/>
                    <a:pt x="751" y="2457"/>
                    <a:pt x="751" y="2406"/>
                  </a:cubicBezTo>
                  <a:cubicBezTo>
                    <a:pt x="751" y="310"/>
                    <a:pt x="751" y="310"/>
                    <a:pt x="751" y="310"/>
                  </a:cubicBezTo>
                  <a:cubicBezTo>
                    <a:pt x="1191" y="751"/>
                    <a:pt x="1191" y="751"/>
                    <a:pt x="1191" y="751"/>
                  </a:cubicBezTo>
                  <a:cubicBezTo>
                    <a:pt x="1191" y="751"/>
                    <a:pt x="1217" y="777"/>
                    <a:pt x="1242" y="777"/>
                  </a:cubicBezTo>
                  <a:cubicBezTo>
                    <a:pt x="1269" y="777"/>
                    <a:pt x="1294" y="751"/>
                    <a:pt x="1294" y="751"/>
                  </a:cubicBezTo>
                  <a:cubicBezTo>
                    <a:pt x="1346" y="724"/>
                    <a:pt x="1346" y="647"/>
                    <a:pt x="1294" y="621"/>
                  </a:cubicBezTo>
                  <a:cubicBezTo>
                    <a:pt x="725" y="26"/>
                    <a:pt x="725" y="26"/>
                    <a:pt x="725" y="26"/>
                  </a:cubicBezTo>
                  <a:cubicBezTo>
                    <a:pt x="699" y="0"/>
                    <a:pt x="621" y="0"/>
                    <a:pt x="595" y="26"/>
                  </a:cubicBezTo>
                  <a:cubicBezTo>
                    <a:pt x="27" y="621"/>
                    <a:pt x="27" y="621"/>
                    <a:pt x="27" y="621"/>
                  </a:cubicBezTo>
                  <a:cubicBezTo>
                    <a:pt x="0" y="647"/>
                    <a:pt x="0" y="724"/>
                    <a:pt x="27" y="751"/>
                  </a:cubicBezTo>
                  <a:cubicBezTo>
                    <a:pt x="52" y="777"/>
                    <a:pt x="104" y="777"/>
                    <a:pt x="156" y="751"/>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42" name="Freeform 41"/>
            <p:cNvSpPr>
              <a:spLocks noChangeArrowheads="1"/>
            </p:cNvSpPr>
            <p:nvPr/>
          </p:nvSpPr>
          <p:spPr bwMode="auto">
            <a:xfrm>
              <a:off x="568023" y="2612261"/>
              <a:ext cx="543860" cy="375076"/>
            </a:xfrm>
            <a:custGeom>
              <a:avLst/>
              <a:gdLst>
                <a:gd name="T0" fmla="*/ 311 w 2175"/>
                <a:gd name="T1" fmla="*/ 569 h 1501"/>
                <a:gd name="T2" fmla="*/ 311 w 2175"/>
                <a:gd name="T3" fmla="*/ 569 h 1501"/>
                <a:gd name="T4" fmla="*/ 751 w 2175"/>
                <a:gd name="T5" fmla="*/ 155 h 1501"/>
                <a:gd name="T6" fmla="*/ 751 w 2175"/>
                <a:gd name="T7" fmla="*/ 26 h 1501"/>
                <a:gd name="T8" fmla="*/ 621 w 2175"/>
                <a:gd name="T9" fmla="*/ 26 h 1501"/>
                <a:gd name="T10" fmla="*/ 26 w 2175"/>
                <a:gd name="T11" fmla="*/ 595 h 1501"/>
                <a:gd name="T12" fmla="*/ 0 w 2175"/>
                <a:gd name="T13" fmla="*/ 673 h 1501"/>
                <a:gd name="T14" fmla="*/ 26 w 2175"/>
                <a:gd name="T15" fmla="*/ 724 h 1501"/>
                <a:gd name="T16" fmla="*/ 621 w 2175"/>
                <a:gd name="T17" fmla="*/ 1318 h 1501"/>
                <a:gd name="T18" fmla="*/ 699 w 2175"/>
                <a:gd name="T19" fmla="*/ 1344 h 1501"/>
                <a:gd name="T20" fmla="*/ 751 w 2175"/>
                <a:gd name="T21" fmla="*/ 1318 h 1501"/>
                <a:gd name="T22" fmla="*/ 751 w 2175"/>
                <a:gd name="T23" fmla="*/ 1189 h 1501"/>
                <a:gd name="T24" fmla="*/ 311 w 2175"/>
                <a:gd name="T25" fmla="*/ 750 h 1501"/>
                <a:gd name="T26" fmla="*/ 2019 w 2175"/>
                <a:gd name="T27" fmla="*/ 1474 h 1501"/>
                <a:gd name="T28" fmla="*/ 2097 w 2175"/>
                <a:gd name="T29" fmla="*/ 1500 h 1501"/>
                <a:gd name="T30" fmla="*/ 2122 w 2175"/>
                <a:gd name="T31" fmla="*/ 1500 h 1501"/>
                <a:gd name="T32" fmla="*/ 2148 w 2175"/>
                <a:gd name="T33" fmla="*/ 1371 h 1501"/>
                <a:gd name="T34" fmla="*/ 311 w 2175"/>
                <a:gd name="T35" fmla="*/ 569 h 1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75" h="1501">
                  <a:moveTo>
                    <a:pt x="311" y="569"/>
                  </a:moveTo>
                  <a:lnTo>
                    <a:pt x="311" y="569"/>
                  </a:lnTo>
                  <a:cubicBezTo>
                    <a:pt x="751" y="155"/>
                    <a:pt x="751" y="155"/>
                    <a:pt x="751" y="155"/>
                  </a:cubicBezTo>
                  <a:cubicBezTo>
                    <a:pt x="777" y="130"/>
                    <a:pt x="777" y="52"/>
                    <a:pt x="751" y="26"/>
                  </a:cubicBezTo>
                  <a:cubicBezTo>
                    <a:pt x="725" y="0"/>
                    <a:pt x="673" y="0"/>
                    <a:pt x="621" y="26"/>
                  </a:cubicBezTo>
                  <a:cubicBezTo>
                    <a:pt x="26" y="595"/>
                    <a:pt x="26" y="595"/>
                    <a:pt x="26" y="595"/>
                  </a:cubicBezTo>
                  <a:cubicBezTo>
                    <a:pt x="26" y="621"/>
                    <a:pt x="0" y="647"/>
                    <a:pt x="0" y="673"/>
                  </a:cubicBezTo>
                  <a:cubicBezTo>
                    <a:pt x="0" y="697"/>
                    <a:pt x="26" y="724"/>
                    <a:pt x="26" y="724"/>
                  </a:cubicBezTo>
                  <a:cubicBezTo>
                    <a:pt x="621" y="1318"/>
                    <a:pt x="621" y="1318"/>
                    <a:pt x="621" y="1318"/>
                  </a:cubicBezTo>
                  <a:cubicBezTo>
                    <a:pt x="648" y="1318"/>
                    <a:pt x="673" y="1344"/>
                    <a:pt x="699" y="1344"/>
                  </a:cubicBezTo>
                  <a:cubicBezTo>
                    <a:pt x="725" y="1344"/>
                    <a:pt x="725" y="1318"/>
                    <a:pt x="751" y="1318"/>
                  </a:cubicBezTo>
                  <a:cubicBezTo>
                    <a:pt x="777" y="1267"/>
                    <a:pt x="777" y="1215"/>
                    <a:pt x="751" y="1189"/>
                  </a:cubicBezTo>
                  <a:cubicBezTo>
                    <a:pt x="311" y="750"/>
                    <a:pt x="311" y="750"/>
                    <a:pt x="311" y="750"/>
                  </a:cubicBezTo>
                  <a:cubicBezTo>
                    <a:pt x="1165" y="724"/>
                    <a:pt x="1656" y="931"/>
                    <a:pt x="2019" y="1474"/>
                  </a:cubicBezTo>
                  <a:cubicBezTo>
                    <a:pt x="2019" y="1500"/>
                    <a:pt x="2044" y="1500"/>
                    <a:pt x="2097" y="1500"/>
                  </a:cubicBezTo>
                  <a:lnTo>
                    <a:pt x="2122" y="1500"/>
                  </a:lnTo>
                  <a:cubicBezTo>
                    <a:pt x="2174" y="1474"/>
                    <a:pt x="2174" y="1422"/>
                    <a:pt x="2148" y="1371"/>
                  </a:cubicBezTo>
                  <a:cubicBezTo>
                    <a:pt x="1760" y="775"/>
                    <a:pt x="1242" y="544"/>
                    <a:pt x="311" y="56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43" name="Freeform 42"/>
            <p:cNvSpPr>
              <a:spLocks noChangeArrowheads="1"/>
            </p:cNvSpPr>
            <p:nvPr/>
          </p:nvSpPr>
          <p:spPr bwMode="auto">
            <a:xfrm>
              <a:off x="1111883" y="2612261"/>
              <a:ext cx="608948" cy="711543"/>
            </a:xfrm>
            <a:custGeom>
              <a:avLst/>
              <a:gdLst>
                <a:gd name="T0" fmla="*/ 2407 w 2433"/>
                <a:gd name="T1" fmla="*/ 595 h 2846"/>
                <a:gd name="T2" fmla="*/ 2407 w 2433"/>
                <a:gd name="T3" fmla="*/ 595 h 2846"/>
                <a:gd name="T4" fmla="*/ 1837 w 2433"/>
                <a:gd name="T5" fmla="*/ 26 h 2846"/>
                <a:gd name="T6" fmla="*/ 1708 w 2433"/>
                <a:gd name="T7" fmla="*/ 26 h 2846"/>
                <a:gd name="T8" fmla="*/ 1708 w 2433"/>
                <a:gd name="T9" fmla="*/ 155 h 2846"/>
                <a:gd name="T10" fmla="*/ 2148 w 2433"/>
                <a:gd name="T11" fmla="*/ 569 h 2846"/>
                <a:gd name="T12" fmla="*/ 310 w 2433"/>
                <a:gd name="T13" fmla="*/ 1371 h 2846"/>
                <a:gd name="T14" fmla="*/ 26 w 2433"/>
                <a:gd name="T15" fmla="*/ 2767 h 2846"/>
                <a:gd name="T16" fmla="*/ 103 w 2433"/>
                <a:gd name="T17" fmla="*/ 2845 h 2846"/>
                <a:gd name="T18" fmla="*/ 130 w 2433"/>
                <a:gd name="T19" fmla="*/ 2845 h 2846"/>
                <a:gd name="T20" fmla="*/ 207 w 2433"/>
                <a:gd name="T21" fmla="*/ 2767 h 2846"/>
                <a:gd name="T22" fmla="*/ 440 w 2433"/>
                <a:gd name="T23" fmla="*/ 1474 h 2846"/>
                <a:gd name="T24" fmla="*/ 2148 w 2433"/>
                <a:gd name="T25" fmla="*/ 750 h 2846"/>
                <a:gd name="T26" fmla="*/ 1708 w 2433"/>
                <a:gd name="T27" fmla="*/ 1189 h 2846"/>
                <a:gd name="T28" fmla="*/ 1708 w 2433"/>
                <a:gd name="T29" fmla="*/ 1318 h 2846"/>
                <a:gd name="T30" fmla="*/ 1759 w 2433"/>
                <a:gd name="T31" fmla="*/ 1344 h 2846"/>
                <a:gd name="T32" fmla="*/ 1837 w 2433"/>
                <a:gd name="T33" fmla="*/ 1318 h 2846"/>
                <a:gd name="T34" fmla="*/ 2407 w 2433"/>
                <a:gd name="T35" fmla="*/ 724 h 2846"/>
                <a:gd name="T36" fmla="*/ 2432 w 2433"/>
                <a:gd name="T37" fmla="*/ 673 h 2846"/>
                <a:gd name="T38" fmla="*/ 2407 w 2433"/>
                <a:gd name="T39" fmla="*/ 595 h 2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33" h="2846">
                  <a:moveTo>
                    <a:pt x="2407" y="595"/>
                  </a:moveTo>
                  <a:lnTo>
                    <a:pt x="2407" y="595"/>
                  </a:lnTo>
                  <a:cubicBezTo>
                    <a:pt x="1837" y="26"/>
                    <a:pt x="1837" y="26"/>
                    <a:pt x="1837" y="26"/>
                  </a:cubicBezTo>
                  <a:cubicBezTo>
                    <a:pt x="1786" y="0"/>
                    <a:pt x="1734" y="0"/>
                    <a:pt x="1708" y="26"/>
                  </a:cubicBezTo>
                  <a:cubicBezTo>
                    <a:pt x="1682" y="52"/>
                    <a:pt x="1682" y="130"/>
                    <a:pt x="1708" y="155"/>
                  </a:cubicBezTo>
                  <a:cubicBezTo>
                    <a:pt x="2148" y="569"/>
                    <a:pt x="2148" y="569"/>
                    <a:pt x="2148" y="569"/>
                  </a:cubicBezTo>
                  <a:cubicBezTo>
                    <a:pt x="1216" y="544"/>
                    <a:pt x="699" y="775"/>
                    <a:pt x="310" y="1371"/>
                  </a:cubicBezTo>
                  <a:cubicBezTo>
                    <a:pt x="285" y="1396"/>
                    <a:pt x="0" y="1810"/>
                    <a:pt x="26" y="2767"/>
                  </a:cubicBezTo>
                  <a:cubicBezTo>
                    <a:pt x="26" y="2820"/>
                    <a:pt x="77" y="2845"/>
                    <a:pt x="103" y="2845"/>
                  </a:cubicBezTo>
                  <a:cubicBezTo>
                    <a:pt x="103" y="2845"/>
                    <a:pt x="103" y="2845"/>
                    <a:pt x="130" y="2845"/>
                  </a:cubicBezTo>
                  <a:cubicBezTo>
                    <a:pt x="155" y="2845"/>
                    <a:pt x="207" y="2794"/>
                    <a:pt x="207" y="2767"/>
                  </a:cubicBezTo>
                  <a:cubicBezTo>
                    <a:pt x="181" y="1862"/>
                    <a:pt x="440" y="1474"/>
                    <a:pt x="440" y="1474"/>
                  </a:cubicBezTo>
                  <a:cubicBezTo>
                    <a:pt x="802" y="931"/>
                    <a:pt x="1294" y="724"/>
                    <a:pt x="2148" y="750"/>
                  </a:cubicBezTo>
                  <a:cubicBezTo>
                    <a:pt x="1708" y="1189"/>
                    <a:pt x="1708" y="1189"/>
                    <a:pt x="1708" y="1189"/>
                  </a:cubicBezTo>
                  <a:cubicBezTo>
                    <a:pt x="1682" y="1215"/>
                    <a:pt x="1682" y="1267"/>
                    <a:pt x="1708" y="1318"/>
                  </a:cubicBezTo>
                  <a:cubicBezTo>
                    <a:pt x="1734" y="1318"/>
                    <a:pt x="1734" y="1344"/>
                    <a:pt x="1759" y="1344"/>
                  </a:cubicBezTo>
                  <a:cubicBezTo>
                    <a:pt x="1786" y="1344"/>
                    <a:pt x="1811" y="1318"/>
                    <a:pt x="1837" y="1318"/>
                  </a:cubicBezTo>
                  <a:cubicBezTo>
                    <a:pt x="2407" y="724"/>
                    <a:pt x="2407" y="724"/>
                    <a:pt x="2407" y="724"/>
                  </a:cubicBezTo>
                  <a:cubicBezTo>
                    <a:pt x="2432" y="724"/>
                    <a:pt x="2432" y="697"/>
                    <a:pt x="2432" y="673"/>
                  </a:cubicBezTo>
                  <a:cubicBezTo>
                    <a:pt x="2432" y="647"/>
                    <a:pt x="2432" y="621"/>
                    <a:pt x="2407" y="595"/>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grpSp>
      <p:grpSp>
        <p:nvGrpSpPr>
          <p:cNvPr id="51" name="Group 50"/>
          <p:cNvGrpSpPr>
            <a:grpSpLocks noChangeAspect="1"/>
          </p:cNvGrpSpPr>
          <p:nvPr/>
        </p:nvGrpSpPr>
        <p:grpSpPr>
          <a:xfrm>
            <a:off x="8142095" y="5879971"/>
            <a:ext cx="2612642" cy="2592000"/>
            <a:chOff x="3132138" y="3074988"/>
            <a:chExt cx="1406525" cy="1395412"/>
          </a:xfrm>
          <a:solidFill>
            <a:schemeClr val="bg1"/>
          </a:solidFill>
        </p:grpSpPr>
        <p:sp>
          <p:nvSpPr>
            <p:cNvPr id="64" name="Freeform 6"/>
            <p:cNvSpPr>
              <a:spLocks noChangeArrowheads="1"/>
            </p:cNvSpPr>
            <p:nvPr/>
          </p:nvSpPr>
          <p:spPr bwMode="auto">
            <a:xfrm>
              <a:off x="3514725" y="3468688"/>
              <a:ext cx="619125" cy="608012"/>
            </a:xfrm>
            <a:custGeom>
              <a:avLst/>
              <a:gdLst>
                <a:gd name="T0" fmla="*/ 94 w 1720"/>
                <a:gd name="T1" fmla="*/ 0 h 1688"/>
                <a:gd name="T2" fmla="*/ 94 w 1720"/>
                <a:gd name="T3" fmla="*/ 0 h 1688"/>
                <a:gd name="T4" fmla="*/ 32 w 1720"/>
                <a:gd name="T5" fmla="*/ 32 h 1688"/>
                <a:gd name="T6" fmla="*/ 0 w 1720"/>
                <a:gd name="T7" fmla="*/ 94 h 1688"/>
                <a:gd name="T8" fmla="*/ 750 w 1720"/>
                <a:gd name="T9" fmla="*/ 1624 h 1688"/>
                <a:gd name="T10" fmla="*/ 1000 w 1720"/>
                <a:gd name="T11" fmla="*/ 1687 h 1688"/>
                <a:gd name="T12" fmla="*/ 1438 w 1720"/>
                <a:gd name="T13" fmla="*/ 1531 h 1688"/>
                <a:gd name="T14" fmla="*/ 1469 w 1720"/>
                <a:gd name="T15" fmla="*/ 1562 h 1688"/>
                <a:gd name="T16" fmla="*/ 1500 w 1720"/>
                <a:gd name="T17" fmla="*/ 1593 h 1688"/>
                <a:gd name="T18" fmla="*/ 1563 w 1720"/>
                <a:gd name="T19" fmla="*/ 1562 h 1688"/>
                <a:gd name="T20" fmla="*/ 1563 w 1720"/>
                <a:gd name="T21" fmla="*/ 1468 h 1688"/>
                <a:gd name="T22" fmla="*/ 1532 w 1720"/>
                <a:gd name="T23" fmla="*/ 1437 h 1688"/>
                <a:gd name="T24" fmla="*/ 1625 w 1720"/>
                <a:gd name="T25" fmla="*/ 750 h 1688"/>
                <a:gd name="T26" fmla="*/ 94 w 1720"/>
                <a:gd name="T27" fmla="*/ 0 h 1688"/>
                <a:gd name="T28" fmla="*/ 1282 w 1720"/>
                <a:gd name="T29" fmla="*/ 1187 h 1688"/>
                <a:gd name="T30" fmla="*/ 1282 w 1720"/>
                <a:gd name="T31" fmla="*/ 1187 h 1688"/>
                <a:gd name="T32" fmla="*/ 1282 w 1720"/>
                <a:gd name="T33" fmla="*/ 844 h 1688"/>
                <a:gd name="T34" fmla="*/ 1219 w 1720"/>
                <a:gd name="T35" fmla="*/ 782 h 1688"/>
                <a:gd name="T36" fmla="*/ 1125 w 1720"/>
                <a:gd name="T37" fmla="*/ 844 h 1688"/>
                <a:gd name="T38" fmla="*/ 1125 w 1720"/>
                <a:gd name="T39" fmla="*/ 1032 h 1688"/>
                <a:gd name="T40" fmla="*/ 1000 w 1720"/>
                <a:gd name="T41" fmla="*/ 907 h 1688"/>
                <a:gd name="T42" fmla="*/ 1000 w 1720"/>
                <a:gd name="T43" fmla="*/ 657 h 1688"/>
                <a:gd name="T44" fmla="*/ 906 w 1720"/>
                <a:gd name="T45" fmla="*/ 594 h 1688"/>
                <a:gd name="T46" fmla="*/ 844 w 1720"/>
                <a:gd name="T47" fmla="*/ 657 h 1688"/>
                <a:gd name="T48" fmla="*/ 844 w 1720"/>
                <a:gd name="T49" fmla="*/ 750 h 1688"/>
                <a:gd name="T50" fmla="*/ 688 w 1720"/>
                <a:gd name="T51" fmla="*/ 594 h 1688"/>
                <a:gd name="T52" fmla="*/ 688 w 1720"/>
                <a:gd name="T53" fmla="*/ 532 h 1688"/>
                <a:gd name="T54" fmla="*/ 625 w 1720"/>
                <a:gd name="T55" fmla="*/ 438 h 1688"/>
                <a:gd name="T56" fmla="*/ 563 w 1720"/>
                <a:gd name="T57" fmla="*/ 532 h 1688"/>
                <a:gd name="T58" fmla="*/ 563 w 1720"/>
                <a:gd name="T59" fmla="*/ 563 h 1688"/>
                <a:gd name="T60" fmla="*/ 532 w 1720"/>
                <a:gd name="T61" fmla="*/ 563 h 1688"/>
                <a:gd name="T62" fmla="*/ 438 w 1720"/>
                <a:gd name="T63" fmla="*/ 625 h 1688"/>
                <a:gd name="T64" fmla="*/ 532 w 1720"/>
                <a:gd name="T65" fmla="*/ 719 h 1688"/>
                <a:gd name="T66" fmla="*/ 594 w 1720"/>
                <a:gd name="T67" fmla="*/ 719 h 1688"/>
                <a:gd name="T68" fmla="*/ 750 w 1720"/>
                <a:gd name="T69" fmla="*/ 844 h 1688"/>
                <a:gd name="T70" fmla="*/ 657 w 1720"/>
                <a:gd name="T71" fmla="*/ 844 h 1688"/>
                <a:gd name="T72" fmla="*/ 594 w 1720"/>
                <a:gd name="T73" fmla="*/ 938 h 1688"/>
                <a:gd name="T74" fmla="*/ 657 w 1720"/>
                <a:gd name="T75" fmla="*/ 1000 h 1688"/>
                <a:gd name="T76" fmla="*/ 906 w 1720"/>
                <a:gd name="T77" fmla="*/ 1000 h 1688"/>
                <a:gd name="T78" fmla="*/ 1032 w 1720"/>
                <a:gd name="T79" fmla="*/ 1156 h 1688"/>
                <a:gd name="T80" fmla="*/ 844 w 1720"/>
                <a:gd name="T81" fmla="*/ 1156 h 1688"/>
                <a:gd name="T82" fmla="*/ 782 w 1720"/>
                <a:gd name="T83" fmla="*/ 1218 h 1688"/>
                <a:gd name="T84" fmla="*/ 844 w 1720"/>
                <a:gd name="T85" fmla="*/ 1281 h 1688"/>
                <a:gd name="T86" fmla="*/ 1188 w 1720"/>
                <a:gd name="T87" fmla="*/ 1281 h 1688"/>
                <a:gd name="T88" fmla="*/ 1313 w 1720"/>
                <a:gd name="T89" fmla="*/ 1437 h 1688"/>
                <a:gd name="T90" fmla="*/ 813 w 1720"/>
                <a:gd name="T91" fmla="*/ 1499 h 1688"/>
                <a:gd name="T92" fmla="*/ 157 w 1720"/>
                <a:gd name="T93" fmla="*/ 188 h 1688"/>
                <a:gd name="T94" fmla="*/ 1500 w 1720"/>
                <a:gd name="T95" fmla="*/ 813 h 1688"/>
                <a:gd name="T96" fmla="*/ 1438 w 1720"/>
                <a:gd name="T97" fmla="*/ 1343 h 1688"/>
                <a:gd name="T98" fmla="*/ 1282 w 1720"/>
                <a:gd name="T99" fmla="*/ 1187 h 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0" h="1688">
                  <a:moveTo>
                    <a:pt x="94" y="0"/>
                  </a:moveTo>
                  <a:lnTo>
                    <a:pt x="94" y="0"/>
                  </a:lnTo>
                  <a:cubicBezTo>
                    <a:pt x="63" y="0"/>
                    <a:pt x="63" y="32"/>
                    <a:pt x="32" y="32"/>
                  </a:cubicBezTo>
                  <a:cubicBezTo>
                    <a:pt x="32" y="63"/>
                    <a:pt x="0" y="63"/>
                    <a:pt x="0" y="94"/>
                  </a:cubicBezTo>
                  <a:cubicBezTo>
                    <a:pt x="32" y="156"/>
                    <a:pt x="157" y="1343"/>
                    <a:pt x="750" y="1624"/>
                  </a:cubicBezTo>
                  <a:cubicBezTo>
                    <a:pt x="813" y="1656"/>
                    <a:pt x="906" y="1687"/>
                    <a:pt x="1000" y="1687"/>
                  </a:cubicBezTo>
                  <a:cubicBezTo>
                    <a:pt x="1125" y="1687"/>
                    <a:pt x="1282" y="1624"/>
                    <a:pt x="1438" y="1531"/>
                  </a:cubicBezTo>
                  <a:cubicBezTo>
                    <a:pt x="1469" y="1562"/>
                    <a:pt x="1469" y="1562"/>
                    <a:pt x="1469" y="1562"/>
                  </a:cubicBezTo>
                  <a:lnTo>
                    <a:pt x="1500" y="1593"/>
                  </a:lnTo>
                  <a:cubicBezTo>
                    <a:pt x="1532" y="1593"/>
                    <a:pt x="1532" y="1562"/>
                    <a:pt x="1563" y="1562"/>
                  </a:cubicBezTo>
                  <a:cubicBezTo>
                    <a:pt x="1594" y="1531"/>
                    <a:pt x="1594" y="1499"/>
                    <a:pt x="1563" y="1468"/>
                  </a:cubicBezTo>
                  <a:cubicBezTo>
                    <a:pt x="1532" y="1437"/>
                    <a:pt x="1532" y="1437"/>
                    <a:pt x="1532" y="1437"/>
                  </a:cubicBezTo>
                  <a:cubicBezTo>
                    <a:pt x="1688" y="1187"/>
                    <a:pt x="1719" y="938"/>
                    <a:pt x="1625" y="750"/>
                  </a:cubicBezTo>
                  <a:cubicBezTo>
                    <a:pt x="1344" y="156"/>
                    <a:pt x="157" y="32"/>
                    <a:pt x="94" y="0"/>
                  </a:cubicBezTo>
                  <a:close/>
                  <a:moveTo>
                    <a:pt x="1282" y="1187"/>
                  </a:moveTo>
                  <a:lnTo>
                    <a:pt x="1282" y="1187"/>
                  </a:lnTo>
                  <a:cubicBezTo>
                    <a:pt x="1282" y="844"/>
                    <a:pt x="1282" y="844"/>
                    <a:pt x="1282" y="844"/>
                  </a:cubicBezTo>
                  <a:cubicBezTo>
                    <a:pt x="1282" y="813"/>
                    <a:pt x="1250" y="782"/>
                    <a:pt x="1219" y="782"/>
                  </a:cubicBezTo>
                  <a:cubicBezTo>
                    <a:pt x="1188" y="782"/>
                    <a:pt x="1125" y="813"/>
                    <a:pt x="1125" y="844"/>
                  </a:cubicBezTo>
                  <a:cubicBezTo>
                    <a:pt x="1125" y="1032"/>
                    <a:pt x="1125" y="1032"/>
                    <a:pt x="1125" y="1032"/>
                  </a:cubicBezTo>
                  <a:cubicBezTo>
                    <a:pt x="1000" y="907"/>
                    <a:pt x="1000" y="907"/>
                    <a:pt x="1000" y="907"/>
                  </a:cubicBezTo>
                  <a:cubicBezTo>
                    <a:pt x="1000" y="657"/>
                    <a:pt x="1000" y="657"/>
                    <a:pt x="1000" y="657"/>
                  </a:cubicBezTo>
                  <a:cubicBezTo>
                    <a:pt x="1000" y="625"/>
                    <a:pt x="969" y="594"/>
                    <a:pt x="906" y="594"/>
                  </a:cubicBezTo>
                  <a:cubicBezTo>
                    <a:pt x="875" y="594"/>
                    <a:pt x="844" y="625"/>
                    <a:pt x="844" y="657"/>
                  </a:cubicBezTo>
                  <a:cubicBezTo>
                    <a:pt x="844" y="750"/>
                    <a:pt x="844" y="750"/>
                    <a:pt x="844" y="750"/>
                  </a:cubicBezTo>
                  <a:cubicBezTo>
                    <a:pt x="688" y="594"/>
                    <a:pt x="688" y="594"/>
                    <a:pt x="688" y="594"/>
                  </a:cubicBezTo>
                  <a:cubicBezTo>
                    <a:pt x="688" y="532"/>
                    <a:pt x="688" y="532"/>
                    <a:pt x="688" y="532"/>
                  </a:cubicBezTo>
                  <a:cubicBezTo>
                    <a:pt x="688" y="469"/>
                    <a:pt x="657" y="438"/>
                    <a:pt x="625" y="438"/>
                  </a:cubicBezTo>
                  <a:cubicBezTo>
                    <a:pt x="594" y="438"/>
                    <a:pt x="563" y="469"/>
                    <a:pt x="563" y="532"/>
                  </a:cubicBezTo>
                  <a:cubicBezTo>
                    <a:pt x="563" y="563"/>
                    <a:pt x="563" y="563"/>
                    <a:pt x="563" y="563"/>
                  </a:cubicBezTo>
                  <a:cubicBezTo>
                    <a:pt x="532" y="563"/>
                    <a:pt x="532" y="563"/>
                    <a:pt x="532" y="563"/>
                  </a:cubicBezTo>
                  <a:cubicBezTo>
                    <a:pt x="469" y="563"/>
                    <a:pt x="438" y="594"/>
                    <a:pt x="438" y="625"/>
                  </a:cubicBezTo>
                  <a:cubicBezTo>
                    <a:pt x="438" y="688"/>
                    <a:pt x="469" y="719"/>
                    <a:pt x="532" y="719"/>
                  </a:cubicBezTo>
                  <a:cubicBezTo>
                    <a:pt x="594" y="719"/>
                    <a:pt x="594" y="719"/>
                    <a:pt x="594" y="719"/>
                  </a:cubicBezTo>
                  <a:cubicBezTo>
                    <a:pt x="750" y="844"/>
                    <a:pt x="750" y="844"/>
                    <a:pt x="750" y="844"/>
                  </a:cubicBezTo>
                  <a:cubicBezTo>
                    <a:pt x="657" y="844"/>
                    <a:pt x="657" y="844"/>
                    <a:pt x="657" y="844"/>
                  </a:cubicBezTo>
                  <a:cubicBezTo>
                    <a:pt x="625" y="844"/>
                    <a:pt x="594" y="875"/>
                    <a:pt x="594" y="938"/>
                  </a:cubicBezTo>
                  <a:cubicBezTo>
                    <a:pt x="594" y="969"/>
                    <a:pt x="625" y="1000"/>
                    <a:pt x="657" y="1000"/>
                  </a:cubicBezTo>
                  <a:cubicBezTo>
                    <a:pt x="906" y="1000"/>
                    <a:pt x="906" y="1000"/>
                    <a:pt x="906" y="1000"/>
                  </a:cubicBezTo>
                  <a:cubicBezTo>
                    <a:pt x="1032" y="1156"/>
                    <a:pt x="1032" y="1156"/>
                    <a:pt x="1032" y="1156"/>
                  </a:cubicBezTo>
                  <a:cubicBezTo>
                    <a:pt x="844" y="1156"/>
                    <a:pt x="844" y="1156"/>
                    <a:pt x="844" y="1156"/>
                  </a:cubicBezTo>
                  <a:cubicBezTo>
                    <a:pt x="813" y="1156"/>
                    <a:pt x="782" y="1187"/>
                    <a:pt x="782" y="1218"/>
                  </a:cubicBezTo>
                  <a:cubicBezTo>
                    <a:pt x="782" y="1249"/>
                    <a:pt x="813" y="1281"/>
                    <a:pt x="844" y="1281"/>
                  </a:cubicBezTo>
                  <a:cubicBezTo>
                    <a:pt x="1188" y="1281"/>
                    <a:pt x="1188" y="1281"/>
                    <a:pt x="1188" y="1281"/>
                  </a:cubicBezTo>
                  <a:cubicBezTo>
                    <a:pt x="1313" y="1437"/>
                    <a:pt x="1313" y="1437"/>
                    <a:pt x="1313" y="1437"/>
                  </a:cubicBezTo>
                  <a:cubicBezTo>
                    <a:pt x="1125" y="1531"/>
                    <a:pt x="969" y="1562"/>
                    <a:pt x="813" y="1499"/>
                  </a:cubicBezTo>
                  <a:cubicBezTo>
                    <a:pt x="375" y="1281"/>
                    <a:pt x="219" y="469"/>
                    <a:pt x="157" y="188"/>
                  </a:cubicBezTo>
                  <a:cubicBezTo>
                    <a:pt x="438" y="219"/>
                    <a:pt x="1282" y="375"/>
                    <a:pt x="1500" y="813"/>
                  </a:cubicBezTo>
                  <a:cubicBezTo>
                    <a:pt x="1563" y="969"/>
                    <a:pt x="1532" y="1124"/>
                    <a:pt x="1438" y="1343"/>
                  </a:cubicBezTo>
                  <a:lnTo>
                    <a:pt x="1282" y="11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65" name="Freeform 7"/>
            <p:cNvSpPr>
              <a:spLocks noChangeArrowheads="1"/>
            </p:cNvSpPr>
            <p:nvPr/>
          </p:nvSpPr>
          <p:spPr bwMode="auto">
            <a:xfrm>
              <a:off x="3132138" y="3074988"/>
              <a:ext cx="1406525" cy="1395412"/>
            </a:xfrm>
            <a:custGeom>
              <a:avLst/>
              <a:gdLst>
                <a:gd name="T0" fmla="*/ 3812 w 3907"/>
                <a:gd name="T1" fmla="*/ 1626 h 3876"/>
                <a:gd name="T2" fmla="*/ 3219 w 3907"/>
                <a:gd name="T3" fmla="*/ 1219 h 3876"/>
                <a:gd name="T4" fmla="*/ 3562 w 3907"/>
                <a:gd name="T5" fmla="*/ 844 h 3876"/>
                <a:gd name="T6" fmla="*/ 3094 w 3907"/>
                <a:gd name="T7" fmla="*/ 344 h 3876"/>
                <a:gd name="T8" fmla="*/ 2656 w 3907"/>
                <a:gd name="T9" fmla="*/ 657 h 3876"/>
                <a:gd name="T10" fmla="*/ 2250 w 3907"/>
                <a:gd name="T11" fmla="*/ 63 h 3876"/>
                <a:gd name="T12" fmla="*/ 1687 w 3907"/>
                <a:gd name="T13" fmla="*/ 0 h 3876"/>
                <a:gd name="T14" fmla="*/ 1625 w 3907"/>
                <a:gd name="T15" fmla="*/ 532 h 3876"/>
                <a:gd name="T16" fmla="*/ 906 w 3907"/>
                <a:gd name="T17" fmla="*/ 344 h 3876"/>
                <a:gd name="T18" fmla="*/ 344 w 3907"/>
                <a:gd name="T19" fmla="*/ 782 h 3876"/>
                <a:gd name="T20" fmla="*/ 344 w 3907"/>
                <a:gd name="T21" fmla="*/ 907 h 3876"/>
                <a:gd name="T22" fmla="*/ 531 w 3907"/>
                <a:gd name="T23" fmla="*/ 1626 h 3876"/>
                <a:gd name="T24" fmla="*/ 0 w 3907"/>
                <a:gd name="T25" fmla="*/ 1688 h 3876"/>
                <a:gd name="T26" fmla="*/ 62 w 3907"/>
                <a:gd name="T27" fmla="*/ 2250 h 3876"/>
                <a:gd name="T28" fmla="*/ 687 w 3907"/>
                <a:gd name="T29" fmla="*/ 2656 h 3876"/>
                <a:gd name="T30" fmla="*/ 312 w 3907"/>
                <a:gd name="T31" fmla="*/ 3031 h 3876"/>
                <a:gd name="T32" fmla="*/ 812 w 3907"/>
                <a:gd name="T33" fmla="*/ 3562 h 3876"/>
                <a:gd name="T34" fmla="*/ 1250 w 3907"/>
                <a:gd name="T35" fmla="*/ 3218 h 3876"/>
                <a:gd name="T36" fmla="*/ 1625 w 3907"/>
                <a:gd name="T37" fmla="*/ 3812 h 3876"/>
                <a:gd name="T38" fmla="*/ 2187 w 3907"/>
                <a:gd name="T39" fmla="*/ 3875 h 3876"/>
                <a:gd name="T40" fmla="*/ 2250 w 3907"/>
                <a:gd name="T41" fmla="*/ 3343 h 3876"/>
                <a:gd name="T42" fmla="*/ 3000 w 3907"/>
                <a:gd name="T43" fmla="*/ 3562 h 3876"/>
                <a:gd name="T44" fmla="*/ 3562 w 3907"/>
                <a:gd name="T45" fmla="*/ 3093 h 3876"/>
                <a:gd name="T46" fmla="*/ 3219 w 3907"/>
                <a:gd name="T47" fmla="*/ 2656 h 3876"/>
                <a:gd name="T48" fmla="*/ 3812 w 3907"/>
                <a:gd name="T49" fmla="*/ 2250 h 3876"/>
                <a:gd name="T50" fmla="*/ 3906 w 3907"/>
                <a:gd name="T51" fmla="*/ 1688 h 3876"/>
                <a:gd name="T52" fmla="*/ 3750 w 3907"/>
                <a:gd name="T53" fmla="*/ 2126 h 3876"/>
                <a:gd name="T54" fmla="*/ 3281 w 3907"/>
                <a:gd name="T55" fmla="*/ 2126 h 3876"/>
                <a:gd name="T56" fmla="*/ 3062 w 3907"/>
                <a:gd name="T57" fmla="*/ 2625 h 3876"/>
                <a:gd name="T58" fmla="*/ 3406 w 3907"/>
                <a:gd name="T59" fmla="*/ 3031 h 3876"/>
                <a:gd name="T60" fmla="*/ 2719 w 3907"/>
                <a:gd name="T61" fmla="*/ 3062 h 3876"/>
                <a:gd name="T62" fmla="*/ 2187 w 3907"/>
                <a:gd name="T63" fmla="*/ 3218 h 3876"/>
                <a:gd name="T64" fmla="*/ 2125 w 3907"/>
                <a:gd name="T65" fmla="*/ 3750 h 3876"/>
                <a:gd name="T66" fmla="*/ 1781 w 3907"/>
                <a:gd name="T67" fmla="*/ 3281 h 3876"/>
                <a:gd name="T68" fmla="*/ 1250 w 3907"/>
                <a:gd name="T69" fmla="*/ 3062 h 3876"/>
                <a:gd name="T70" fmla="*/ 843 w 3907"/>
                <a:gd name="T71" fmla="*/ 3406 h 3876"/>
                <a:gd name="T72" fmla="*/ 812 w 3907"/>
                <a:gd name="T73" fmla="*/ 2718 h 3876"/>
                <a:gd name="T74" fmla="*/ 656 w 3907"/>
                <a:gd name="T75" fmla="*/ 2157 h 3876"/>
                <a:gd name="T76" fmla="*/ 156 w 3907"/>
                <a:gd name="T77" fmla="*/ 2126 h 3876"/>
                <a:gd name="T78" fmla="*/ 594 w 3907"/>
                <a:gd name="T79" fmla="*/ 1782 h 3876"/>
                <a:gd name="T80" fmla="*/ 812 w 3907"/>
                <a:gd name="T81" fmla="*/ 1250 h 3876"/>
                <a:gd name="T82" fmla="*/ 500 w 3907"/>
                <a:gd name="T83" fmla="*/ 844 h 3876"/>
                <a:gd name="T84" fmla="*/ 1187 w 3907"/>
                <a:gd name="T85" fmla="*/ 813 h 3876"/>
                <a:gd name="T86" fmla="*/ 1719 w 3907"/>
                <a:gd name="T87" fmla="*/ 657 h 3876"/>
                <a:gd name="T88" fmla="*/ 1781 w 3907"/>
                <a:gd name="T89" fmla="*/ 126 h 3876"/>
                <a:gd name="T90" fmla="*/ 2125 w 3907"/>
                <a:gd name="T91" fmla="*/ 594 h 3876"/>
                <a:gd name="T92" fmla="*/ 2625 w 3907"/>
                <a:gd name="T93" fmla="*/ 813 h 3876"/>
                <a:gd name="T94" fmla="*/ 3031 w 3907"/>
                <a:gd name="T95" fmla="*/ 501 h 3876"/>
                <a:gd name="T96" fmla="*/ 3062 w 3907"/>
                <a:gd name="T97" fmla="*/ 1157 h 3876"/>
                <a:gd name="T98" fmla="*/ 3219 w 3907"/>
                <a:gd name="T99" fmla="*/ 1719 h 3876"/>
                <a:gd name="T100" fmla="*/ 3750 w 3907"/>
                <a:gd name="T101" fmla="*/ 1782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7" h="3876">
                  <a:moveTo>
                    <a:pt x="3812" y="1626"/>
                  </a:moveTo>
                  <a:lnTo>
                    <a:pt x="3812" y="1626"/>
                  </a:lnTo>
                  <a:cubicBezTo>
                    <a:pt x="3343" y="1626"/>
                    <a:pt x="3343" y="1626"/>
                    <a:pt x="3343" y="1626"/>
                  </a:cubicBezTo>
                  <a:cubicBezTo>
                    <a:pt x="3312" y="1501"/>
                    <a:pt x="3281" y="1344"/>
                    <a:pt x="3219" y="1219"/>
                  </a:cubicBezTo>
                  <a:cubicBezTo>
                    <a:pt x="3562" y="907"/>
                    <a:pt x="3562" y="907"/>
                    <a:pt x="3562" y="907"/>
                  </a:cubicBezTo>
                  <a:cubicBezTo>
                    <a:pt x="3562" y="876"/>
                    <a:pt x="3562" y="876"/>
                    <a:pt x="3562" y="844"/>
                  </a:cubicBezTo>
                  <a:cubicBezTo>
                    <a:pt x="3562" y="813"/>
                    <a:pt x="3562" y="813"/>
                    <a:pt x="3562" y="782"/>
                  </a:cubicBezTo>
                  <a:cubicBezTo>
                    <a:pt x="3094" y="344"/>
                    <a:pt x="3094" y="344"/>
                    <a:pt x="3094" y="344"/>
                  </a:cubicBezTo>
                  <a:cubicBezTo>
                    <a:pt x="3062" y="313"/>
                    <a:pt x="3031" y="313"/>
                    <a:pt x="3000" y="344"/>
                  </a:cubicBezTo>
                  <a:cubicBezTo>
                    <a:pt x="2656" y="657"/>
                    <a:pt x="2656" y="657"/>
                    <a:pt x="2656" y="657"/>
                  </a:cubicBezTo>
                  <a:cubicBezTo>
                    <a:pt x="2531" y="626"/>
                    <a:pt x="2406" y="563"/>
                    <a:pt x="2250" y="532"/>
                  </a:cubicBezTo>
                  <a:cubicBezTo>
                    <a:pt x="2250" y="63"/>
                    <a:pt x="2250" y="63"/>
                    <a:pt x="2250" y="63"/>
                  </a:cubicBezTo>
                  <a:cubicBezTo>
                    <a:pt x="2250" y="32"/>
                    <a:pt x="2218" y="0"/>
                    <a:pt x="2187" y="0"/>
                  </a:cubicBezTo>
                  <a:cubicBezTo>
                    <a:pt x="1687" y="0"/>
                    <a:pt x="1687" y="0"/>
                    <a:pt x="1687" y="0"/>
                  </a:cubicBezTo>
                  <a:cubicBezTo>
                    <a:pt x="1656" y="0"/>
                    <a:pt x="1625" y="32"/>
                    <a:pt x="1625" y="63"/>
                  </a:cubicBezTo>
                  <a:cubicBezTo>
                    <a:pt x="1625" y="532"/>
                    <a:pt x="1625" y="532"/>
                    <a:pt x="1625" y="532"/>
                  </a:cubicBezTo>
                  <a:cubicBezTo>
                    <a:pt x="1500" y="563"/>
                    <a:pt x="1344" y="626"/>
                    <a:pt x="1250" y="657"/>
                  </a:cubicBezTo>
                  <a:cubicBezTo>
                    <a:pt x="906" y="344"/>
                    <a:pt x="906" y="344"/>
                    <a:pt x="906" y="344"/>
                  </a:cubicBezTo>
                  <a:cubicBezTo>
                    <a:pt x="875" y="313"/>
                    <a:pt x="812" y="313"/>
                    <a:pt x="812" y="344"/>
                  </a:cubicBezTo>
                  <a:cubicBezTo>
                    <a:pt x="344" y="782"/>
                    <a:pt x="344" y="782"/>
                    <a:pt x="344" y="782"/>
                  </a:cubicBezTo>
                  <a:cubicBezTo>
                    <a:pt x="312" y="813"/>
                    <a:pt x="312" y="813"/>
                    <a:pt x="312" y="844"/>
                  </a:cubicBezTo>
                  <a:cubicBezTo>
                    <a:pt x="312" y="876"/>
                    <a:pt x="312" y="876"/>
                    <a:pt x="344" y="907"/>
                  </a:cubicBezTo>
                  <a:cubicBezTo>
                    <a:pt x="687" y="1219"/>
                    <a:pt x="687" y="1219"/>
                    <a:pt x="687" y="1219"/>
                  </a:cubicBezTo>
                  <a:cubicBezTo>
                    <a:pt x="625" y="1344"/>
                    <a:pt x="562" y="1501"/>
                    <a:pt x="531" y="1626"/>
                  </a:cubicBezTo>
                  <a:cubicBezTo>
                    <a:pt x="62" y="1626"/>
                    <a:pt x="62" y="1626"/>
                    <a:pt x="62" y="1626"/>
                  </a:cubicBezTo>
                  <a:cubicBezTo>
                    <a:pt x="31" y="1626"/>
                    <a:pt x="0" y="1657"/>
                    <a:pt x="0" y="1688"/>
                  </a:cubicBezTo>
                  <a:cubicBezTo>
                    <a:pt x="0" y="2187"/>
                    <a:pt x="0" y="2187"/>
                    <a:pt x="0" y="2187"/>
                  </a:cubicBezTo>
                  <a:cubicBezTo>
                    <a:pt x="0" y="2218"/>
                    <a:pt x="31" y="2250"/>
                    <a:pt x="62" y="2250"/>
                  </a:cubicBezTo>
                  <a:cubicBezTo>
                    <a:pt x="531" y="2250"/>
                    <a:pt x="531" y="2250"/>
                    <a:pt x="531" y="2250"/>
                  </a:cubicBezTo>
                  <a:cubicBezTo>
                    <a:pt x="562" y="2375"/>
                    <a:pt x="625" y="2531"/>
                    <a:pt x="687" y="2656"/>
                  </a:cubicBezTo>
                  <a:cubicBezTo>
                    <a:pt x="344" y="2968"/>
                    <a:pt x="344" y="2968"/>
                    <a:pt x="344" y="2968"/>
                  </a:cubicBezTo>
                  <a:cubicBezTo>
                    <a:pt x="312" y="3000"/>
                    <a:pt x="312" y="3031"/>
                    <a:pt x="312" y="3031"/>
                  </a:cubicBezTo>
                  <a:cubicBezTo>
                    <a:pt x="312" y="3062"/>
                    <a:pt x="312" y="3062"/>
                    <a:pt x="344" y="3093"/>
                  </a:cubicBezTo>
                  <a:cubicBezTo>
                    <a:pt x="812" y="3562"/>
                    <a:pt x="812" y="3562"/>
                    <a:pt x="812" y="3562"/>
                  </a:cubicBezTo>
                  <a:cubicBezTo>
                    <a:pt x="812" y="3562"/>
                    <a:pt x="875" y="3562"/>
                    <a:pt x="906" y="3562"/>
                  </a:cubicBezTo>
                  <a:cubicBezTo>
                    <a:pt x="1250" y="3218"/>
                    <a:pt x="1250" y="3218"/>
                    <a:pt x="1250" y="3218"/>
                  </a:cubicBezTo>
                  <a:cubicBezTo>
                    <a:pt x="1344" y="3281"/>
                    <a:pt x="1500" y="3312"/>
                    <a:pt x="1625" y="3343"/>
                  </a:cubicBezTo>
                  <a:cubicBezTo>
                    <a:pt x="1625" y="3812"/>
                    <a:pt x="1625" y="3812"/>
                    <a:pt x="1625" y="3812"/>
                  </a:cubicBezTo>
                  <a:cubicBezTo>
                    <a:pt x="1625" y="3843"/>
                    <a:pt x="1656" y="3875"/>
                    <a:pt x="1687" y="3875"/>
                  </a:cubicBezTo>
                  <a:cubicBezTo>
                    <a:pt x="2187" y="3875"/>
                    <a:pt x="2187" y="3875"/>
                    <a:pt x="2187" y="3875"/>
                  </a:cubicBezTo>
                  <a:cubicBezTo>
                    <a:pt x="2218" y="3875"/>
                    <a:pt x="2250" y="3843"/>
                    <a:pt x="2250" y="3812"/>
                  </a:cubicBezTo>
                  <a:cubicBezTo>
                    <a:pt x="2250" y="3343"/>
                    <a:pt x="2250" y="3343"/>
                    <a:pt x="2250" y="3343"/>
                  </a:cubicBezTo>
                  <a:cubicBezTo>
                    <a:pt x="2406" y="3312"/>
                    <a:pt x="2531" y="3281"/>
                    <a:pt x="2656" y="3218"/>
                  </a:cubicBezTo>
                  <a:cubicBezTo>
                    <a:pt x="3000" y="3562"/>
                    <a:pt x="3000" y="3562"/>
                    <a:pt x="3000" y="3562"/>
                  </a:cubicBezTo>
                  <a:cubicBezTo>
                    <a:pt x="3031" y="3562"/>
                    <a:pt x="3062" y="3562"/>
                    <a:pt x="3094" y="3562"/>
                  </a:cubicBezTo>
                  <a:cubicBezTo>
                    <a:pt x="3562" y="3093"/>
                    <a:pt x="3562" y="3093"/>
                    <a:pt x="3562" y="3093"/>
                  </a:cubicBezTo>
                  <a:cubicBezTo>
                    <a:pt x="3594" y="3062"/>
                    <a:pt x="3594" y="3000"/>
                    <a:pt x="3562" y="2968"/>
                  </a:cubicBezTo>
                  <a:cubicBezTo>
                    <a:pt x="3219" y="2656"/>
                    <a:pt x="3219" y="2656"/>
                    <a:pt x="3219" y="2656"/>
                  </a:cubicBezTo>
                  <a:cubicBezTo>
                    <a:pt x="3281" y="2531"/>
                    <a:pt x="3312" y="2375"/>
                    <a:pt x="3343" y="2250"/>
                  </a:cubicBezTo>
                  <a:cubicBezTo>
                    <a:pt x="3812" y="2250"/>
                    <a:pt x="3812" y="2250"/>
                    <a:pt x="3812" y="2250"/>
                  </a:cubicBezTo>
                  <a:cubicBezTo>
                    <a:pt x="3875" y="2250"/>
                    <a:pt x="3906" y="2218"/>
                    <a:pt x="3906" y="2187"/>
                  </a:cubicBezTo>
                  <a:cubicBezTo>
                    <a:pt x="3906" y="1688"/>
                    <a:pt x="3906" y="1688"/>
                    <a:pt x="3906" y="1688"/>
                  </a:cubicBezTo>
                  <a:cubicBezTo>
                    <a:pt x="3906" y="1657"/>
                    <a:pt x="3875" y="1626"/>
                    <a:pt x="3812" y="1626"/>
                  </a:cubicBezTo>
                  <a:close/>
                  <a:moveTo>
                    <a:pt x="3750" y="2126"/>
                  </a:moveTo>
                  <a:lnTo>
                    <a:pt x="3750" y="2126"/>
                  </a:lnTo>
                  <a:cubicBezTo>
                    <a:pt x="3281" y="2126"/>
                    <a:pt x="3281" y="2126"/>
                    <a:pt x="3281" y="2126"/>
                  </a:cubicBezTo>
                  <a:cubicBezTo>
                    <a:pt x="3250" y="2126"/>
                    <a:pt x="3219" y="2126"/>
                    <a:pt x="3219" y="2157"/>
                  </a:cubicBezTo>
                  <a:cubicBezTo>
                    <a:pt x="3187" y="2250"/>
                    <a:pt x="3125" y="2500"/>
                    <a:pt x="3062" y="2625"/>
                  </a:cubicBezTo>
                  <a:cubicBezTo>
                    <a:pt x="3062" y="2656"/>
                    <a:pt x="3062" y="2687"/>
                    <a:pt x="3062" y="2718"/>
                  </a:cubicBezTo>
                  <a:cubicBezTo>
                    <a:pt x="3406" y="3031"/>
                    <a:pt x="3406" y="3031"/>
                    <a:pt x="3406" y="3031"/>
                  </a:cubicBezTo>
                  <a:cubicBezTo>
                    <a:pt x="3031" y="3406"/>
                    <a:pt x="3031" y="3406"/>
                    <a:pt x="3031" y="3406"/>
                  </a:cubicBezTo>
                  <a:cubicBezTo>
                    <a:pt x="2719" y="3062"/>
                    <a:pt x="2719" y="3062"/>
                    <a:pt x="2719" y="3062"/>
                  </a:cubicBezTo>
                  <a:cubicBezTo>
                    <a:pt x="2687" y="3031"/>
                    <a:pt x="2656" y="3031"/>
                    <a:pt x="2625" y="3062"/>
                  </a:cubicBezTo>
                  <a:cubicBezTo>
                    <a:pt x="2531" y="3125"/>
                    <a:pt x="2312" y="3187"/>
                    <a:pt x="2187" y="3218"/>
                  </a:cubicBezTo>
                  <a:cubicBezTo>
                    <a:pt x="2125" y="3218"/>
                    <a:pt x="2125" y="3250"/>
                    <a:pt x="2125" y="3281"/>
                  </a:cubicBezTo>
                  <a:cubicBezTo>
                    <a:pt x="2125" y="3750"/>
                    <a:pt x="2125" y="3750"/>
                    <a:pt x="2125" y="3750"/>
                  </a:cubicBezTo>
                  <a:cubicBezTo>
                    <a:pt x="1781" y="3750"/>
                    <a:pt x="1781" y="3750"/>
                    <a:pt x="1781" y="3750"/>
                  </a:cubicBezTo>
                  <a:cubicBezTo>
                    <a:pt x="1781" y="3281"/>
                    <a:pt x="1781" y="3281"/>
                    <a:pt x="1781" y="3281"/>
                  </a:cubicBezTo>
                  <a:cubicBezTo>
                    <a:pt x="1781" y="3250"/>
                    <a:pt x="1750" y="3218"/>
                    <a:pt x="1719" y="3218"/>
                  </a:cubicBezTo>
                  <a:cubicBezTo>
                    <a:pt x="1562" y="3187"/>
                    <a:pt x="1375" y="3125"/>
                    <a:pt x="1250" y="3062"/>
                  </a:cubicBezTo>
                  <a:cubicBezTo>
                    <a:pt x="1219" y="3031"/>
                    <a:pt x="1187" y="3031"/>
                    <a:pt x="1187" y="3062"/>
                  </a:cubicBezTo>
                  <a:cubicBezTo>
                    <a:pt x="843" y="3406"/>
                    <a:pt x="843" y="3406"/>
                    <a:pt x="843" y="3406"/>
                  </a:cubicBezTo>
                  <a:cubicBezTo>
                    <a:pt x="500" y="3031"/>
                    <a:pt x="500" y="3031"/>
                    <a:pt x="500" y="3031"/>
                  </a:cubicBezTo>
                  <a:cubicBezTo>
                    <a:pt x="812" y="2718"/>
                    <a:pt x="812" y="2718"/>
                    <a:pt x="812" y="2718"/>
                  </a:cubicBezTo>
                  <a:cubicBezTo>
                    <a:pt x="843" y="2687"/>
                    <a:pt x="843" y="2656"/>
                    <a:pt x="812" y="2625"/>
                  </a:cubicBezTo>
                  <a:cubicBezTo>
                    <a:pt x="750" y="2500"/>
                    <a:pt x="687" y="2250"/>
                    <a:pt x="656" y="2157"/>
                  </a:cubicBezTo>
                  <a:cubicBezTo>
                    <a:pt x="656" y="2126"/>
                    <a:pt x="625" y="2126"/>
                    <a:pt x="594" y="2126"/>
                  </a:cubicBezTo>
                  <a:cubicBezTo>
                    <a:pt x="156" y="2126"/>
                    <a:pt x="156" y="2126"/>
                    <a:pt x="156" y="2126"/>
                  </a:cubicBezTo>
                  <a:cubicBezTo>
                    <a:pt x="156" y="1782"/>
                    <a:pt x="156" y="1782"/>
                    <a:pt x="156" y="1782"/>
                  </a:cubicBezTo>
                  <a:cubicBezTo>
                    <a:pt x="594" y="1782"/>
                    <a:pt x="594" y="1782"/>
                    <a:pt x="594" y="1782"/>
                  </a:cubicBezTo>
                  <a:cubicBezTo>
                    <a:pt x="625" y="1782"/>
                    <a:pt x="656" y="1751"/>
                    <a:pt x="656" y="1719"/>
                  </a:cubicBezTo>
                  <a:cubicBezTo>
                    <a:pt x="687" y="1626"/>
                    <a:pt x="750" y="1376"/>
                    <a:pt x="812" y="1250"/>
                  </a:cubicBezTo>
                  <a:cubicBezTo>
                    <a:pt x="843" y="1219"/>
                    <a:pt x="843" y="1188"/>
                    <a:pt x="812" y="1157"/>
                  </a:cubicBezTo>
                  <a:cubicBezTo>
                    <a:pt x="500" y="844"/>
                    <a:pt x="500" y="844"/>
                    <a:pt x="500" y="844"/>
                  </a:cubicBezTo>
                  <a:cubicBezTo>
                    <a:pt x="843" y="501"/>
                    <a:pt x="843" y="501"/>
                    <a:pt x="843" y="501"/>
                  </a:cubicBezTo>
                  <a:cubicBezTo>
                    <a:pt x="1187" y="813"/>
                    <a:pt x="1187" y="813"/>
                    <a:pt x="1187" y="813"/>
                  </a:cubicBezTo>
                  <a:cubicBezTo>
                    <a:pt x="1187" y="844"/>
                    <a:pt x="1219" y="844"/>
                    <a:pt x="1250" y="813"/>
                  </a:cubicBezTo>
                  <a:cubicBezTo>
                    <a:pt x="1375" y="751"/>
                    <a:pt x="1625" y="688"/>
                    <a:pt x="1719" y="657"/>
                  </a:cubicBezTo>
                  <a:cubicBezTo>
                    <a:pt x="1750" y="657"/>
                    <a:pt x="1781" y="626"/>
                    <a:pt x="1781" y="594"/>
                  </a:cubicBezTo>
                  <a:cubicBezTo>
                    <a:pt x="1781" y="126"/>
                    <a:pt x="1781" y="126"/>
                    <a:pt x="1781" y="126"/>
                  </a:cubicBezTo>
                  <a:cubicBezTo>
                    <a:pt x="2125" y="126"/>
                    <a:pt x="2125" y="126"/>
                    <a:pt x="2125" y="126"/>
                  </a:cubicBezTo>
                  <a:cubicBezTo>
                    <a:pt x="2125" y="594"/>
                    <a:pt x="2125" y="594"/>
                    <a:pt x="2125" y="594"/>
                  </a:cubicBezTo>
                  <a:cubicBezTo>
                    <a:pt x="2125" y="626"/>
                    <a:pt x="2125" y="657"/>
                    <a:pt x="2187" y="657"/>
                  </a:cubicBezTo>
                  <a:cubicBezTo>
                    <a:pt x="2312" y="688"/>
                    <a:pt x="2531" y="751"/>
                    <a:pt x="2625" y="813"/>
                  </a:cubicBezTo>
                  <a:cubicBezTo>
                    <a:pt x="2656" y="844"/>
                    <a:pt x="2687" y="844"/>
                    <a:pt x="2719" y="813"/>
                  </a:cubicBezTo>
                  <a:cubicBezTo>
                    <a:pt x="3031" y="501"/>
                    <a:pt x="3031" y="501"/>
                    <a:pt x="3031" y="501"/>
                  </a:cubicBezTo>
                  <a:cubicBezTo>
                    <a:pt x="3406" y="844"/>
                    <a:pt x="3406" y="844"/>
                    <a:pt x="3406" y="844"/>
                  </a:cubicBezTo>
                  <a:cubicBezTo>
                    <a:pt x="3062" y="1157"/>
                    <a:pt x="3062" y="1157"/>
                    <a:pt x="3062" y="1157"/>
                  </a:cubicBezTo>
                  <a:cubicBezTo>
                    <a:pt x="3062" y="1188"/>
                    <a:pt x="3062" y="1219"/>
                    <a:pt x="3062" y="1250"/>
                  </a:cubicBezTo>
                  <a:cubicBezTo>
                    <a:pt x="3125" y="1376"/>
                    <a:pt x="3187" y="1626"/>
                    <a:pt x="3219" y="1719"/>
                  </a:cubicBezTo>
                  <a:cubicBezTo>
                    <a:pt x="3219" y="1751"/>
                    <a:pt x="3250" y="1782"/>
                    <a:pt x="3281" y="1782"/>
                  </a:cubicBezTo>
                  <a:cubicBezTo>
                    <a:pt x="3750" y="1782"/>
                    <a:pt x="3750" y="1782"/>
                    <a:pt x="3750" y="1782"/>
                  </a:cubicBezTo>
                  <a:lnTo>
                    <a:pt x="3750" y="212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grpSp>
      <p:grpSp>
        <p:nvGrpSpPr>
          <p:cNvPr id="67" name="Group 66"/>
          <p:cNvGrpSpPr>
            <a:grpSpLocks noChangeAspect="1"/>
          </p:cNvGrpSpPr>
          <p:nvPr/>
        </p:nvGrpSpPr>
        <p:grpSpPr>
          <a:xfrm>
            <a:off x="13783786" y="5879971"/>
            <a:ext cx="2679000" cy="2592000"/>
            <a:chOff x="5235575" y="3086100"/>
            <a:chExt cx="1417638" cy="1371600"/>
          </a:xfrm>
          <a:solidFill>
            <a:schemeClr val="bg1"/>
          </a:solidFill>
        </p:grpSpPr>
        <p:sp>
          <p:nvSpPr>
            <p:cNvPr id="68" name="Freeform 1"/>
            <p:cNvSpPr>
              <a:spLocks noChangeArrowheads="1"/>
            </p:cNvSpPr>
            <p:nvPr/>
          </p:nvSpPr>
          <p:spPr bwMode="auto">
            <a:xfrm>
              <a:off x="5764213" y="3603625"/>
              <a:ext cx="236537" cy="495300"/>
            </a:xfrm>
            <a:custGeom>
              <a:avLst/>
              <a:gdLst>
                <a:gd name="T0" fmla="*/ 500 w 658"/>
                <a:gd name="T1" fmla="*/ 438 h 1375"/>
                <a:gd name="T2" fmla="*/ 500 w 658"/>
                <a:gd name="T3" fmla="*/ 438 h 1375"/>
                <a:gd name="T4" fmla="*/ 563 w 658"/>
                <a:gd name="T5" fmla="*/ 532 h 1375"/>
                <a:gd name="T6" fmla="*/ 657 w 658"/>
                <a:gd name="T7" fmla="*/ 438 h 1375"/>
                <a:gd name="T8" fmla="*/ 375 w 658"/>
                <a:gd name="T9" fmla="*/ 125 h 1375"/>
                <a:gd name="T10" fmla="*/ 375 w 658"/>
                <a:gd name="T11" fmla="*/ 63 h 1375"/>
                <a:gd name="T12" fmla="*/ 313 w 658"/>
                <a:gd name="T13" fmla="*/ 0 h 1375"/>
                <a:gd name="T14" fmla="*/ 219 w 658"/>
                <a:gd name="T15" fmla="*/ 63 h 1375"/>
                <a:gd name="T16" fmla="*/ 219 w 658"/>
                <a:gd name="T17" fmla="*/ 157 h 1375"/>
                <a:gd name="T18" fmla="*/ 0 w 658"/>
                <a:gd name="T19" fmla="*/ 438 h 1375"/>
                <a:gd name="T20" fmla="*/ 219 w 658"/>
                <a:gd name="T21" fmla="*/ 749 h 1375"/>
                <a:gd name="T22" fmla="*/ 219 w 658"/>
                <a:gd name="T23" fmla="*/ 1062 h 1375"/>
                <a:gd name="T24" fmla="*/ 157 w 658"/>
                <a:gd name="T25" fmla="*/ 937 h 1375"/>
                <a:gd name="T26" fmla="*/ 94 w 658"/>
                <a:gd name="T27" fmla="*/ 874 h 1375"/>
                <a:gd name="T28" fmla="*/ 0 w 658"/>
                <a:gd name="T29" fmla="*/ 937 h 1375"/>
                <a:gd name="T30" fmla="*/ 219 w 658"/>
                <a:gd name="T31" fmla="*/ 1218 h 1375"/>
                <a:gd name="T32" fmla="*/ 219 w 658"/>
                <a:gd name="T33" fmla="*/ 1312 h 1375"/>
                <a:gd name="T34" fmla="*/ 313 w 658"/>
                <a:gd name="T35" fmla="*/ 1374 h 1375"/>
                <a:gd name="T36" fmla="*/ 375 w 658"/>
                <a:gd name="T37" fmla="*/ 1312 h 1375"/>
                <a:gd name="T38" fmla="*/ 375 w 658"/>
                <a:gd name="T39" fmla="*/ 1249 h 1375"/>
                <a:gd name="T40" fmla="*/ 657 w 658"/>
                <a:gd name="T41" fmla="*/ 937 h 1375"/>
                <a:gd name="T42" fmla="*/ 375 w 658"/>
                <a:gd name="T43" fmla="*/ 625 h 1375"/>
                <a:gd name="T44" fmla="*/ 375 w 658"/>
                <a:gd name="T45" fmla="*/ 282 h 1375"/>
                <a:gd name="T46" fmla="*/ 500 w 658"/>
                <a:gd name="T47" fmla="*/ 438 h 1375"/>
                <a:gd name="T48" fmla="*/ 157 w 658"/>
                <a:gd name="T49" fmla="*/ 438 h 1375"/>
                <a:gd name="T50" fmla="*/ 157 w 658"/>
                <a:gd name="T51" fmla="*/ 438 h 1375"/>
                <a:gd name="T52" fmla="*/ 219 w 658"/>
                <a:gd name="T53" fmla="*/ 313 h 1375"/>
                <a:gd name="T54" fmla="*/ 219 w 658"/>
                <a:gd name="T55" fmla="*/ 594 h 1375"/>
                <a:gd name="T56" fmla="*/ 157 w 658"/>
                <a:gd name="T57" fmla="*/ 438 h 1375"/>
                <a:gd name="T58" fmla="*/ 500 w 658"/>
                <a:gd name="T59" fmla="*/ 937 h 1375"/>
                <a:gd name="T60" fmla="*/ 500 w 658"/>
                <a:gd name="T61" fmla="*/ 937 h 1375"/>
                <a:gd name="T62" fmla="*/ 375 w 658"/>
                <a:gd name="T63" fmla="*/ 1093 h 1375"/>
                <a:gd name="T64" fmla="*/ 375 w 658"/>
                <a:gd name="T65" fmla="*/ 781 h 1375"/>
                <a:gd name="T66" fmla="*/ 500 w 658"/>
                <a:gd name="T67" fmla="*/ 937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8" h="1375">
                  <a:moveTo>
                    <a:pt x="500" y="438"/>
                  </a:moveTo>
                  <a:lnTo>
                    <a:pt x="500" y="438"/>
                  </a:lnTo>
                  <a:cubicBezTo>
                    <a:pt x="500" y="500"/>
                    <a:pt x="532" y="532"/>
                    <a:pt x="563" y="532"/>
                  </a:cubicBezTo>
                  <a:cubicBezTo>
                    <a:pt x="625" y="532"/>
                    <a:pt x="657" y="500"/>
                    <a:pt x="657" y="438"/>
                  </a:cubicBezTo>
                  <a:cubicBezTo>
                    <a:pt x="657" y="282"/>
                    <a:pt x="532" y="157"/>
                    <a:pt x="375" y="125"/>
                  </a:cubicBezTo>
                  <a:cubicBezTo>
                    <a:pt x="375" y="63"/>
                    <a:pt x="375" y="63"/>
                    <a:pt x="375" y="63"/>
                  </a:cubicBezTo>
                  <a:cubicBezTo>
                    <a:pt x="375" y="32"/>
                    <a:pt x="344" y="0"/>
                    <a:pt x="313" y="0"/>
                  </a:cubicBezTo>
                  <a:cubicBezTo>
                    <a:pt x="250" y="0"/>
                    <a:pt x="219" y="32"/>
                    <a:pt x="219" y="63"/>
                  </a:cubicBezTo>
                  <a:cubicBezTo>
                    <a:pt x="219" y="157"/>
                    <a:pt x="219" y="157"/>
                    <a:pt x="219" y="157"/>
                  </a:cubicBezTo>
                  <a:cubicBezTo>
                    <a:pt x="94" y="188"/>
                    <a:pt x="0" y="313"/>
                    <a:pt x="0" y="438"/>
                  </a:cubicBezTo>
                  <a:cubicBezTo>
                    <a:pt x="0" y="594"/>
                    <a:pt x="94" y="718"/>
                    <a:pt x="219" y="749"/>
                  </a:cubicBezTo>
                  <a:cubicBezTo>
                    <a:pt x="219" y="1062"/>
                    <a:pt x="219" y="1062"/>
                    <a:pt x="219" y="1062"/>
                  </a:cubicBezTo>
                  <a:cubicBezTo>
                    <a:pt x="188" y="1031"/>
                    <a:pt x="157" y="999"/>
                    <a:pt x="157" y="937"/>
                  </a:cubicBezTo>
                  <a:cubicBezTo>
                    <a:pt x="157" y="906"/>
                    <a:pt x="125" y="874"/>
                    <a:pt x="94" y="874"/>
                  </a:cubicBezTo>
                  <a:cubicBezTo>
                    <a:pt x="32" y="874"/>
                    <a:pt x="0" y="906"/>
                    <a:pt x="0" y="937"/>
                  </a:cubicBezTo>
                  <a:cubicBezTo>
                    <a:pt x="0" y="1062"/>
                    <a:pt x="94" y="1187"/>
                    <a:pt x="219" y="1218"/>
                  </a:cubicBezTo>
                  <a:cubicBezTo>
                    <a:pt x="219" y="1312"/>
                    <a:pt x="219" y="1312"/>
                    <a:pt x="219" y="1312"/>
                  </a:cubicBezTo>
                  <a:cubicBezTo>
                    <a:pt x="219" y="1343"/>
                    <a:pt x="250" y="1374"/>
                    <a:pt x="313" y="1374"/>
                  </a:cubicBezTo>
                  <a:cubicBezTo>
                    <a:pt x="344" y="1374"/>
                    <a:pt x="375" y="1343"/>
                    <a:pt x="375" y="1312"/>
                  </a:cubicBezTo>
                  <a:cubicBezTo>
                    <a:pt x="375" y="1249"/>
                    <a:pt x="375" y="1249"/>
                    <a:pt x="375" y="1249"/>
                  </a:cubicBezTo>
                  <a:cubicBezTo>
                    <a:pt x="532" y="1218"/>
                    <a:pt x="657" y="1093"/>
                    <a:pt x="657" y="937"/>
                  </a:cubicBezTo>
                  <a:cubicBezTo>
                    <a:pt x="657" y="781"/>
                    <a:pt x="532" y="657"/>
                    <a:pt x="375" y="625"/>
                  </a:cubicBezTo>
                  <a:cubicBezTo>
                    <a:pt x="375" y="282"/>
                    <a:pt x="375" y="282"/>
                    <a:pt x="375" y="282"/>
                  </a:cubicBezTo>
                  <a:cubicBezTo>
                    <a:pt x="438" y="313"/>
                    <a:pt x="500" y="375"/>
                    <a:pt x="500" y="438"/>
                  </a:cubicBezTo>
                  <a:close/>
                  <a:moveTo>
                    <a:pt x="157" y="438"/>
                  </a:moveTo>
                  <a:lnTo>
                    <a:pt x="157" y="438"/>
                  </a:lnTo>
                  <a:cubicBezTo>
                    <a:pt x="157" y="407"/>
                    <a:pt x="188" y="344"/>
                    <a:pt x="219" y="313"/>
                  </a:cubicBezTo>
                  <a:cubicBezTo>
                    <a:pt x="219" y="594"/>
                    <a:pt x="219" y="594"/>
                    <a:pt x="219" y="594"/>
                  </a:cubicBezTo>
                  <a:cubicBezTo>
                    <a:pt x="188" y="563"/>
                    <a:pt x="157" y="500"/>
                    <a:pt x="157" y="438"/>
                  </a:cubicBezTo>
                  <a:close/>
                  <a:moveTo>
                    <a:pt x="500" y="937"/>
                  </a:moveTo>
                  <a:lnTo>
                    <a:pt x="500" y="937"/>
                  </a:lnTo>
                  <a:cubicBezTo>
                    <a:pt x="500" y="999"/>
                    <a:pt x="438" y="1062"/>
                    <a:pt x="375" y="1093"/>
                  </a:cubicBezTo>
                  <a:cubicBezTo>
                    <a:pt x="375" y="781"/>
                    <a:pt x="375" y="781"/>
                    <a:pt x="375" y="781"/>
                  </a:cubicBezTo>
                  <a:cubicBezTo>
                    <a:pt x="438" y="781"/>
                    <a:pt x="500" y="843"/>
                    <a:pt x="500" y="937"/>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69" name="Freeform 2"/>
            <p:cNvSpPr>
              <a:spLocks noChangeArrowheads="1"/>
            </p:cNvSpPr>
            <p:nvPr/>
          </p:nvSpPr>
          <p:spPr bwMode="auto">
            <a:xfrm>
              <a:off x="5549900" y="3479800"/>
              <a:ext cx="641350" cy="742950"/>
            </a:xfrm>
            <a:custGeom>
              <a:avLst/>
              <a:gdLst>
                <a:gd name="T0" fmla="*/ 1781 w 1782"/>
                <a:gd name="T1" fmla="*/ 468 h 2062"/>
                <a:gd name="T2" fmla="*/ 1781 w 1782"/>
                <a:gd name="T3" fmla="*/ 468 h 2062"/>
                <a:gd name="T4" fmla="*/ 1750 w 1782"/>
                <a:gd name="T5" fmla="*/ 375 h 2062"/>
                <a:gd name="T6" fmla="*/ 937 w 1782"/>
                <a:gd name="T7" fmla="*/ 31 h 2062"/>
                <a:gd name="T8" fmla="*/ 843 w 1782"/>
                <a:gd name="T9" fmla="*/ 31 h 2062"/>
                <a:gd name="T10" fmla="*/ 62 w 1782"/>
                <a:gd name="T11" fmla="*/ 375 h 2062"/>
                <a:gd name="T12" fmla="*/ 0 w 1782"/>
                <a:gd name="T13" fmla="*/ 468 h 2062"/>
                <a:gd name="T14" fmla="*/ 875 w 1782"/>
                <a:gd name="T15" fmla="*/ 2061 h 2062"/>
                <a:gd name="T16" fmla="*/ 906 w 1782"/>
                <a:gd name="T17" fmla="*/ 2061 h 2062"/>
                <a:gd name="T18" fmla="*/ 906 w 1782"/>
                <a:gd name="T19" fmla="*/ 2061 h 2062"/>
                <a:gd name="T20" fmla="*/ 1781 w 1782"/>
                <a:gd name="T21" fmla="*/ 468 h 2062"/>
                <a:gd name="T22" fmla="*/ 906 w 1782"/>
                <a:gd name="T23" fmla="*/ 1905 h 2062"/>
                <a:gd name="T24" fmla="*/ 906 w 1782"/>
                <a:gd name="T25" fmla="*/ 1905 h 2062"/>
                <a:gd name="T26" fmla="*/ 156 w 1782"/>
                <a:gd name="T27" fmla="*/ 500 h 2062"/>
                <a:gd name="T28" fmla="*/ 906 w 1782"/>
                <a:gd name="T29" fmla="*/ 187 h 2062"/>
                <a:gd name="T30" fmla="*/ 1656 w 1782"/>
                <a:gd name="T31" fmla="*/ 500 h 2062"/>
                <a:gd name="T32" fmla="*/ 906 w 1782"/>
                <a:gd name="T33" fmla="*/ 1905 h 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2" h="2062">
                  <a:moveTo>
                    <a:pt x="1781" y="468"/>
                  </a:moveTo>
                  <a:lnTo>
                    <a:pt x="1781" y="468"/>
                  </a:lnTo>
                  <a:cubicBezTo>
                    <a:pt x="1781" y="437"/>
                    <a:pt x="1781" y="406"/>
                    <a:pt x="1750" y="375"/>
                  </a:cubicBezTo>
                  <a:cubicBezTo>
                    <a:pt x="1562" y="343"/>
                    <a:pt x="1093" y="187"/>
                    <a:pt x="937" y="31"/>
                  </a:cubicBezTo>
                  <a:cubicBezTo>
                    <a:pt x="906" y="0"/>
                    <a:pt x="875" y="0"/>
                    <a:pt x="843" y="31"/>
                  </a:cubicBezTo>
                  <a:cubicBezTo>
                    <a:pt x="687" y="187"/>
                    <a:pt x="218" y="343"/>
                    <a:pt x="62" y="375"/>
                  </a:cubicBezTo>
                  <a:cubicBezTo>
                    <a:pt x="31" y="406"/>
                    <a:pt x="0" y="437"/>
                    <a:pt x="0" y="468"/>
                  </a:cubicBezTo>
                  <a:cubicBezTo>
                    <a:pt x="0" y="1155"/>
                    <a:pt x="62" y="1749"/>
                    <a:pt x="875" y="2061"/>
                  </a:cubicBezTo>
                  <a:cubicBezTo>
                    <a:pt x="875" y="2061"/>
                    <a:pt x="875" y="2061"/>
                    <a:pt x="906" y="2061"/>
                  </a:cubicBezTo>
                  <a:lnTo>
                    <a:pt x="906" y="2061"/>
                  </a:lnTo>
                  <a:cubicBezTo>
                    <a:pt x="1718" y="1749"/>
                    <a:pt x="1781" y="1155"/>
                    <a:pt x="1781" y="468"/>
                  </a:cubicBezTo>
                  <a:close/>
                  <a:moveTo>
                    <a:pt x="906" y="1905"/>
                  </a:moveTo>
                  <a:lnTo>
                    <a:pt x="906" y="1905"/>
                  </a:lnTo>
                  <a:cubicBezTo>
                    <a:pt x="218" y="1655"/>
                    <a:pt x="156" y="1155"/>
                    <a:pt x="156" y="500"/>
                  </a:cubicBezTo>
                  <a:cubicBezTo>
                    <a:pt x="281" y="468"/>
                    <a:pt x="687" y="343"/>
                    <a:pt x="906" y="187"/>
                  </a:cubicBezTo>
                  <a:cubicBezTo>
                    <a:pt x="1093" y="343"/>
                    <a:pt x="1500" y="468"/>
                    <a:pt x="1656" y="500"/>
                  </a:cubicBezTo>
                  <a:cubicBezTo>
                    <a:pt x="1625" y="1155"/>
                    <a:pt x="1562" y="1655"/>
                    <a:pt x="906" y="190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70" name="Freeform 3"/>
            <p:cNvSpPr>
              <a:spLocks noChangeArrowheads="1"/>
            </p:cNvSpPr>
            <p:nvPr/>
          </p:nvSpPr>
          <p:spPr bwMode="auto">
            <a:xfrm>
              <a:off x="5978525" y="3648075"/>
              <a:ext cx="674688" cy="765175"/>
            </a:xfrm>
            <a:custGeom>
              <a:avLst/>
              <a:gdLst>
                <a:gd name="T0" fmla="*/ 1844 w 1876"/>
                <a:gd name="T1" fmla="*/ 624 h 2125"/>
                <a:gd name="T2" fmla="*/ 1844 w 1876"/>
                <a:gd name="T3" fmla="*/ 624 h 2125"/>
                <a:gd name="T4" fmla="*/ 1313 w 1876"/>
                <a:gd name="T5" fmla="*/ 32 h 2125"/>
                <a:gd name="T6" fmla="*/ 1250 w 1876"/>
                <a:gd name="T7" fmla="*/ 0 h 2125"/>
                <a:gd name="T8" fmla="*/ 1188 w 1876"/>
                <a:gd name="T9" fmla="*/ 32 h 2125"/>
                <a:gd name="T10" fmla="*/ 750 w 1876"/>
                <a:gd name="T11" fmla="*/ 749 h 2125"/>
                <a:gd name="T12" fmla="*/ 781 w 1876"/>
                <a:gd name="T13" fmla="*/ 843 h 2125"/>
                <a:gd name="T14" fmla="*/ 813 w 1876"/>
                <a:gd name="T15" fmla="*/ 843 h 2125"/>
                <a:gd name="T16" fmla="*/ 875 w 1876"/>
                <a:gd name="T17" fmla="*/ 812 h 2125"/>
                <a:gd name="T18" fmla="*/ 1219 w 1876"/>
                <a:gd name="T19" fmla="*/ 282 h 2125"/>
                <a:gd name="T20" fmla="*/ 1000 w 1876"/>
                <a:gd name="T21" fmla="*/ 1281 h 2125"/>
                <a:gd name="T22" fmla="*/ 63 w 1876"/>
                <a:gd name="T23" fmla="*/ 1999 h 2125"/>
                <a:gd name="T24" fmla="*/ 31 w 1876"/>
                <a:gd name="T25" fmla="*/ 2062 h 2125"/>
                <a:gd name="T26" fmla="*/ 94 w 1876"/>
                <a:gd name="T27" fmla="*/ 2124 h 2125"/>
                <a:gd name="T28" fmla="*/ 94 w 1876"/>
                <a:gd name="T29" fmla="*/ 2124 h 2125"/>
                <a:gd name="T30" fmla="*/ 1125 w 1876"/>
                <a:gd name="T31" fmla="*/ 1343 h 2125"/>
                <a:gd name="T32" fmla="*/ 1344 w 1876"/>
                <a:gd name="T33" fmla="*/ 313 h 2125"/>
                <a:gd name="T34" fmla="*/ 1750 w 1876"/>
                <a:gd name="T35" fmla="*/ 749 h 2125"/>
                <a:gd name="T36" fmla="*/ 1844 w 1876"/>
                <a:gd name="T37" fmla="*/ 749 h 2125"/>
                <a:gd name="T38" fmla="*/ 1844 w 1876"/>
                <a:gd name="T39" fmla="*/ 624 h 2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6" h="2125">
                  <a:moveTo>
                    <a:pt x="1844" y="624"/>
                  </a:moveTo>
                  <a:lnTo>
                    <a:pt x="1844" y="624"/>
                  </a:lnTo>
                  <a:cubicBezTo>
                    <a:pt x="1313" y="32"/>
                    <a:pt x="1313" y="32"/>
                    <a:pt x="1313" y="32"/>
                  </a:cubicBezTo>
                  <a:cubicBezTo>
                    <a:pt x="1281" y="0"/>
                    <a:pt x="1250" y="0"/>
                    <a:pt x="1250" y="0"/>
                  </a:cubicBezTo>
                  <a:cubicBezTo>
                    <a:pt x="1219" y="0"/>
                    <a:pt x="1188" y="0"/>
                    <a:pt x="1188" y="32"/>
                  </a:cubicBezTo>
                  <a:cubicBezTo>
                    <a:pt x="750" y="749"/>
                    <a:pt x="750" y="749"/>
                    <a:pt x="750" y="749"/>
                  </a:cubicBezTo>
                  <a:cubicBezTo>
                    <a:pt x="719" y="781"/>
                    <a:pt x="750" y="812"/>
                    <a:pt x="781" y="843"/>
                  </a:cubicBezTo>
                  <a:cubicBezTo>
                    <a:pt x="781" y="843"/>
                    <a:pt x="781" y="843"/>
                    <a:pt x="813" y="843"/>
                  </a:cubicBezTo>
                  <a:cubicBezTo>
                    <a:pt x="844" y="843"/>
                    <a:pt x="844" y="843"/>
                    <a:pt x="875" y="812"/>
                  </a:cubicBezTo>
                  <a:cubicBezTo>
                    <a:pt x="1219" y="282"/>
                    <a:pt x="1219" y="282"/>
                    <a:pt x="1219" y="282"/>
                  </a:cubicBezTo>
                  <a:cubicBezTo>
                    <a:pt x="1250" y="624"/>
                    <a:pt x="1188" y="968"/>
                    <a:pt x="1000" y="1281"/>
                  </a:cubicBezTo>
                  <a:cubicBezTo>
                    <a:pt x="813" y="1624"/>
                    <a:pt x="469" y="1874"/>
                    <a:pt x="63" y="1999"/>
                  </a:cubicBezTo>
                  <a:cubicBezTo>
                    <a:pt x="31" y="1999"/>
                    <a:pt x="0" y="2030"/>
                    <a:pt x="31" y="2062"/>
                  </a:cubicBezTo>
                  <a:cubicBezTo>
                    <a:pt x="31" y="2093"/>
                    <a:pt x="63" y="2124"/>
                    <a:pt x="94" y="2124"/>
                  </a:cubicBezTo>
                  <a:lnTo>
                    <a:pt x="94" y="2124"/>
                  </a:lnTo>
                  <a:cubicBezTo>
                    <a:pt x="531" y="2030"/>
                    <a:pt x="906" y="1749"/>
                    <a:pt x="1125" y="1343"/>
                  </a:cubicBezTo>
                  <a:cubicBezTo>
                    <a:pt x="1313" y="1031"/>
                    <a:pt x="1406" y="656"/>
                    <a:pt x="1344" y="313"/>
                  </a:cubicBezTo>
                  <a:cubicBezTo>
                    <a:pt x="1750" y="749"/>
                    <a:pt x="1750" y="749"/>
                    <a:pt x="1750" y="749"/>
                  </a:cubicBezTo>
                  <a:cubicBezTo>
                    <a:pt x="1781" y="781"/>
                    <a:pt x="1813" y="781"/>
                    <a:pt x="1844" y="749"/>
                  </a:cubicBezTo>
                  <a:cubicBezTo>
                    <a:pt x="1875" y="718"/>
                    <a:pt x="1875" y="656"/>
                    <a:pt x="1844" y="6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71" name="Freeform 4"/>
            <p:cNvSpPr>
              <a:spLocks noChangeArrowheads="1"/>
            </p:cNvSpPr>
            <p:nvPr/>
          </p:nvSpPr>
          <p:spPr bwMode="auto">
            <a:xfrm>
              <a:off x="5448300" y="3086100"/>
              <a:ext cx="889000" cy="393700"/>
            </a:xfrm>
            <a:custGeom>
              <a:avLst/>
              <a:gdLst>
                <a:gd name="T0" fmla="*/ 94 w 2470"/>
                <a:gd name="T1" fmla="*/ 937 h 1095"/>
                <a:gd name="T2" fmla="*/ 94 w 2470"/>
                <a:gd name="T3" fmla="*/ 937 h 1095"/>
                <a:gd name="T4" fmla="*/ 907 w 2470"/>
                <a:gd name="T5" fmla="*/ 1000 h 1095"/>
                <a:gd name="T6" fmla="*/ 907 w 2470"/>
                <a:gd name="T7" fmla="*/ 1000 h 1095"/>
                <a:gd name="T8" fmla="*/ 1000 w 2470"/>
                <a:gd name="T9" fmla="*/ 937 h 1095"/>
                <a:gd name="T10" fmla="*/ 938 w 2470"/>
                <a:gd name="T11" fmla="*/ 875 h 1095"/>
                <a:gd name="T12" fmla="*/ 282 w 2470"/>
                <a:gd name="T13" fmla="*/ 781 h 1095"/>
                <a:gd name="T14" fmla="*/ 1282 w 2470"/>
                <a:gd name="T15" fmla="*/ 531 h 1095"/>
                <a:gd name="T16" fmla="*/ 2313 w 2470"/>
                <a:gd name="T17" fmla="*/ 1062 h 1095"/>
                <a:gd name="T18" fmla="*/ 2375 w 2470"/>
                <a:gd name="T19" fmla="*/ 1094 h 1095"/>
                <a:gd name="T20" fmla="*/ 2438 w 2470"/>
                <a:gd name="T21" fmla="*/ 1062 h 1095"/>
                <a:gd name="T22" fmla="*/ 2438 w 2470"/>
                <a:gd name="T23" fmla="*/ 969 h 1095"/>
                <a:gd name="T24" fmla="*/ 1282 w 2470"/>
                <a:gd name="T25" fmla="*/ 375 h 1095"/>
                <a:gd name="T26" fmla="*/ 250 w 2470"/>
                <a:gd name="T27" fmla="*/ 656 h 1095"/>
                <a:gd name="T28" fmla="*/ 469 w 2470"/>
                <a:gd name="T29" fmla="*/ 94 h 1095"/>
                <a:gd name="T30" fmla="*/ 438 w 2470"/>
                <a:gd name="T31" fmla="*/ 0 h 1095"/>
                <a:gd name="T32" fmla="*/ 344 w 2470"/>
                <a:gd name="T33" fmla="*/ 62 h 1095"/>
                <a:gd name="T34" fmla="*/ 32 w 2470"/>
                <a:gd name="T35" fmla="*/ 812 h 1095"/>
                <a:gd name="T36" fmla="*/ 32 w 2470"/>
                <a:gd name="T37" fmla="*/ 875 h 1095"/>
                <a:gd name="T38" fmla="*/ 94 w 2470"/>
                <a:gd name="T39" fmla="*/ 937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0" h="1095">
                  <a:moveTo>
                    <a:pt x="94" y="937"/>
                  </a:moveTo>
                  <a:lnTo>
                    <a:pt x="94" y="937"/>
                  </a:lnTo>
                  <a:cubicBezTo>
                    <a:pt x="907" y="1000"/>
                    <a:pt x="907" y="1000"/>
                    <a:pt x="907" y="1000"/>
                  </a:cubicBezTo>
                  <a:lnTo>
                    <a:pt x="907" y="1000"/>
                  </a:lnTo>
                  <a:cubicBezTo>
                    <a:pt x="969" y="1000"/>
                    <a:pt x="1000" y="969"/>
                    <a:pt x="1000" y="937"/>
                  </a:cubicBezTo>
                  <a:cubicBezTo>
                    <a:pt x="1000" y="906"/>
                    <a:pt x="969" y="875"/>
                    <a:pt x="938" y="875"/>
                  </a:cubicBezTo>
                  <a:cubicBezTo>
                    <a:pt x="282" y="781"/>
                    <a:pt x="282" y="781"/>
                    <a:pt x="282" y="781"/>
                  </a:cubicBezTo>
                  <a:cubicBezTo>
                    <a:pt x="563" y="594"/>
                    <a:pt x="907" y="500"/>
                    <a:pt x="1282" y="531"/>
                  </a:cubicBezTo>
                  <a:cubicBezTo>
                    <a:pt x="1688" y="562"/>
                    <a:pt x="2063" y="750"/>
                    <a:pt x="2313" y="1062"/>
                  </a:cubicBezTo>
                  <a:cubicBezTo>
                    <a:pt x="2344" y="1094"/>
                    <a:pt x="2375" y="1094"/>
                    <a:pt x="2375" y="1094"/>
                  </a:cubicBezTo>
                  <a:cubicBezTo>
                    <a:pt x="2407" y="1094"/>
                    <a:pt x="2407" y="1094"/>
                    <a:pt x="2438" y="1062"/>
                  </a:cubicBezTo>
                  <a:cubicBezTo>
                    <a:pt x="2469" y="1031"/>
                    <a:pt x="2469" y="1000"/>
                    <a:pt x="2438" y="969"/>
                  </a:cubicBezTo>
                  <a:cubicBezTo>
                    <a:pt x="2157" y="625"/>
                    <a:pt x="1750" y="406"/>
                    <a:pt x="1282" y="375"/>
                  </a:cubicBezTo>
                  <a:cubicBezTo>
                    <a:pt x="907" y="375"/>
                    <a:pt x="563" y="437"/>
                    <a:pt x="250" y="656"/>
                  </a:cubicBezTo>
                  <a:cubicBezTo>
                    <a:pt x="469" y="94"/>
                    <a:pt x="469" y="94"/>
                    <a:pt x="469" y="94"/>
                  </a:cubicBezTo>
                  <a:cubicBezTo>
                    <a:pt x="469" y="62"/>
                    <a:pt x="469" y="31"/>
                    <a:pt x="438" y="0"/>
                  </a:cubicBezTo>
                  <a:cubicBezTo>
                    <a:pt x="375" y="0"/>
                    <a:pt x="344" y="0"/>
                    <a:pt x="344" y="62"/>
                  </a:cubicBezTo>
                  <a:cubicBezTo>
                    <a:pt x="32" y="812"/>
                    <a:pt x="32" y="812"/>
                    <a:pt x="32" y="812"/>
                  </a:cubicBezTo>
                  <a:cubicBezTo>
                    <a:pt x="0" y="844"/>
                    <a:pt x="0" y="875"/>
                    <a:pt x="32" y="875"/>
                  </a:cubicBezTo>
                  <a:cubicBezTo>
                    <a:pt x="32" y="906"/>
                    <a:pt x="63" y="906"/>
                    <a:pt x="94" y="9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72" name="Freeform 5"/>
            <p:cNvSpPr>
              <a:spLocks noChangeArrowheads="1"/>
            </p:cNvSpPr>
            <p:nvPr/>
          </p:nvSpPr>
          <p:spPr bwMode="auto">
            <a:xfrm>
              <a:off x="5235575" y="3614738"/>
              <a:ext cx="461963" cy="842962"/>
            </a:xfrm>
            <a:custGeom>
              <a:avLst/>
              <a:gdLst>
                <a:gd name="T0" fmla="*/ 937 w 1282"/>
                <a:gd name="T1" fmla="*/ 1374 h 2343"/>
                <a:gd name="T2" fmla="*/ 937 w 1282"/>
                <a:gd name="T3" fmla="*/ 1374 h 2343"/>
                <a:gd name="T4" fmla="*/ 843 w 1282"/>
                <a:gd name="T5" fmla="*/ 1311 h 2343"/>
                <a:gd name="T6" fmla="*/ 812 w 1282"/>
                <a:gd name="T7" fmla="*/ 1436 h 2343"/>
                <a:gd name="T8" fmla="*/ 1062 w 1282"/>
                <a:gd name="T9" fmla="*/ 1999 h 2343"/>
                <a:gd name="T10" fmla="*/ 343 w 1282"/>
                <a:gd name="T11" fmla="*/ 1280 h 2343"/>
                <a:gd name="T12" fmla="*/ 281 w 1282"/>
                <a:gd name="T13" fmla="*/ 93 h 2343"/>
                <a:gd name="T14" fmla="*/ 218 w 1282"/>
                <a:gd name="T15" fmla="*/ 31 h 2343"/>
                <a:gd name="T16" fmla="*/ 125 w 1282"/>
                <a:gd name="T17" fmla="*/ 62 h 2343"/>
                <a:gd name="T18" fmla="*/ 218 w 1282"/>
                <a:gd name="T19" fmla="*/ 1342 h 2343"/>
                <a:gd name="T20" fmla="*/ 968 w 1282"/>
                <a:gd name="T21" fmla="*/ 2123 h 2343"/>
                <a:gd name="T22" fmla="*/ 375 w 1282"/>
                <a:gd name="T23" fmla="*/ 2186 h 2343"/>
                <a:gd name="T24" fmla="*/ 312 w 1282"/>
                <a:gd name="T25" fmla="*/ 2280 h 2343"/>
                <a:gd name="T26" fmla="*/ 406 w 1282"/>
                <a:gd name="T27" fmla="*/ 2342 h 2343"/>
                <a:gd name="T28" fmla="*/ 406 w 1282"/>
                <a:gd name="T29" fmla="*/ 2342 h 2343"/>
                <a:gd name="T30" fmla="*/ 1218 w 1282"/>
                <a:gd name="T31" fmla="*/ 2217 h 2343"/>
                <a:gd name="T32" fmla="*/ 1281 w 1282"/>
                <a:gd name="T33" fmla="*/ 2186 h 2343"/>
                <a:gd name="T34" fmla="*/ 1281 w 1282"/>
                <a:gd name="T35" fmla="*/ 2123 h 2343"/>
                <a:gd name="T36" fmla="*/ 937 w 1282"/>
                <a:gd name="T37" fmla="*/ 1374 h 2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2" h="2343">
                  <a:moveTo>
                    <a:pt x="937" y="1374"/>
                  </a:moveTo>
                  <a:lnTo>
                    <a:pt x="937" y="1374"/>
                  </a:lnTo>
                  <a:cubicBezTo>
                    <a:pt x="937" y="1311"/>
                    <a:pt x="875" y="1311"/>
                    <a:pt x="843" y="1311"/>
                  </a:cubicBezTo>
                  <a:cubicBezTo>
                    <a:pt x="812" y="1342"/>
                    <a:pt x="781" y="1374"/>
                    <a:pt x="812" y="1436"/>
                  </a:cubicBezTo>
                  <a:cubicBezTo>
                    <a:pt x="1062" y="1999"/>
                    <a:pt x="1062" y="1999"/>
                    <a:pt x="1062" y="1999"/>
                  </a:cubicBezTo>
                  <a:cubicBezTo>
                    <a:pt x="750" y="1842"/>
                    <a:pt x="500" y="1592"/>
                    <a:pt x="343" y="1280"/>
                  </a:cubicBezTo>
                  <a:cubicBezTo>
                    <a:pt x="156" y="905"/>
                    <a:pt x="125" y="500"/>
                    <a:pt x="281" y="93"/>
                  </a:cubicBezTo>
                  <a:cubicBezTo>
                    <a:pt x="281" y="62"/>
                    <a:pt x="281" y="31"/>
                    <a:pt x="218" y="31"/>
                  </a:cubicBezTo>
                  <a:cubicBezTo>
                    <a:pt x="187" y="0"/>
                    <a:pt x="156" y="31"/>
                    <a:pt x="125" y="62"/>
                  </a:cubicBezTo>
                  <a:cubicBezTo>
                    <a:pt x="0" y="500"/>
                    <a:pt x="0" y="936"/>
                    <a:pt x="218" y="1342"/>
                  </a:cubicBezTo>
                  <a:cubicBezTo>
                    <a:pt x="375" y="1686"/>
                    <a:pt x="625" y="1936"/>
                    <a:pt x="968" y="2123"/>
                  </a:cubicBezTo>
                  <a:cubicBezTo>
                    <a:pt x="375" y="2186"/>
                    <a:pt x="375" y="2186"/>
                    <a:pt x="375" y="2186"/>
                  </a:cubicBezTo>
                  <a:cubicBezTo>
                    <a:pt x="343" y="2217"/>
                    <a:pt x="312" y="2249"/>
                    <a:pt x="312" y="2280"/>
                  </a:cubicBezTo>
                  <a:cubicBezTo>
                    <a:pt x="343" y="2311"/>
                    <a:pt x="375" y="2342"/>
                    <a:pt x="406" y="2342"/>
                  </a:cubicBezTo>
                  <a:lnTo>
                    <a:pt x="406" y="2342"/>
                  </a:lnTo>
                  <a:cubicBezTo>
                    <a:pt x="1218" y="2217"/>
                    <a:pt x="1218" y="2217"/>
                    <a:pt x="1218" y="2217"/>
                  </a:cubicBezTo>
                  <a:cubicBezTo>
                    <a:pt x="1250" y="2217"/>
                    <a:pt x="1281" y="2217"/>
                    <a:pt x="1281" y="2186"/>
                  </a:cubicBezTo>
                  <a:cubicBezTo>
                    <a:pt x="1281" y="2155"/>
                    <a:pt x="1281" y="2155"/>
                    <a:pt x="1281" y="2123"/>
                  </a:cubicBezTo>
                  <a:lnTo>
                    <a:pt x="937" y="137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grpSp>
      <p:grpSp>
        <p:nvGrpSpPr>
          <p:cNvPr id="7" name="Group 4">
            <a:extLst>
              <a:ext uri="{FF2B5EF4-FFF2-40B4-BE49-F238E27FC236}">
                <a16:creationId xmlns:a16="http://schemas.microsoft.com/office/drawing/2014/main" id="{9ACB2ECB-3376-9613-BBF9-09E4E99A37A6}"/>
              </a:ext>
            </a:extLst>
          </p:cNvPr>
          <p:cNvGrpSpPr>
            <a:grpSpLocks noChangeAspect="1"/>
          </p:cNvGrpSpPr>
          <p:nvPr/>
        </p:nvGrpSpPr>
        <p:grpSpPr bwMode="auto">
          <a:xfrm>
            <a:off x="19354252" y="6146693"/>
            <a:ext cx="2133931" cy="2358555"/>
            <a:chOff x="1023" y="604"/>
            <a:chExt cx="1140" cy="1260"/>
          </a:xfrm>
        </p:grpSpPr>
        <p:sp>
          <p:nvSpPr>
            <p:cNvPr id="9" name="AutoShape 3">
              <a:extLst>
                <a:ext uri="{FF2B5EF4-FFF2-40B4-BE49-F238E27FC236}">
                  <a16:creationId xmlns:a16="http://schemas.microsoft.com/office/drawing/2014/main" id="{AB5FCA92-25A4-EEE5-A2BF-30F2F2364D42}"/>
                </a:ext>
              </a:extLst>
            </p:cNvPr>
            <p:cNvSpPr>
              <a:spLocks noChangeAspect="1" noChangeArrowheads="1" noTextEdit="1"/>
            </p:cNvSpPr>
            <p:nvPr/>
          </p:nvSpPr>
          <p:spPr bwMode="auto">
            <a:xfrm>
              <a:off x="1023" y="604"/>
              <a:ext cx="1140" cy="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
              <a:extLst>
                <a:ext uri="{FF2B5EF4-FFF2-40B4-BE49-F238E27FC236}">
                  <a16:creationId xmlns:a16="http://schemas.microsoft.com/office/drawing/2014/main" id="{1CF75836-602A-A812-989A-482371E0CC69}"/>
                </a:ext>
              </a:extLst>
            </p:cNvPr>
            <p:cNvSpPr>
              <a:spLocks/>
            </p:cNvSpPr>
            <p:nvPr/>
          </p:nvSpPr>
          <p:spPr bwMode="auto">
            <a:xfrm>
              <a:off x="1746" y="1348"/>
              <a:ext cx="417" cy="246"/>
            </a:xfrm>
            <a:custGeom>
              <a:avLst/>
              <a:gdLst>
                <a:gd name="T0" fmla="*/ 417 w 417"/>
                <a:gd name="T1" fmla="*/ 224 h 246"/>
                <a:gd name="T2" fmla="*/ 417 w 417"/>
                <a:gd name="T3" fmla="*/ 224 h 246"/>
                <a:gd name="T4" fmla="*/ 417 w 417"/>
                <a:gd name="T5" fmla="*/ 224 h 246"/>
                <a:gd name="T6" fmla="*/ 415 w 417"/>
                <a:gd name="T7" fmla="*/ 232 h 246"/>
                <a:gd name="T8" fmla="*/ 411 w 417"/>
                <a:gd name="T9" fmla="*/ 238 h 246"/>
                <a:gd name="T10" fmla="*/ 403 w 417"/>
                <a:gd name="T11" fmla="*/ 244 h 246"/>
                <a:gd name="T12" fmla="*/ 395 w 417"/>
                <a:gd name="T13" fmla="*/ 246 h 246"/>
                <a:gd name="T14" fmla="*/ 16 w 417"/>
                <a:gd name="T15" fmla="*/ 246 h 246"/>
                <a:gd name="T16" fmla="*/ 16 w 417"/>
                <a:gd name="T17" fmla="*/ 246 h 246"/>
                <a:gd name="T18" fmla="*/ 10 w 417"/>
                <a:gd name="T19" fmla="*/ 244 h 246"/>
                <a:gd name="T20" fmla="*/ 6 w 417"/>
                <a:gd name="T21" fmla="*/ 242 h 246"/>
                <a:gd name="T22" fmla="*/ 0 w 417"/>
                <a:gd name="T23" fmla="*/ 236 h 246"/>
                <a:gd name="T24" fmla="*/ 0 w 417"/>
                <a:gd name="T25" fmla="*/ 228 h 246"/>
                <a:gd name="T26" fmla="*/ 0 w 417"/>
                <a:gd name="T27" fmla="*/ 224 h 246"/>
                <a:gd name="T28" fmla="*/ 2 w 417"/>
                <a:gd name="T29" fmla="*/ 220 h 246"/>
                <a:gd name="T30" fmla="*/ 2 w 417"/>
                <a:gd name="T31" fmla="*/ 220 h 246"/>
                <a:gd name="T32" fmla="*/ 12 w 417"/>
                <a:gd name="T33" fmla="*/ 208 h 246"/>
                <a:gd name="T34" fmla="*/ 20 w 417"/>
                <a:gd name="T35" fmla="*/ 194 h 246"/>
                <a:gd name="T36" fmla="*/ 26 w 417"/>
                <a:gd name="T37" fmla="*/ 180 h 246"/>
                <a:gd name="T38" fmla="*/ 32 w 417"/>
                <a:gd name="T39" fmla="*/ 166 h 246"/>
                <a:gd name="T40" fmla="*/ 36 w 417"/>
                <a:gd name="T41" fmla="*/ 150 h 246"/>
                <a:gd name="T42" fmla="*/ 40 w 417"/>
                <a:gd name="T43" fmla="*/ 136 h 246"/>
                <a:gd name="T44" fmla="*/ 42 w 417"/>
                <a:gd name="T45" fmla="*/ 120 h 246"/>
                <a:gd name="T46" fmla="*/ 42 w 417"/>
                <a:gd name="T47" fmla="*/ 104 h 246"/>
                <a:gd name="T48" fmla="*/ 42 w 417"/>
                <a:gd name="T49" fmla="*/ 104 h 246"/>
                <a:gd name="T50" fmla="*/ 42 w 417"/>
                <a:gd name="T51" fmla="*/ 84 h 246"/>
                <a:gd name="T52" fmla="*/ 38 w 417"/>
                <a:gd name="T53" fmla="*/ 66 h 246"/>
                <a:gd name="T54" fmla="*/ 34 w 417"/>
                <a:gd name="T55" fmla="*/ 50 h 246"/>
                <a:gd name="T56" fmla="*/ 28 w 417"/>
                <a:gd name="T57" fmla="*/ 32 h 246"/>
                <a:gd name="T58" fmla="*/ 28 w 417"/>
                <a:gd name="T59" fmla="*/ 32 h 246"/>
                <a:gd name="T60" fmla="*/ 28 w 417"/>
                <a:gd name="T61" fmla="*/ 26 h 246"/>
                <a:gd name="T62" fmla="*/ 30 w 417"/>
                <a:gd name="T63" fmla="*/ 20 h 246"/>
                <a:gd name="T64" fmla="*/ 34 w 417"/>
                <a:gd name="T65" fmla="*/ 14 h 246"/>
                <a:gd name="T66" fmla="*/ 40 w 417"/>
                <a:gd name="T67" fmla="*/ 10 h 246"/>
                <a:gd name="T68" fmla="*/ 40 w 417"/>
                <a:gd name="T69" fmla="*/ 10 h 246"/>
                <a:gd name="T70" fmla="*/ 62 w 417"/>
                <a:gd name="T71" fmla="*/ 6 h 246"/>
                <a:gd name="T72" fmla="*/ 84 w 417"/>
                <a:gd name="T73" fmla="*/ 2 h 246"/>
                <a:gd name="T74" fmla="*/ 108 w 417"/>
                <a:gd name="T75" fmla="*/ 0 h 246"/>
                <a:gd name="T76" fmla="*/ 137 w 417"/>
                <a:gd name="T77" fmla="*/ 0 h 246"/>
                <a:gd name="T78" fmla="*/ 137 w 417"/>
                <a:gd name="T79" fmla="*/ 0 h 246"/>
                <a:gd name="T80" fmla="*/ 161 w 417"/>
                <a:gd name="T81" fmla="*/ 0 h 246"/>
                <a:gd name="T82" fmla="*/ 185 w 417"/>
                <a:gd name="T83" fmla="*/ 2 h 246"/>
                <a:gd name="T84" fmla="*/ 207 w 417"/>
                <a:gd name="T85" fmla="*/ 6 h 246"/>
                <a:gd name="T86" fmla="*/ 227 w 417"/>
                <a:gd name="T87" fmla="*/ 10 h 246"/>
                <a:gd name="T88" fmla="*/ 265 w 417"/>
                <a:gd name="T89" fmla="*/ 20 h 246"/>
                <a:gd name="T90" fmla="*/ 299 w 417"/>
                <a:gd name="T91" fmla="*/ 34 h 246"/>
                <a:gd name="T92" fmla="*/ 299 w 417"/>
                <a:gd name="T93" fmla="*/ 34 h 246"/>
                <a:gd name="T94" fmla="*/ 325 w 417"/>
                <a:gd name="T95" fmla="*/ 50 h 246"/>
                <a:gd name="T96" fmla="*/ 347 w 417"/>
                <a:gd name="T97" fmla="*/ 68 h 246"/>
                <a:gd name="T98" fmla="*/ 367 w 417"/>
                <a:gd name="T99" fmla="*/ 88 h 246"/>
                <a:gd name="T100" fmla="*/ 385 w 417"/>
                <a:gd name="T101" fmla="*/ 112 h 246"/>
                <a:gd name="T102" fmla="*/ 399 w 417"/>
                <a:gd name="T103" fmla="*/ 138 h 246"/>
                <a:gd name="T104" fmla="*/ 409 w 417"/>
                <a:gd name="T105" fmla="*/ 164 h 246"/>
                <a:gd name="T106" fmla="*/ 415 w 417"/>
                <a:gd name="T107" fmla="*/ 194 h 246"/>
                <a:gd name="T108" fmla="*/ 417 w 417"/>
                <a:gd name="T109" fmla="*/ 224 h 246"/>
                <a:gd name="T110" fmla="*/ 417 w 417"/>
                <a:gd name="T111" fmla="*/ 2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7" h="246">
                  <a:moveTo>
                    <a:pt x="417" y="224"/>
                  </a:moveTo>
                  <a:lnTo>
                    <a:pt x="417" y="224"/>
                  </a:lnTo>
                  <a:lnTo>
                    <a:pt x="417" y="224"/>
                  </a:lnTo>
                  <a:lnTo>
                    <a:pt x="415" y="232"/>
                  </a:lnTo>
                  <a:lnTo>
                    <a:pt x="411" y="238"/>
                  </a:lnTo>
                  <a:lnTo>
                    <a:pt x="403" y="244"/>
                  </a:lnTo>
                  <a:lnTo>
                    <a:pt x="395" y="246"/>
                  </a:lnTo>
                  <a:lnTo>
                    <a:pt x="16" y="246"/>
                  </a:lnTo>
                  <a:lnTo>
                    <a:pt x="16" y="246"/>
                  </a:lnTo>
                  <a:lnTo>
                    <a:pt x="10" y="244"/>
                  </a:lnTo>
                  <a:lnTo>
                    <a:pt x="6" y="242"/>
                  </a:lnTo>
                  <a:lnTo>
                    <a:pt x="0" y="236"/>
                  </a:lnTo>
                  <a:lnTo>
                    <a:pt x="0" y="228"/>
                  </a:lnTo>
                  <a:lnTo>
                    <a:pt x="0" y="224"/>
                  </a:lnTo>
                  <a:lnTo>
                    <a:pt x="2" y="220"/>
                  </a:lnTo>
                  <a:lnTo>
                    <a:pt x="2" y="220"/>
                  </a:lnTo>
                  <a:lnTo>
                    <a:pt x="12" y="208"/>
                  </a:lnTo>
                  <a:lnTo>
                    <a:pt x="20" y="194"/>
                  </a:lnTo>
                  <a:lnTo>
                    <a:pt x="26" y="180"/>
                  </a:lnTo>
                  <a:lnTo>
                    <a:pt x="32" y="166"/>
                  </a:lnTo>
                  <a:lnTo>
                    <a:pt x="36" y="150"/>
                  </a:lnTo>
                  <a:lnTo>
                    <a:pt x="40" y="136"/>
                  </a:lnTo>
                  <a:lnTo>
                    <a:pt x="42" y="120"/>
                  </a:lnTo>
                  <a:lnTo>
                    <a:pt x="42" y="104"/>
                  </a:lnTo>
                  <a:lnTo>
                    <a:pt x="42" y="104"/>
                  </a:lnTo>
                  <a:lnTo>
                    <a:pt x="42" y="84"/>
                  </a:lnTo>
                  <a:lnTo>
                    <a:pt x="38" y="66"/>
                  </a:lnTo>
                  <a:lnTo>
                    <a:pt x="34" y="50"/>
                  </a:lnTo>
                  <a:lnTo>
                    <a:pt x="28" y="32"/>
                  </a:lnTo>
                  <a:lnTo>
                    <a:pt x="28" y="32"/>
                  </a:lnTo>
                  <a:lnTo>
                    <a:pt x="28" y="26"/>
                  </a:lnTo>
                  <a:lnTo>
                    <a:pt x="30" y="20"/>
                  </a:lnTo>
                  <a:lnTo>
                    <a:pt x="34" y="14"/>
                  </a:lnTo>
                  <a:lnTo>
                    <a:pt x="40" y="10"/>
                  </a:lnTo>
                  <a:lnTo>
                    <a:pt x="40" y="10"/>
                  </a:lnTo>
                  <a:lnTo>
                    <a:pt x="62" y="6"/>
                  </a:lnTo>
                  <a:lnTo>
                    <a:pt x="84" y="2"/>
                  </a:lnTo>
                  <a:lnTo>
                    <a:pt x="108" y="0"/>
                  </a:lnTo>
                  <a:lnTo>
                    <a:pt x="137" y="0"/>
                  </a:lnTo>
                  <a:lnTo>
                    <a:pt x="137" y="0"/>
                  </a:lnTo>
                  <a:lnTo>
                    <a:pt x="161" y="0"/>
                  </a:lnTo>
                  <a:lnTo>
                    <a:pt x="185" y="2"/>
                  </a:lnTo>
                  <a:lnTo>
                    <a:pt x="207" y="6"/>
                  </a:lnTo>
                  <a:lnTo>
                    <a:pt x="227" y="10"/>
                  </a:lnTo>
                  <a:lnTo>
                    <a:pt x="265" y="20"/>
                  </a:lnTo>
                  <a:lnTo>
                    <a:pt x="299" y="34"/>
                  </a:lnTo>
                  <a:lnTo>
                    <a:pt x="299" y="34"/>
                  </a:lnTo>
                  <a:lnTo>
                    <a:pt x="325" y="50"/>
                  </a:lnTo>
                  <a:lnTo>
                    <a:pt x="347" y="68"/>
                  </a:lnTo>
                  <a:lnTo>
                    <a:pt x="367" y="88"/>
                  </a:lnTo>
                  <a:lnTo>
                    <a:pt x="385" y="112"/>
                  </a:lnTo>
                  <a:lnTo>
                    <a:pt x="399" y="138"/>
                  </a:lnTo>
                  <a:lnTo>
                    <a:pt x="409" y="164"/>
                  </a:lnTo>
                  <a:lnTo>
                    <a:pt x="415" y="194"/>
                  </a:lnTo>
                  <a:lnTo>
                    <a:pt x="417" y="224"/>
                  </a:lnTo>
                  <a:lnTo>
                    <a:pt x="417" y="224"/>
                  </a:lnTo>
                  <a:close/>
                </a:path>
              </a:pathLst>
            </a:custGeom>
            <a:solidFill>
              <a:srgbClr val="183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6">
              <a:extLst>
                <a:ext uri="{FF2B5EF4-FFF2-40B4-BE49-F238E27FC236}">
                  <a16:creationId xmlns:a16="http://schemas.microsoft.com/office/drawing/2014/main" id="{3A2DBA14-DE18-7F78-5D90-4A5DA7B5E3AE}"/>
                </a:ext>
              </a:extLst>
            </p:cNvPr>
            <p:cNvSpPr>
              <a:spLocks/>
            </p:cNvSpPr>
            <p:nvPr/>
          </p:nvSpPr>
          <p:spPr bwMode="auto">
            <a:xfrm>
              <a:off x="1023" y="1348"/>
              <a:ext cx="419" cy="246"/>
            </a:xfrm>
            <a:custGeom>
              <a:avLst/>
              <a:gdLst>
                <a:gd name="T0" fmla="*/ 417 w 419"/>
                <a:gd name="T1" fmla="*/ 220 h 246"/>
                <a:gd name="T2" fmla="*/ 417 w 419"/>
                <a:gd name="T3" fmla="*/ 220 h 246"/>
                <a:gd name="T4" fmla="*/ 419 w 419"/>
                <a:gd name="T5" fmla="*/ 224 h 246"/>
                <a:gd name="T6" fmla="*/ 419 w 419"/>
                <a:gd name="T7" fmla="*/ 228 h 246"/>
                <a:gd name="T8" fmla="*/ 419 w 419"/>
                <a:gd name="T9" fmla="*/ 236 h 246"/>
                <a:gd name="T10" fmla="*/ 413 w 419"/>
                <a:gd name="T11" fmla="*/ 242 h 246"/>
                <a:gd name="T12" fmla="*/ 409 w 419"/>
                <a:gd name="T13" fmla="*/ 244 h 246"/>
                <a:gd name="T14" fmla="*/ 405 w 419"/>
                <a:gd name="T15" fmla="*/ 246 h 246"/>
                <a:gd name="T16" fmla="*/ 22 w 419"/>
                <a:gd name="T17" fmla="*/ 246 h 246"/>
                <a:gd name="T18" fmla="*/ 22 w 419"/>
                <a:gd name="T19" fmla="*/ 246 h 246"/>
                <a:gd name="T20" fmla="*/ 12 w 419"/>
                <a:gd name="T21" fmla="*/ 244 h 246"/>
                <a:gd name="T22" fmla="*/ 6 w 419"/>
                <a:gd name="T23" fmla="*/ 240 h 246"/>
                <a:gd name="T24" fmla="*/ 2 w 419"/>
                <a:gd name="T25" fmla="*/ 232 h 246"/>
                <a:gd name="T26" fmla="*/ 0 w 419"/>
                <a:gd name="T27" fmla="*/ 224 h 246"/>
                <a:gd name="T28" fmla="*/ 0 w 419"/>
                <a:gd name="T29" fmla="*/ 224 h 246"/>
                <a:gd name="T30" fmla="*/ 2 w 419"/>
                <a:gd name="T31" fmla="*/ 194 h 246"/>
                <a:gd name="T32" fmla="*/ 8 w 419"/>
                <a:gd name="T33" fmla="*/ 166 h 246"/>
                <a:gd name="T34" fmla="*/ 18 w 419"/>
                <a:gd name="T35" fmla="*/ 138 h 246"/>
                <a:gd name="T36" fmla="*/ 32 w 419"/>
                <a:gd name="T37" fmla="*/ 112 h 246"/>
                <a:gd name="T38" fmla="*/ 48 w 419"/>
                <a:gd name="T39" fmla="*/ 88 h 246"/>
                <a:gd name="T40" fmla="*/ 68 w 419"/>
                <a:gd name="T41" fmla="*/ 68 h 246"/>
                <a:gd name="T42" fmla="*/ 92 w 419"/>
                <a:gd name="T43" fmla="*/ 50 h 246"/>
                <a:gd name="T44" fmla="*/ 118 w 419"/>
                <a:gd name="T45" fmla="*/ 34 h 246"/>
                <a:gd name="T46" fmla="*/ 118 w 419"/>
                <a:gd name="T47" fmla="*/ 34 h 246"/>
                <a:gd name="T48" fmla="*/ 150 w 419"/>
                <a:gd name="T49" fmla="*/ 20 h 246"/>
                <a:gd name="T50" fmla="*/ 188 w 419"/>
                <a:gd name="T51" fmla="*/ 10 h 246"/>
                <a:gd name="T52" fmla="*/ 210 w 419"/>
                <a:gd name="T53" fmla="*/ 6 h 246"/>
                <a:gd name="T54" fmla="*/ 232 w 419"/>
                <a:gd name="T55" fmla="*/ 2 h 246"/>
                <a:gd name="T56" fmla="*/ 256 w 419"/>
                <a:gd name="T57" fmla="*/ 0 h 246"/>
                <a:gd name="T58" fmla="*/ 280 w 419"/>
                <a:gd name="T59" fmla="*/ 0 h 246"/>
                <a:gd name="T60" fmla="*/ 280 w 419"/>
                <a:gd name="T61" fmla="*/ 0 h 246"/>
                <a:gd name="T62" fmla="*/ 309 w 419"/>
                <a:gd name="T63" fmla="*/ 0 h 246"/>
                <a:gd name="T64" fmla="*/ 333 w 419"/>
                <a:gd name="T65" fmla="*/ 4 h 246"/>
                <a:gd name="T66" fmla="*/ 357 w 419"/>
                <a:gd name="T67" fmla="*/ 6 h 246"/>
                <a:gd name="T68" fmla="*/ 379 w 419"/>
                <a:gd name="T69" fmla="*/ 12 h 246"/>
                <a:gd name="T70" fmla="*/ 379 w 419"/>
                <a:gd name="T71" fmla="*/ 12 h 246"/>
                <a:gd name="T72" fmla="*/ 385 w 419"/>
                <a:gd name="T73" fmla="*/ 14 h 246"/>
                <a:gd name="T74" fmla="*/ 389 w 419"/>
                <a:gd name="T75" fmla="*/ 20 h 246"/>
                <a:gd name="T76" fmla="*/ 391 w 419"/>
                <a:gd name="T77" fmla="*/ 26 h 246"/>
                <a:gd name="T78" fmla="*/ 391 w 419"/>
                <a:gd name="T79" fmla="*/ 32 h 246"/>
                <a:gd name="T80" fmla="*/ 391 w 419"/>
                <a:gd name="T81" fmla="*/ 32 h 246"/>
                <a:gd name="T82" fmla="*/ 385 w 419"/>
                <a:gd name="T83" fmla="*/ 50 h 246"/>
                <a:gd name="T84" fmla="*/ 381 w 419"/>
                <a:gd name="T85" fmla="*/ 66 h 246"/>
                <a:gd name="T86" fmla="*/ 379 w 419"/>
                <a:gd name="T87" fmla="*/ 84 h 246"/>
                <a:gd name="T88" fmla="*/ 377 w 419"/>
                <a:gd name="T89" fmla="*/ 104 h 246"/>
                <a:gd name="T90" fmla="*/ 377 w 419"/>
                <a:gd name="T91" fmla="*/ 104 h 246"/>
                <a:gd name="T92" fmla="*/ 379 w 419"/>
                <a:gd name="T93" fmla="*/ 120 h 246"/>
                <a:gd name="T94" fmla="*/ 381 w 419"/>
                <a:gd name="T95" fmla="*/ 136 h 246"/>
                <a:gd name="T96" fmla="*/ 383 w 419"/>
                <a:gd name="T97" fmla="*/ 150 h 246"/>
                <a:gd name="T98" fmla="*/ 387 w 419"/>
                <a:gd name="T99" fmla="*/ 166 h 246"/>
                <a:gd name="T100" fmla="*/ 393 w 419"/>
                <a:gd name="T101" fmla="*/ 180 h 246"/>
                <a:gd name="T102" fmla="*/ 401 w 419"/>
                <a:gd name="T103" fmla="*/ 194 h 246"/>
                <a:gd name="T104" fmla="*/ 407 w 419"/>
                <a:gd name="T105" fmla="*/ 208 h 246"/>
                <a:gd name="T106" fmla="*/ 417 w 419"/>
                <a:gd name="T107" fmla="*/ 220 h 246"/>
                <a:gd name="T108" fmla="*/ 417 w 419"/>
                <a:gd name="T109" fmla="*/ 22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9" h="246">
                  <a:moveTo>
                    <a:pt x="417" y="220"/>
                  </a:moveTo>
                  <a:lnTo>
                    <a:pt x="417" y="220"/>
                  </a:lnTo>
                  <a:lnTo>
                    <a:pt x="419" y="224"/>
                  </a:lnTo>
                  <a:lnTo>
                    <a:pt x="419" y="228"/>
                  </a:lnTo>
                  <a:lnTo>
                    <a:pt x="419" y="236"/>
                  </a:lnTo>
                  <a:lnTo>
                    <a:pt x="413" y="242"/>
                  </a:lnTo>
                  <a:lnTo>
                    <a:pt x="409" y="244"/>
                  </a:lnTo>
                  <a:lnTo>
                    <a:pt x="405" y="246"/>
                  </a:lnTo>
                  <a:lnTo>
                    <a:pt x="22" y="246"/>
                  </a:lnTo>
                  <a:lnTo>
                    <a:pt x="22" y="246"/>
                  </a:lnTo>
                  <a:lnTo>
                    <a:pt x="12" y="244"/>
                  </a:lnTo>
                  <a:lnTo>
                    <a:pt x="6" y="240"/>
                  </a:lnTo>
                  <a:lnTo>
                    <a:pt x="2" y="232"/>
                  </a:lnTo>
                  <a:lnTo>
                    <a:pt x="0" y="224"/>
                  </a:lnTo>
                  <a:lnTo>
                    <a:pt x="0" y="224"/>
                  </a:lnTo>
                  <a:lnTo>
                    <a:pt x="2" y="194"/>
                  </a:lnTo>
                  <a:lnTo>
                    <a:pt x="8" y="166"/>
                  </a:lnTo>
                  <a:lnTo>
                    <a:pt x="18" y="138"/>
                  </a:lnTo>
                  <a:lnTo>
                    <a:pt x="32" y="112"/>
                  </a:lnTo>
                  <a:lnTo>
                    <a:pt x="48" y="88"/>
                  </a:lnTo>
                  <a:lnTo>
                    <a:pt x="68" y="68"/>
                  </a:lnTo>
                  <a:lnTo>
                    <a:pt x="92" y="50"/>
                  </a:lnTo>
                  <a:lnTo>
                    <a:pt x="118" y="34"/>
                  </a:lnTo>
                  <a:lnTo>
                    <a:pt x="118" y="34"/>
                  </a:lnTo>
                  <a:lnTo>
                    <a:pt x="150" y="20"/>
                  </a:lnTo>
                  <a:lnTo>
                    <a:pt x="188" y="10"/>
                  </a:lnTo>
                  <a:lnTo>
                    <a:pt x="210" y="6"/>
                  </a:lnTo>
                  <a:lnTo>
                    <a:pt x="232" y="2"/>
                  </a:lnTo>
                  <a:lnTo>
                    <a:pt x="256" y="0"/>
                  </a:lnTo>
                  <a:lnTo>
                    <a:pt x="280" y="0"/>
                  </a:lnTo>
                  <a:lnTo>
                    <a:pt x="280" y="0"/>
                  </a:lnTo>
                  <a:lnTo>
                    <a:pt x="309" y="0"/>
                  </a:lnTo>
                  <a:lnTo>
                    <a:pt x="333" y="4"/>
                  </a:lnTo>
                  <a:lnTo>
                    <a:pt x="357" y="6"/>
                  </a:lnTo>
                  <a:lnTo>
                    <a:pt x="379" y="12"/>
                  </a:lnTo>
                  <a:lnTo>
                    <a:pt x="379" y="12"/>
                  </a:lnTo>
                  <a:lnTo>
                    <a:pt x="385" y="14"/>
                  </a:lnTo>
                  <a:lnTo>
                    <a:pt x="389" y="20"/>
                  </a:lnTo>
                  <a:lnTo>
                    <a:pt x="391" y="26"/>
                  </a:lnTo>
                  <a:lnTo>
                    <a:pt x="391" y="32"/>
                  </a:lnTo>
                  <a:lnTo>
                    <a:pt x="391" y="32"/>
                  </a:lnTo>
                  <a:lnTo>
                    <a:pt x="385" y="50"/>
                  </a:lnTo>
                  <a:lnTo>
                    <a:pt x="381" y="66"/>
                  </a:lnTo>
                  <a:lnTo>
                    <a:pt x="379" y="84"/>
                  </a:lnTo>
                  <a:lnTo>
                    <a:pt x="377" y="104"/>
                  </a:lnTo>
                  <a:lnTo>
                    <a:pt x="377" y="104"/>
                  </a:lnTo>
                  <a:lnTo>
                    <a:pt x="379" y="120"/>
                  </a:lnTo>
                  <a:lnTo>
                    <a:pt x="381" y="136"/>
                  </a:lnTo>
                  <a:lnTo>
                    <a:pt x="383" y="150"/>
                  </a:lnTo>
                  <a:lnTo>
                    <a:pt x="387" y="166"/>
                  </a:lnTo>
                  <a:lnTo>
                    <a:pt x="393" y="180"/>
                  </a:lnTo>
                  <a:lnTo>
                    <a:pt x="401" y="194"/>
                  </a:lnTo>
                  <a:lnTo>
                    <a:pt x="407" y="208"/>
                  </a:lnTo>
                  <a:lnTo>
                    <a:pt x="417" y="220"/>
                  </a:lnTo>
                  <a:lnTo>
                    <a:pt x="417" y="220"/>
                  </a:lnTo>
                  <a:close/>
                </a:path>
              </a:pathLst>
            </a:custGeom>
            <a:solidFill>
              <a:srgbClr val="217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2">
              <a:extLst>
                <a:ext uri="{FF2B5EF4-FFF2-40B4-BE49-F238E27FC236}">
                  <a16:creationId xmlns:a16="http://schemas.microsoft.com/office/drawing/2014/main" id="{17EBF046-1C8E-342D-FE75-819CD2AF3405}"/>
                </a:ext>
              </a:extLst>
            </p:cNvPr>
            <p:cNvSpPr>
              <a:spLocks/>
            </p:cNvSpPr>
            <p:nvPr/>
          </p:nvSpPr>
          <p:spPr bwMode="auto">
            <a:xfrm>
              <a:off x="1750" y="1052"/>
              <a:ext cx="271" cy="270"/>
            </a:xfrm>
            <a:custGeom>
              <a:avLst/>
              <a:gdLst>
                <a:gd name="T0" fmla="*/ 271 w 271"/>
                <a:gd name="T1" fmla="*/ 136 h 270"/>
                <a:gd name="T2" fmla="*/ 267 w 271"/>
                <a:gd name="T3" fmla="*/ 162 h 270"/>
                <a:gd name="T4" fmla="*/ 259 w 271"/>
                <a:gd name="T5" fmla="*/ 188 h 270"/>
                <a:gd name="T6" fmla="*/ 247 w 271"/>
                <a:gd name="T7" fmla="*/ 210 h 270"/>
                <a:gd name="T8" fmla="*/ 231 w 271"/>
                <a:gd name="T9" fmla="*/ 230 h 270"/>
                <a:gd name="T10" fmla="*/ 211 w 271"/>
                <a:gd name="T11" fmla="*/ 246 h 270"/>
                <a:gd name="T12" fmla="*/ 189 w 271"/>
                <a:gd name="T13" fmla="*/ 258 h 270"/>
                <a:gd name="T14" fmla="*/ 163 w 271"/>
                <a:gd name="T15" fmla="*/ 266 h 270"/>
                <a:gd name="T16" fmla="*/ 137 w 271"/>
                <a:gd name="T17" fmla="*/ 270 h 270"/>
                <a:gd name="T18" fmla="*/ 122 w 271"/>
                <a:gd name="T19" fmla="*/ 268 h 270"/>
                <a:gd name="T20" fmla="*/ 96 w 271"/>
                <a:gd name="T21" fmla="*/ 264 h 270"/>
                <a:gd name="T22" fmla="*/ 70 w 271"/>
                <a:gd name="T23" fmla="*/ 254 h 270"/>
                <a:gd name="T24" fmla="*/ 50 w 271"/>
                <a:gd name="T25" fmla="*/ 238 h 270"/>
                <a:gd name="T26" fmla="*/ 32 w 271"/>
                <a:gd name="T27" fmla="*/ 220 h 270"/>
                <a:gd name="T28" fmla="*/ 16 w 271"/>
                <a:gd name="T29" fmla="*/ 200 h 270"/>
                <a:gd name="T30" fmla="*/ 6 w 271"/>
                <a:gd name="T31" fmla="*/ 176 h 270"/>
                <a:gd name="T32" fmla="*/ 2 w 271"/>
                <a:gd name="T33" fmla="*/ 148 h 270"/>
                <a:gd name="T34" fmla="*/ 0 w 271"/>
                <a:gd name="T35" fmla="*/ 136 h 270"/>
                <a:gd name="T36" fmla="*/ 4 w 271"/>
                <a:gd name="T37" fmla="*/ 108 h 270"/>
                <a:gd name="T38" fmla="*/ 12 w 271"/>
                <a:gd name="T39" fmla="*/ 82 h 270"/>
                <a:gd name="T40" fmla="*/ 24 w 271"/>
                <a:gd name="T41" fmla="*/ 60 h 270"/>
                <a:gd name="T42" fmla="*/ 40 w 271"/>
                <a:gd name="T43" fmla="*/ 40 h 270"/>
                <a:gd name="T44" fmla="*/ 60 w 271"/>
                <a:gd name="T45" fmla="*/ 24 h 270"/>
                <a:gd name="T46" fmla="*/ 82 w 271"/>
                <a:gd name="T47" fmla="*/ 12 h 270"/>
                <a:gd name="T48" fmla="*/ 108 w 271"/>
                <a:gd name="T49" fmla="*/ 4 h 270"/>
                <a:gd name="T50" fmla="*/ 137 w 271"/>
                <a:gd name="T51" fmla="*/ 0 h 270"/>
                <a:gd name="T52" fmla="*/ 149 w 271"/>
                <a:gd name="T53" fmla="*/ 2 h 270"/>
                <a:gd name="T54" fmla="*/ 177 w 271"/>
                <a:gd name="T55" fmla="*/ 6 h 270"/>
                <a:gd name="T56" fmla="*/ 201 w 271"/>
                <a:gd name="T57" fmla="*/ 16 h 270"/>
                <a:gd name="T58" fmla="*/ 221 w 271"/>
                <a:gd name="T59" fmla="*/ 32 h 270"/>
                <a:gd name="T60" fmla="*/ 239 w 271"/>
                <a:gd name="T61" fmla="*/ 50 h 270"/>
                <a:gd name="T62" fmla="*/ 255 w 271"/>
                <a:gd name="T63" fmla="*/ 70 h 270"/>
                <a:gd name="T64" fmla="*/ 265 w 271"/>
                <a:gd name="T65" fmla="*/ 96 h 270"/>
                <a:gd name="T66" fmla="*/ 269 w 271"/>
                <a:gd name="T67" fmla="*/ 122 h 270"/>
                <a:gd name="T68" fmla="*/ 271 w 271"/>
                <a:gd name="T69" fmla="*/ 13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6"/>
                  </a:moveTo>
                  <a:lnTo>
                    <a:pt x="271" y="136"/>
                  </a:lnTo>
                  <a:lnTo>
                    <a:pt x="269" y="148"/>
                  </a:lnTo>
                  <a:lnTo>
                    <a:pt x="267" y="162"/>
                  </a:lnTo>
                  <a:lnTo>
                    <a:pt x="265" y="176"/>
                  </a:lnTo>
                  <a:lnTo>
                    <a:pt x="259" y="188"/>
                  </a:lnTo>
                  <a:lnTo>
                    <a:pt x="255" y="200"/>
                  </a:lnTo>
                  <a:lnTo>
                    <a:pt x="247" y="210"/>
                  </a:lnTo>
                  <a:lnTo>
                    <a:pt x="239" y="220"/>
                  </a:lnTo>
                  <a:lnTo>
                    <a:pt x="231" y="230"/>
                  </a:lnTo>
                  <a:lnTo>
                    <a:pt x="221" y="238"/>
                  </a:lnTo>
                  <a:lnTo>
                    <a:pt x="211" y="246"/>
                  </a:lnTo>
                  <a:lnTo>
                    <a:pt x="201" y="254"/>
                  </a:lnTo>
                  <a:lnTo>
                    <a:pt x="189" y="258"/>
                  </a:lnTo>
                  <a:lnTo>
                    <a:pt x="177" y="264"/>
                  </a:lnTo>
                  <a:lnTo>
                    <a:pt x="163" y="266"/>
                  </a:lnTo>
                  <a:lnTo>
                    <a:pt x="149" y="268"/>
                  </a:lnTo>
                  <a:lnTo>
                    <a:pt x="137" y="270"/>
                  </a:lnTo>
                  <a:lnTo>
                    <a:pt x="137" y="270"/>
                  </a:lnTo>
                  <a:lnTo>
                    <a:pt x="122" y="268"/>
                  </a:lnTo>
                  <a:lnTo>
                    <a:pt x="108" y="266"/>
                  </a:lnTo>
                  <a:lnTo>
                    <a:pt x="96" y="264"/>
                  </a:lnTo>
                  <a:lnTo>
                    <a:pt x="82" y="258"/>
                  </a:lnTo>
                  <a:lnTo>
                    <a:pt x="70" y="254"/>
                  </a:lnTo>
                  <a:lnTo>
                    <a:pt x="60" y="246"/>
                  </a:lnTo>
                  <a:lnTo>
                    <a:pt x="50" y="238"/>
                  </a:lnTo>
                  <a:lnTo>
                    <a:pt x="40" y="230"/>
                  </a:lnTo>
                  <a:lnTo>
                    <a:pt x="32" y="220"/>
                  </a:lnTo>
                  <a:lnTo>
                    <a:pt x="24" y="210"/>
                  </a:lnTo>
                  <a:lnTo>
                    <a:pt x="16" y="200"/>
                  </a:lnTo>
                  <a:lnTo>
                    <a:pt x="12" y="188"/>
                  </a:lnTo>
                  <a:lnTo>
                    <a:pt x="6" y="176"/>
                  </a:lnTo>
                  <a:lnTo>
                    <a:pt x="4" y="162"/>
                  </a:lnTo>
                  <a:lnTo>
                    <a:pt x="2" y="148"/>
                  </a:lnTo>
                  <a:lnTo>
                    <a:pt x="0" y="136"/>
                  </a:lnTo>
                  <a:lnTo>
                    <a:pt x="0" y="136"/>
                  </a:lnTo>
                  <a:lnTo>
                    <a:pt x="2" y="122"/>
                  </a:lnTo>
                  <a:lnTo>
                    <a:pt x="4" y="108"/>
                  </a:lnTo>
                  <a:lnTo>
                    <a:pt x="6" y="96"/>
                  </a:lnTo>
                  <a:lnTo>
                    <a:pt x="12" y="82"/>
                  </a:lnTo>
                  <a:lnTo>
                    <a:pt x="16" y="70"/>
                  </a:lnTo>
                  <a:lnTo>
                    <a:pt x="24" y="60"/>
                  </a:lnTo>
                  <a:lnTo>
                    <a:pt x="32" y="50"/>
                  </a:lnTo>
                  <a:lnTo>
                    <a:pt x="40" y="40"/>
                  </a:lnTo>
                  <a:lnTo>
                    <a:pt x="50" y="32"/>
                  </a:lnTo>
                  <a:lnTo>
                    <a:pt x="60" y="24"/>
                  </a:lnTo>
                  <a:lnTo>
                    <a:pt x="70" y="16"/>
                  </a:lnTo>
                  <a:lnTo>
                    <a:pt x="82" y="12"/>
                  </a:lnTo>
                  <a:lnTo>
                    <a:pt x="96" y="6"/>
                  </a:lnTo>
                  <a:lnTo>
                    <a:pt x="108" y="4"/>
                  </a:lnTo>
                  <a:lnTo>
                    <a:pt x="122" y="2"/>
                  </a:lnTo>
                  <a:lnTo>
                    <a:pt x="137" y="0"/>
                  </a:lnTo>
                  <a:lnTo>
                    <a:pt x="137" y="0"/>
                  </a:lnTo>
                  <a:lnTo>
                    <a:pt x="149" y="2"/>
                  </a:lnTo>
                  <a:lnTo>
                    <a:pt x="163" y="4"/>
                  </a:lnTo>
                  <a:lnTo>
                    <a:pt x="177" y="6"/>
                  </a:lnTo>
                  <a:lnTo>
                    <a:pt x="189" y="12"/>
                  </a:lnTo>
                  <a:lnTo>
                    <a:pt x="201" y="16"/>
                  </a:lnTo>
                  <a:lnTo>
                    <a:pt x="211" y="24"/>
                  </a:lnTo>
                  <a:lnTo>
                    <a:pt x="221" y="32"/>
                  </a:lnTo>
                  <a:lnTo>
                    <a:pt x="231" y="40"/>
                  </a:lnTo>
                  <a:lnTo>
                    <a:pt x="239" y="50"/>
                  </a:lnTo>
                  <a:lnTo>
                    <a:pt x="247" y="60"/>
                  </a:lnTo>
                  <a:lnTo>
                    <a:pt x="255" y="70"/>
                  </a:lnTo>
                  <a:lnTo>
                    <a:pt x="259" y="82"/>
                  </a:lnTo>
                  <a:lnTo>
                    <a:pt x="265" y="96"/>
                  </a:lnTo>
                  <a:lnTo>
                    <a:pt x="267" y="108"/>
                  </a:lnTo>
                  <a:lnTo>
                    <a:pt x="269" y="122"/>
                  </a:lnTo>
                  <a:lnTo>
                    <a:pt x="271" y="136"/>
                  </a:lnTo>
                  <a:lnTo>
                    <a:pt x="271" y="136"/>
                  </a:lnTo>
                  <a:close/>
                </a:path>
              </a:pathLst>
            </a:custGeom>
            <a:solidFill>
              <a:srgbClr val="2C5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
              <a:extLst>
                <a:ext uri="{FF2B5EF4-FFF2-40B4-BE49-F238E27FC236}">
                  <a16:creationId xmlns:a16="http://schemas.microsoft.com/office/drawing/2014/main" id="{0825D3FC-5F6B-E7D6-4174-3648C434202B}"/>
                </a:ext>
              </a:extLst>
            </p:cNvPr>
            <p:cNvSpPr>
              <a:spLocks/>
            </p:cNvSpPr>
            <p:nvPr/>
          </p:nvSpPr>
          <p:spPr bwMode="auto">
            <a:xfrm>
              <a:off x="1163" y="1054"/>
              <a:ext cx="269" cy="268"/>
            </a:xfrm>
            <a:custGeom>
              <a:avLst/>
              <a:gdLst>
                <a:gd name="T0" fmla="*/ 269 w 269"/>
                <a:gd name="T1" fmla="*/ 134 h 268"/>
                <a:gd name="T2" fmla="*/ 267 w 269"/>
                <a:gd name="T3" fmla="*/ 162 h 268"/>
                <a:gd name="T4" fmla="*/ 259 w 269"/>
                <a:gd name="T5" fmla="*/ 186 h 268"/>
                <a:gd name="T6" fmla="*/ 247 w 269"/>
                <a:gd name="T7" fmla="*/ 210 h 268"/>
                <a:gd name="T8" fmla="*/ 231 w 269"/>
                <a:gd name="T9" fmla="*/ 230 h 268"/>
                <a:gd name="T10" fmla="*/ 211 w 269"/>
                <a:gd name="T11" fmla="*/ 246 h 268"/>
                <a:gd name="T12" fmla="*/ 187 w 269"/>
                <a:gd name="T13" fmla="*/ 258 h 268"/>
                <a:gd name="T14" fmla="*/ 163 w 269"/>
                <a:gd name="T15" fmla="*/ 266 h 268"/>
                <a:gd name="T16" fmla="*/ 134 w 269"/>
                <a:gd name="T17" fmla="*/ 268 h 268"/>
                <a:gd name="T18" fmla="*/ 120 w 269"/>
                <a:gd name="T19" fmla="*/ 268 h 268"/>
                <a:gd name="T20" fmla="*/ 94 w 269"/>
                <a:gd name="T21" fmla="*/ 262 h 268"/>
                <a:gd name="T22" fmla="*/ 70 w 269"/>
                <a:gd name="T23" fmla="*/ 252 h 268"/>
                <a:gd name="T24" fmla="*/ 50 w 269"/>
                <a:gd name="T25" fmla="*/ 238 h 268"/>
                <a:gd name="T26" fmla="*/ 30 w 269"/>
                <a:gd name="T27" fmla="*/ 220 h 268"/>
                <a:gd name="T28" fmla="*/ 16 w 269"/>
                <a:gd name="T29" fmla="*/ 198 h 268"/>
                <a:gd name="T30" fmla="*/ 6 w 269"/>
                <a:gd name="T31" fmla="*/ 174 h 268"/>
                <a:gd name="T32" fmla="*/ 0 w 269"/>
                <a:gd name="T33" fmla="*/ 148 h 268"/>
                <a:gd name="T34" fmla="*/ 0 w 269"/>
                <a:gd name="T35" fmla="*/ 134 h 268"/>
                <a:gd name="T36" fmla="*/ 2 w 269"/>
                <a:gd name="T37" fmla="*/ 108 h 268"/>
                <a:gd name="T38" fmla="*/ 10 w 269"/>
                <a:gd name="T39" fmla="*/ 82 h 268"/>
                <a:gd name="T40" fmla="*/ 24 w 269"/>
                <a:gd name="T41" fmla="*/ 60 h 268"/>
                <a:gd name="T42" fmla="*/ 40 w 269"/>
                <a:gd name="T43" fmla="*/ 40 h 268"/>
                <a:gd name="T44" fmla="*/ 60 w 269"/>
                <a:gd name="T45" fmla="*/ 22 h 268"/>
                <a:gd name="T46" fmla="*/ 82 w 269"/>
                <a:gd name="T47" fmla="*/ 10 h 268"/>
                <a:gd name="T48" fmla="*/ 108 w 269"/>
                <a:gd name="T49" fmla="*/ 2 h 268"/>
                <a:gd name="T50" fmla="*/ 134 w 269"/>
                <a:gd name="T51" fmla="*/ 0 h 268"/>
                <a:gd name="T52" fmla="*/ 149 w 269"/>
                <a:gd name="T53" fmla="*/ 0 h 268"/>
                <a:gd name="T54" fmla="*/ 175 w 269"/>
                <a:gd name="T55" fmla="*/ 6 h 268"/>
                <a:gd name="T56" fmla="*/ 199 w 269"/>
                <a:gd name="T57" fmla="*/ 16 h 268"/>
                <a:gd name="T58" fmla="*/ 221 w 269"/>
                <a:gd name="T59" fmla="*/ 30 h 268"/>
                <a:gd name="T60" fmla="*/ 239 w 269"/>
                <a:gd name="T61" fmla="*/ 48 h 268"/>
                <a:gd name="T62" fmla="*/ 253 w 269"/>
                <a:gd name="T63" fmla="*/ 70 h 268"/>
                <a:gd name="T64" fmla="*/ 263 w 269"/>
                <a:gd name="T65" fmla="*/ 94 h 268"/>
                <a:gd name="T66" fmla="*/ 269 w 269"/>
                <a:gd name="T67" fmla="*/ 120 h 268"/>
                <a:gd name="T68" fmla="*/ 269 w 269"/>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 h="268">
                  <a:moveTo>
                    <a:pt x="269" y="134"/>
                  </a:moveTo>
                  <a:lnTo>
                    <a:pt x="269" y="134"/>
                  </a:lnTo>
                  <a:lnTo>
                    <a:pt x="269" y="148"/>
                  </a:lnTo>
                  <a:lnTo>
                    <a:pt x="267" y="162"/>
                  </a:lnTo>
                  <a:lnTo>
                    <a:pt x="263" y="174"/>
                  </a:lnTo>
                  <a:lnTo>
                    <a:pt x="259" y="186"/>
                  </a:lnTo>
                  <a:lnTo>
                    <a:pt x="253" y="198"/>
                  </a:lnTo>
                  <a:lnTo>
                    <a:pt x="247" y="210"/>
                  </a:lnTo>
                  <a:lnTo>
                    <a:pt x="239" y="220"/>
                  </a:lnTo>
                  <a:lnTo>
                    <a:pt x="231" y="230"/>
                  </a:lnTo>
                  <a:lnTo>
                    <a:pt x="221" y="238"/>
                  </a:lnTo>
                  <a:lnTo>
                    <a:pt x="211" y="246"/>
                  </a:lnTo>
                  <a:lnTo>
                    <a:pt x="199" y="252"/>
                  </a:lnTo>
                  <a:lnTo>
                    <a:pt x="187" y="258"/>
                  </a:lnTo>
                  <a:lnTo>
                    <a:pt x="175" y="262"/>
                  </a:lnTo>
                  <a:lnTo>
                    <a:pt x="163" y="266"/>
                  </a:lnTo>
                  <a:lnTo>
                    <a:pt x="149" y="268"/>
                  </a:lnTo>
                  <a:lnTo>
                    <a:pt x="134" y="268"/>
                  </a:lnTo>
                  <a:lnTo>
                    <a:pt x="134" y="268"/>
                  </a:lnTo>
                  <a:lnTo>
                    <a:pt x="120" y="268"/>
                  </a:lnTo>
                  <a:lnTo>
                    <a:pt x="108" y="266"/>
                  </a:lnTo>
                  <a:lnTo>
                    <a:pt x="94" y="262"/>
                  </a:lnTo>
                  <a:lnTo>
                    <a:pt x="82" y="258"/>
                  </a:lnTo>
                  <a:lnTo>
                    <a:pt x="70" y="252"/>
                  </a:lnTo>
                  <a:lnTo>
                    <a:pt x="60" y="246"/>
                  </a:lnTo>
                  <a:lnTo>
                    <a:pt x="50" y="238"/>
                  </a:lnTo>
                  <a:lnTo>
                    <a:pt x="40" y="230"/>
                  </a:lnTo>
                  <a:lnTo>
                    <a:pt x="30" y="220"/>
                  </a:lnTo>
                  <a:lnTo>
                    <a:pt x="24" y="210"/>
                  </a:lnTo>
                  <a:lnTo>
                    <a:pt x="16" y="198"/>
                  </a:lnTo>
                  <a:lnTo>
                    <a:pt x="10" y="186"/>
                  </a:lnTo>
                  <a:lnTo>
                    <a:pt x="6" y="174"/>
                  </a:lnTo>
                  <a:lnTo>
                    <a:pt x="2" y="162"/>
                  </a:lnTo>
                  <a:lnTo>
                    <a:pt x="0" y="148"/>
                  </a:lnTo>
                  <a:lnTo>
                    <a:pt x="0" y="134"/>
                  </a:lnTo>
                  <a:lnTo>
                    <a:pt x="0" y="134"/>
                  </a:lnTo>
                  <a:lnTo>
                    <a:pt x="0" y="120"/>
                  </a:lnTo>
                  <a:lnTo>
                    <a:pt x="2" y="108"/>
                  </a:lnTo>
                  <a:lnTo>
                    <a:pt x="6" y="94"/>
                  </a:lnTo>
                  <a:lnTo>
                    <a:pt x="10" y="82"/>
                  </a:lnTo>
                  <a:lnTo>
                    <a:pt x="16" y="70"/>
                  </a:lnTo>
                  <a:lnTo>
                    <a:pt x="24" y="60"/>
                  </a:lnTo>
                  <a:lnTo>
                    <a:pt x="30" y="48"/>
                  </a:lnTo>
                  <a:lnTo>
                    <a:pt x="40" y="40"/>
                  </a:lnTo>
                  <a:lnTo>
                    <a:pt x="50" y="30"/>
                  </a:lnTo>
                  <a:lnTo>
                    <a:pt x="60" y="22"/>
                  </a:lnTo>
                  <a:lnTo>
                    <a:pt x="70" y="16"/>
                  </a:lnTo>
                  <a:lnTo>
                    <a:pt x="82" y="10"/>
                  </a:lnTo>
                  <a:lnTo>
                    <a:pt x="94" y="6"/>
                  </a:lnTo>
                  <a:lnTo>
                    <a:pt x="108" y="2"/>
                  </a:lnTo>
                  <a:lnTo>
                    <a:pt x="120" y="0"/>
                  </a:lnTo>
                  <a:lnTo>
                    <a:pt x="134" y="0"/>
                  </a:lnTo>
                  <a:lnTo>
                    <a:pt x="134" y="0"/>
                  </a:lnTo>
                  <a:lnTo>
                    <a:pt x="149" y="0"/>
                  </a:lnTo>
                  <a:lnTo>
                    <a:pt x="163" y="2"/>
                  </a:lnTo>
                  <a:lnTo>
                    <a:pt x="175" y="6"/>
                  </a:lnTo>
                  <a:lnTo>
                    <a:pt x="187" y="10"/>
                  </a:lnTo>
                  <a:lnTo>
                    <a:pt x="199" y="16"/>
                  </a:lnTo>
                  <a:lnTo>
                    <a:pt x="211" y="22"/>
                  </a:lnTo>
                  <a:lnTo>
                    <a:pt x="221" y="30"/>
                  </a:lnTo>
                  <a:lnTo>
                    <a:pt x="231" y="40"/>
                  </a:lnTo>
                  <a:lnTo>
                    <a:pt x="239" y="48"/>
                  </a:lnTo>
                  <a:lnTo>
                    <a:pt x="247" y="60"/>
                  </a:lnTo>
                  <a:lnTo>
                    <a:pt x="253" y="70"/>
                  </a:lnTo>
                  <a:lnTo>
                    <a:pt x="259" y="82"/>
                  </a:lnTo>
                  <a:lnTo>
                    <a:pt x="263" y="94"/>
                  </a:lnTo>
                  <a:lnTo>
                    <a:pt x="267" y="108"/>
                  </a:lnTo>
                  <a:lnTo>
                    <a:pt x="269" y="120"/>
                  </a:lnTo>
                  <a:lnTo>
                    <a:pt x="269" y="134"/>
                  </a:lnTo>
                  <a:lnTo>
                    <a:pt x="269" y="134"/>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62EBEBF9-A72A-FBDA-F78C-3D55B792C27D}"/>
                </a:ext>
              </a:extLst>
            </p:cNvPr>
            <p:cNvSpPr>
              <a:spLocks/>
            </p:cNvSpPr>
            <p:nvPr/>
          </p:nvSpPr>
          <p:spPr bwMode="auto">
            <a:xfrm>
              <a:off x="1458" y="1322"/>
              <a:ext cx="268" cy="270"/>
            </a:xfrm>
            <a:custGeom>
              <a:avLst/>
              <a:gdLst>
                <a:gd name="T0" fmla="*/ 268 w 268"/>
                <a:gd name="T1" fmla="*/ 134 h 270"/>
                <a:gd name="T2" fmla="*/ 266 w 268"/>
                <a:gd name="T3" fmla="*/ 162 h 270"/>
                <a:gd name="T4" fmla="*/ 258 w 268"/>
                <a:gd name="T5" fmla="*/ 188 h 270"/>
                <a:gd name="T6" fmla="*/ 246 w 268"/>
                <a:gd name="T7" fmla="*/ 210 h 270"/>
                <a:gd name="T8" fmla="*/ 230 w 268"/>
                <a:gd name="T9" fmla="*/ 230 h 270"/>
                <a:gd name="T10" fmla="*/ 210 w 268"/>
                <a:gd name="T11" fmla="*/ 246 h 270"/>
                <a:gd name="T12" fmla="*/ 186 w 268"/>
                <a:gd name="T13" fmla="*/ 258 h 270"/>
                <a:gd name="T14" fmla="*/ 162 w 268"/>
                <a:gd name="T15" fmla="*/ 266 h 270"/>
                <a:gd name="T16" fmla="*/ 134 w 268"/>
                <a:gd name="T17" fmla="*/ 270 h 270"/>
                <a:gd name="T18" fmla="*/ 120 w 268"/>
                <a:gd name="T19" fmla="*/ 268 h 270"/>
                <a:gd name="T20" fmla="*/ 94 w 268"/>
                <a:gd name="T21" fmla="*/ 264 h 270"/>
                <a:gd name="T22" fmla="*/ 70 w 268"/>
                <a:gd name="T23" fmla="*/ 254 h 270"/>
                <a:gd name="T24" fmla="*/ 48 w 268"/>
                <a:gd name="T25" fmla="*/ 238 h 270"/>
                <a:gd name="T26" fmla="*/ 30 w 268"/>
                <a:gd name="T27" fmla="*/ 220 h 270"/>
                <a:gd name="T28" fmla="*/ 16 w 268"/>
                <a:gd name="T29" fmla="*/ 198 h 270"/>
                <a:gd name="T30" fmla="*/ 6 w 268"/>
                <a:gd name="T31" fmla="*/ 174 h 270"/>
                <a:gd name="T32" fmla="*/ 0 w 268"/>
                <a:gd name="T33" fmla="*/ 148 h 270"/>
                <a:gd name="T34" fmla="*/ 0 w 268"/>
                <a:gd name="T35" fmla="*/ 134 h 270"/>
                <a:gd name="T36" fmla="*/ 2 w 268"/>
                <a:gd name="T37" fmla="*/ 108 h 270"/>
                <a:gd name="T38" fmla="*/ 10 w 268"/>
                <a:gd name="T39" fmla="*/ 82 h 270"/>
                <a:gd name="T40" fmla="*/ 22 w 268"/>
                <a:gd name="T41" fmla="*/ 60 h 270"/>
                <a:gd name="T42" fmla="*/ 40 w 268"/>
                <a:gd name="T43" fmla="*/ 40 h 270"/>
                <a:gd name="T44" fmla="*/ 58 w 268"/>
                <a:gd name="T45" fmla="*/ 24 h 270"/>
                <a:gd name="T46" fmla="*/ 82 w 268"/>
                <a:gd name="T47" fmla="*/ 10 h 270"/>
                <a:gd name="T48" fmla="*/ 108 w 268"/>
                <a:gd name="T49" fmla="*/ 2 h 270"/>
                <a:gd name="T50" fmla="*/ 134 w 268"/>
                <a:gd name="T51" fmla="*/ 0 h 270"/>
                <a:gd name="T52" fmla="*/ 148 w 268"/>
                <a:gd name="T53" fmla="*/ 0 h 270"/>
                <a:gd name="T54" fmla="*/ 174 w 268"/>
                <a:gd name="T55" fmla="*/ 6 h 270"/>
                <a:gd name="T56" fmla="*/ 198 w 268"/>
                <a:gd name="T57" fmla="*/ 16 h 270"/>
                <a:gd name="T58" fmla="*/ 220 w 268"/>
                <a:gd name="T59" fmla="*/ 30 h 270"/>
                <a:gd name="T60" fmla="*/ 238 w 268"/>
                <a:gd name="T61" fmla="*/ 50 h 270"/>
                <a:gd name="T62" fmla="*/ 252 w 268"/>
                <a:gd name="T63" fmla="*/ 70 h 270"/>
                <a:gd name="T64" fmla="*/ 262 w 268"/>
                <a:gd name="T65" fmla="*/ 94 h 270"/>
                <a:gd name="T66" fmla="*/ 268 w 268"/>
                <a:gd name="T67" fmla="*/ 120 h 270"/>
                <a:gd name="T68" fmla="*/ 268 w 268"/>
                <a:gd name="T69" fmla="*/ 1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70">
                  <a:moveTo>
                    <a:pt x="268" y="134"/>
                  </a:moveTo>
                  <a:lnTo>
                    <a:pt x="268" y="134"/>
                  </a:lnTo>
                  <a:lnTo>
                    <a:pt x="268" y="148"/>
                  </a:lnTo>
                  <a:lnTo>
                    <a:pt x="266" y="162"/>
                  </a:lnTo>
                  <a:lnTo>
                    <a:pt x="262" y="174"/>
                  </a:lnTo>
                  <a:lnTo>
                    <a:pt x="258" y="188"/>
                  </a:lnTo>
                  <a:lnTo>
                    <a:pt x="252" y="198"/>
                  </a:lnTo>
                  <a:lnTo>
                    <a:pt x="246" y="210"/>
                  </a:lnTo>
                  <a:lnTo>
                    <a:pt x="238" y="220"/>
                  </a:lnTo>
                  <a:lnTo>
                    <a:pt x="230" y="230"/>
                  </a:lnTo>
                  <a:lnTo>
                    <a:pt x="220" y="238"/>
                  </a:lnTo>
                  <a:lnTo>
                    <a:pt x="210" y="246"/>
                  </a:lnTo>
                  <a:lnTo>
                    <a:pt x="198" y="254"/>
                  </a:lnTo>
                  <a:lnTo>
                    <a:pt x="186" y="258"/>
                  </a:lnTo>
                  <a:lnTo>
                    <a:pt x="174" y="264"/>
                  </a:lnTo>
                  <a:lnTo>
                    <a:pt x="162" y="266"/>
                  </a:lnTo>
                  <a:lnTo>
                    <a:pt x="148" y="268"/>
                  </a:lnTo>
                  <a:lnTo>
                    <a:pt x="134" y="270"/>
                  </a:lnTo>
                  <a:lnTo>
                    <a:pt x="134" y="270"/>
                  </a:lnTo>
                  <a:lnTo>
                    <a:pt x="120" y="268"/>
                  </a:lnTo>
                  <a:lnTo>
                    <a:pt x="108" y="266"/>
                  </a:lnTo>
                  <a:lnTo>
                    <a:pt x="94" y="264"/>
                  </a:lnTo>
                  <a:lnTo>
                    <a:pt x="82" y="258"/>
                  </a:lnTo>
                  <a:lnTo>
                    <a:pt x="70" y="254"/>
                  </a:lnTo>
                  <a:lnTo>
                    <a:pt x="58" y="246"/>
                  </a:lnTo>
                  <a:lnTo>
                    <a:pt x="48" y="238"/>
                  </a:lnTo>
                  <a:lnTo>
                    <a:pt x="40" y="230"/>
                  </a:lnTo>
                  <a:lnTo>
                    <a:pt x="30" y="220"/>
                  </a:lnTo>
                  <a:lnTo>
                    <a:pt x="22" y="210"/>
                  </a:lnTo>
                  <a:lnTo>
                    <a:pt x="16" y="198"/>
                  </a:lnTo>
                  <a:lnTo>
                    <a:pt x="10" y="188"/>
                  </a:lnTo>
                  <a:lnTo>
                    <a:pt x="6" y="174"/>
                  </a:lnTo>
                  <a:lnTo>
                    <a:pt x="2" y="162"/>
                  </a:lnTo>
                  <a:lnTo>
                    <a:pt x="0" y="148"/>
                  </a:lnTo>
                  <a:lnTo>
                    <a:pt x="0" y="134"/>
                  </a:lnTo>
                  <a:lnTo>
                    <a:pt x="0" y="134"/>
                  </a:lnTo>
                  <a:lnTo>
                    <a:pt x="0" y="120"/>
                  </a:lnTo>
                  <a:lnTo>
                    <a:pt x="2" y="108"/>
                  </a:lnTo>
                  <a:lnTo>
                    <a:pt x="6" y="94"/>
                  </a:lnTo>
                  <a:lnTo>
                    <a:pt x="10" y="82"/>
                  </a:lnTo>
                  <a:lnTo>
                    <a:pt x="16" y="70"/>
                  </a:lnTo>
                  <a:lnTo>
                    <a:pt x="22" y="60"/>
                  </a:lnTo>
                  <a:lnTo>
                    <a:pt x="30" y="50"/>
                  </a:lnTo>
                  <a:lnTo>
                    <a:pt x="40" y="40"/>
                  </a:lnTo>
                  <a:lnTo>
                    <a:pt x="48" y="30"/>
                  </a:lnTo>
                  <a:lnTo>
                    <a:pt x="58" y="24"/>
                  </a:lnTo>
                  <a:lnTo>
                    <a:pt x="70" y="16"/>
                  </a:lnTo>
                  <a:lnTo>
                    <a:pt x="82" y="10"/>
                  </a:lnTo>
                  <a:lnTo>
                    <a:pt x="94" y="6"/>
                  </a:lnTo>
                  <a:lnTo>
                    <a:pt x="108" y="2"/>
                  </a:lnTo>
                  <a:lnTo>
                    <a:pt x="120" y="0"/>
                  </a:lnTo>
                  <a:lnTo>
                    <a:pt x="134" y="0"/>
                  </a:lnTo>
                  <a:lnTo>
                    <a:pt x="134" y="0"/>
                  </a:lnTo>
                  <a:lnTo>
                    <a:pt x="148" y="0"/>
                  </a:lnTo>
                  <a:lnTo>
                    <a:pt x="162" y="2"/>
                  </a:lnTo>
                  <a:lnTo>
                    <a:pt x="174" y="6"/>
                  </a:lnTo>
                  <a:lnTo>
                    <a:pt x="186" y="10"/>
                  </a:lnTo>
                  <a:lnTo>
                    <a:pt x="198" y="16"/>
                  </a:lnTo>
                  <a:lnTo>
                    <a:pt x="210" y="24"/>
                  </a:lnTo>
                  <a:lnTo>
                    <a:pt x="220" y="30"/>
                  </a:lnTo>
                  <a:lnTo>
                    <a:pt x="230" y="40"/>
                  </a:lnTo>
                  <a:lnTo>
                    <a:pt x="238" y="50"/>
                  </a:lnTo>
                  <a:lnTo>
                    <a:pt x="246" y="60"/>
                  </a:lnTo>
                  <a:lnTo>
                    <a:pt x="252" y="70"/>
                  </a:lnTo>
                  <a:lnTo>
                    <a:pt x="258" y="82"/>
                  </a:lnTo>
                  <a:lnTo>
                    <a:pt x="262" y="94"/>
                  </a:lnTo>
                  <a:lnTo>
                    <a:pt x="266" y="108"/>
                  </a:lnTo>
                  <a:lnTo>
                    <a:pt x="268" y="120"/>
                  </a:lnTo>
                  <a:lnTo>
                    <a:pt x="268" y="134"/>
                  </a:lnTo>
                  <a:lnTo>
                    <a:pt x="268"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0">
              <a:extLst>
                <a:ext uri="{FF2B5EF4-FFF2-40B4-BE49-F238E27FC236}">
                  <a16:creationId xmlns:a16="http://schemas.microsoft.com/office/drawing/2014/main" id="{0A4FE814-7AE3-E08D-1D9C-AD99440213C2}"/>
                </a:ext>
              </a:extLst>
            </p:cNvPr>
            <p:cNvSpPr>
              <a:spLocks/>
            </p:cNvSpPr>
            <p:nvPr/>
          </p:nvSpPr>
          <p:spPr bwMode="auto">
            <a:xfrm>
              <a:off x="1316" y="1616"/>
              <a:ext cx="563" cy="248"/>
            </a:xfrm>
            <a:custGeom>
              <a:avLst/>
              <a:gdLst>
                <a:gd name="T0" fmla="*/ 0 w 563"/>
                <a:gd name="T1" fmla="*/ 226 h 248"/>
                <a:gd name="T2" fmla="*/ 0 w 563"/>
                <a:gd name="T3" fmla="*/ 226 h 248"/>
                <a:gd name="T4" fmla="*/ 4 w 563"/>
                <a:gd name="T5" fmla="*/ 196 h 248"/>
                <a:gd name="T6" fmla="*/ 10 w 563"/>
                <a:gd name="T7" fmla="*/ 168 h 248"/>
                <a:gd name="T8" fmla="*/ 20 w 563"/>
                <a:gd name="T9" fmla="*/ 140 h 248"/>
                <a:gd name="T10" fmla="*/ 32 w 563"/>
                <a:gd name="T11" fmla="*/ 114 h 248"/>
                <a:gd name="T12" fmla="*/ 50 w 563"/>
                <a:gd name="T13" fmla="*/ 90 h 248"/>
                <a:gd name="T14" fmla="*/ 70 w 563"/>
                <a:gd name="T15" fmla="*/ 68 h 248"/>
                <a:gd name="T16" fmla="*/ 92 w 563"/>
                <a:gd name="T17" fmla="*/ 50 h 248"/>
                <a:gd name="T18" fmla="*/ 118 w 563"/>
                <a:gd name="T19" fmla="*/ 36 h 248"/>
                <a:gd name="T20" fmla="*/ 118 w 563"/>
                <a:gd name="T21" fmla="*/ 36 h 248"/>
                <a:gd name="T22" fmla="*/ 152 w 563"/>
                <a:gd name="T23" fmla="*/ 22 h 248"/>
                <a:gd name="T24" fmla="*/ 190 w 563"/>
                <a:gd name="T25" fmla="*/ 10 h 248"/>
                <a:gd name="T26" fmla="*/ 210 w 563"/>
                <a:gd name="T27" fmla="*/ 6 h 248"/>
                <a:gd name="T28" fmla="*/ 232 w 563"/>
                <a:gd name="T29" fmla="*/ 2 h 248"/>
                <a:gd name="T30" fmla="*/ 256 w 563"/>
                <a:gd name="T31" fmla="*/ 0 h 248"/>
                <a:gd name="T32" fmla="*/ 282 w 563"/>
                <a:gd name="T33" fmla="*/ 0 h 248"/>
                <a:gd name="T34" fmla="*/ 282 w 563"/>
                <a:gd name="T35" fmla="*/ 0 h 248"/>
                <a:gd name="T36" fmla="*/ 306 w 563"/>
                <a:gd name="T37" fmla="*/ 0 h 248"/>
                <a:gd name="T38" fmla="*/ 330 w 563"/>
                <a:gd name="T39" fmla="*/ 2 h 248"/>
                <a:gd name="T40" fmla="*/ 352 w 563"/>
                <a:gd name="T41" fmla="*/ 6 h 248"/>
                <a:gd name="T42" fmla="*/ 374 w 563"/>
                <a:gd name="T43" fmla="*/ 10 h 248"/>
                <a:gd name="T44" fmla="*/ 412 w 563"/>
                <a:gd name="T45" fmla="*/ 22 h 248"/>
                <a:gd name="T46" fmla="*/ 444 w 563"/>
                <a:gd name="T47" fmla="*/ 36 h 248"/>
                <a:gd name="T48" fmla="*/ 444 w 563"/>
                <a:gd name="T49" fmla="*/ 36 h 248"/>
                <a:gd name="T50" fmla="*/ 470 w 563"/>
                <a:gd name="T51" fmla="*/ 50 h 248"/>
                <a:gd name="T52" fmla="*/ 492 w 563"/>
                <a:gd name="T53" fmla="*/ 68 h 248"/>
                <a:gd name="T54" fmla="*/ 512 w 563"/>
                <a:gd name="T55" fmla="*/ 90 h 248"/>
                <a:gd name="T56" fmla="*/ 530 w 563"/>
                <a:gd name="T57" fmla="*/ 114 h 248"/>
                <a:gd name="T58" fmla="*/ 544 w 563"/>
                <a:gd name="T59" fmla="*/ 140 h 248"/>
                <a:gd name="T60" fmla="*/ 554 w 563"/>
                <a:gd name="T61" fmla="*/ 166 h 248"/>
                <a:gd name="T62" fmla="*/ 560 w 563"/>
                <a:gd name="T63" fmla="*/ 196 h 248"/>
                <a:gd name="T64" fmla="*/ 563 w 563"/>
                <a:gd name="T65" fmla="*/ 226 h 248"/>
                <a:gd name="T66" fmla="*/ 563 w 563"/>
                <a:gd name="T67" fmla="*/ 226 h 248"/>
                <a:gd name="T68" fmla="*/ 563 w 563"/>
                <a:gd name="T69" fmla="*/ 226 h 248"/>
                <a:gd name="T70" fmla="*/ 560 w 563"/>
                <a:gd name="T71" fmla="*/ 234 h 248"/>
                <a:gd name="T72" fmla="*/ 556 w 563"/>
                <a:gd name="T73" fmla="*/ 242 h 248"/>
                <a:gd name="T74" fmla="*/ 548 w 563"/>
                <a:gd name="T75" fmla="*/ 246 h 248"/>
                <a:gd name="T76" fmla="*/ 540 w 563"/>
                <a:gd name="T77" fmla="*/ 248 h 248"/>
                <a:gd name="T78" fmla="*/ 22 w 563"/>
                <a:gd name="T79" fmla="*/ 248 h 248"/>
                <a:gd name="T80" fmla="*/ 22 w 563"/>
                <a:gd name="T81" fmla="*/ 248 h 248"/>
                <a:gd name="T82" fmla="*/ 14 w 563"/>
                <a:gd name="T83" fmla="*/ 246 h 248"/>
                <a:gd name="T84" fmla="*/ 8 w 563"/>
                <a:gd name="T85" fmla="*/ 242 h 248"/>
                <a:gd name="T86" fmla="*/ 2 w 563"/>
                <a:gd name="T87" fmla="*/ 236 h 248"/>
                <a:gd name="T88" fmla="*/ 0 w 563"/>
                <a:gd name="T89" fmla="*/ 226 h 248"/>
                <a:gd name="T90" fmla="*/ 0 w 563"/>
                <a:gd name="T91" fmla="*/ 22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3" h="248">
                  <a:moveTo>
                    <a:pt x="0" y="226"/>
                  </a:moveTo>
                  <a:lnTo>
                    <a:pt x="0" y="226"/>
                  </a:lnTo>
                  <a:lnTo>
                    <a:pt x="4" y="196"/>
                  </a:lnTo>
                  <a:lnTo>
                    <a:pt x="10" y="168"/>
                  </a:lnTo>
                  <a:lnTo>
                    <a:pt x="20" y="140"/>
                  </a:lnTo>
                  <a:lnTo>
                    <a:pt x="32" y="114"/>
                  </a:lnTo>
                  <a:lnTo>
                    <a:pt x="50" y="90"/>
                  </a:lnTo>
                  <a:lnTo>
                    <a:pt x="70" y="68"/>
                  </a:lnTo>
                  <a:lnTo>
                    <a:pt x="92" y="50"/>
                  </a:lnTo>
                  <a:lnTo>
                    <a:pt x="118" y="36"/>
                  </a:lnTo>
                  <a:lnTo>
                    <a:pt x="118" y="36"/>
                  </a:lnTo>
                  <a:lnTo>
                    <a:pt x="152" y="22"/>
                  </a:lnTo>
                  <a:lnTo>
                    <a:pt x="190" y="10"/>
                  </a:lnTo>
                  <a:lnTo>
                    <a:pt x="210" y="6"/>
                  </a:lnTo>
                  <a:lnTo>
                    <a:pt x="232" y="2"/>
                  </a:lnTo>
                  <a:lnTo>
                    <a:pt x="256" y="0"/>
                  </a:lnTo>
                  <a:lnTo>
                    <a:pt x="282" y="0"/>
                  </a:lnTo>
                  <a:lnTo>
                    <a:pt x="282" y="0"/>
                  </a:lnTo>
                  <a:lnTo>
                    <a:pt x="306" y="0"/>
                  </a:lnTo>
                  <a:lnTo>
                    <a:pt x="330" y="2"/>
                  </a:lnTo>
                  <a:lnTo>
                    <a:pt x="352" y="6"/>
                  </a:lnTo>
                  <a:lnTo>
                    <a:pt x="374" y="10"/>
                  </a:lnTo>
                  <a:lnTo>
                    <a:pt x="412" y="22"/>
                  </a:lnTo>
                  <a:lnTo>
                    <a:pt x="444" y="36"/>
                  </a:lnTo>
                  <a:lnTo>
                    <a:pt x="444" y="36"/>
                  </a:lnTo>
                  <a:lnTo>
                    <a:pt x="470" y="50"/>
                  </a:lnTo>
                  <a:lnTo>
                    <a:pt x="492" y="68"/>
                  </a:lnTo>
                  <a:lnTo>
                    <a:pt x="512" y="90"/>
                  </a:lnTo>
                  <a:lnTo>
                    <a:pt x="530" y="114"/>
                  </a:lnTo>
                  <a:lnTo>
                    <a:pt x="544" y="140"/>
                  </a:lnTo>
                  <a:lnTo>
                    <a:pt x="554" y="166"/>
                  </a:lnTo>
                  <a:lnTo>
                    <a:pt x="560" y="196"/>
                  </a:lnTo>
                  <a:lnTo>
                    <a:pt x="563" y="226"/>
                  </a:lnTo>
                  <a:lnTo>
                    <a:pt x="563" y="226"/>
                  </a:lnTo>
                  <a:lnTo>
                    <a:pt x="563" y="226"/>
                  </a:lnTo>
                  <a:lnTo>
                    <a:pt x="560" y="234"/>
                  </a:lnTo>
                  <a:lnTo>
                    <a:pt x="556" y="242"/>
                  </a:lnTo>
                  <a:lnTo>
                    <a:pt x="548" y="246"/>
                  </a:lnTo>
                  <a:lnTo>
                    <a:pt x="540" y="248"/>
                  </a:lnTo>
                  <a:lnTo>
                    <a:pt x="22" y="248"/>
                  </a:lnTo>
                  <a:lnTo>
                    <a:pt x="22" y="248"/>
                  </a:lnTo>
                  <a:lnTo>
                    <a:pt x="14" y="246"/>
                  </a:lnTo>
                  <a:lnTo>
                    <a:pt x="8" y="242"/>
                  </a:lnTo>
                  <a:lnTo>
                    <a:pt x="2" y="236"/>
                  </a:lnTo>
                  <a:lnTo>
                    <a:pt x="0" y="226"/>
                  </a:lnTo>
                  <a:lnTo>
                    <a:pt x="0" y="226"/>
                  </a:lnTo>
                  <a:close/>
                </a:path>
              </a:pathLst>
            </a:custGeom>
            <a:solidFill>
              <a:srgbClr val="A60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1">
              <a:extLst>
                <a:ext uri="{FF2B5EF4-FFF2-40B4-BE49-F238E27FC236}">
                  <a16:creationId xmlns:a16="http://schemas.microsoft.com/office/drawing/2014/main" id="{61A24C30-C020-B574-BDAE-5CBED2FBBCCC}"/>
                </a:ext>
              </a:extLst>
            </p:cNvPr>
            <p:cNvSpPr>
              <a:spLocks/>
            </p:cNvSpPr>
            <p:nvPr/>
          </p:nvSpPr>
          <p:spPr bwMode="auto">
            <a:xfrm>
              <a:off x="1358" y="604"/>
              <a:ext cx="470" cy="470"/>
            </a:xfrm>
            <a:custGeom>
              <a:avLst/>
              <a:gdLst>
                <a:gd name="T0" fmla="*/ 400 w 470"/>
                <a:gd name="T1" fmla="*/ 400 h 470"/>
                <a:gd name="T2" fmla="*/ 430 w 470"/>
                <a:gd name="T3" fmla="*/ 364 h 470"/>
                <a:gd name="T4" fmla="*/ 448 w 470"/>
                <a:gd name="T5" fmla="*/ 334 h 470"/>
                <a:gd name="T6" fmla="*/ 460 w 470"/>
                <a:gd name="T7" fmla="*/ 304 h 470"/>
                <a:gd name="T8" fmla="*/ 466 w 470"/>
                <a:gd name="T9" fmla="*/ 270 h 470"/>
                <a:gd name="T10" fmla="*/ 470 w 470"/>
                <a:gd name="T11" fmla="*/ 234 h 470"/>
                <a:gd name="T12" fmla="*/ 468 w 470"/>
                <a:gd name="T13" fmla="*/ 210 h 470"/>
                <a:gd name="T14" fmla="*/ 458 w 470"/>
                <a:gd name="T15" fmla="*/ 164 h 470"/>
                <a:gd name="T16" fmla="*/ 442 w 470"/>
                <a:gd name="T17" fmla="*/ 122 h 470"/>
                <a:gd name="T18" fmla="*/ 416 w 470"/>
                <a:gd name="T19" fmla="*/ 86 h 470"/>
                <a:gd name="T20" fmla="*/ 384 w 470"/>
                <a:gd name="T21" fmla="*/ 54 h 470"/>
                <a:gd name="T22" fmla="*/ 346 w 470"/>
                <a:gd name="T23" fmla="*/ 28 h 470"/>
                <a:gd name="T24" fmla="*/ 304 w 470"/>
                <a:gd name="T25" fmla="*/ 10 h 470"/>
                <a:gd name="T26" fmla="*/ 258 w 470"/>
                <a:gd name="T27" fmla="*/ 0 h 470"/>
                <a:gd name="T28" fmla="*/ 234 w 470"/>
                <a:gd name="T29" fmla="*/ 0 h 470"/>
                <a:gd name="T30" fmla="*/ 186 w 470"/>
                <a:gd name="T31" fmla="*/ 4 h 470"/>
                <a:gd name="T32" fmla="*/ 142 w 470"/>
                <a:gd name="T33" fmla="*/ 18 h 470"/>
                <a:gd name="T34" fmla="*/ 102 w 470"/>
                <a:gd name="T35" fmla="*/ 40 h 470"/>
                <a:gd name="T36" fmla="*/ 68 w 470"/>
                <a:gd name="T37" fmla="*/ 68 h 470"/>
                <a:gd name="T38" fmla="*/ 40 w 470"/>
                <a:gd name="T39" fmla="*/ 104 h 470"/>
                <a:gd name="T40" fmla="*/ 18 w 470"/>
                <a:gd name="T41" fmla="*/ 144 h 470"/>
                <a:gd name="T42" fmla="*/ 4 w 470"/>
                <a:gd name="T43" fmla="*/ 188 h 470"/>
                <a:gd name="T44" fmla="*/ 0 w 470"/>
                <a:gd name="T45" fmla="*/ 234 h 470"/>
                <a:gd name="T46" fmla="*/ 0 w 470"/>
                <a:gd name="T47" fmla="*/ 258 h 470"/>
                <a:gd name="T48" fmla="*/ 10 w 470"/>
                <a:gd name="T49" fmla="*/ 304 h 470"/>
                <a:gd name="T50" fmla="*/ 28 w 470"/>
                <a:gd name="T51" fmla="*/ 346 h 470"/>
                <a:gd name="T52" fmla="*/ 52 w 470"/>
                <a:gd name="T53" fmla="*/ 384 h 470"/>
                <a:gd name="T54" fmla="*/ 84 w 470"/>
                <a:gd name="T55" fmla="*/ 416 h 470"/>
                <a:gd name="T56" fmla="*/ 122 w 470"/>
                <a:gd name="T57" fmla="*/ 442 h 470"/>
                <a:gd name="T58" fmla="*/ 164 w 470"/>
                <a:gd name="T59" fmla="*/ 460 h 470"/>
                <a:gd name="T60" fmla="*/ 210 w 470"/>
                <a:gd name="T61" fmla="*/ 468 h 470"/>
                <a:gd name="T62" fmla="*/ 234 w 470"/>
                <a:gd name="T63" fmla="*/ 470 h 470"/>
                <a:gd name="T64" fmla="*/ 270 w 470"/>
                <a:gd name="T65" fmla="*/ 468 h 470"/>
                <a:gd name="T66" fmla="*/ 302 w 470"/>
                <a:gd name="T67" fmla="*/ 460 h 470"/>
                <a:gd name="T68" fmla="*/ 334 w 470"/>
                <a:gd name="T69" fmla="*/ 448 h 470"/>
                <a:gd name="T70" fmla="*/ 364 w 470"/>
                <a:gd name="T71" fmla="*/ 432 h 470"/>
                <a:gd name="T72" fmla="*/ 400 w 470"/>
                <a:gd name="T73" fmla="*/ 400 h 470"/>
                <a:gd name="T74" fmla="*/ 400 w 470"/>
                <a:gd name="T75" fmla="*/ 40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0" h="470">
                  <a:moveTo>
                    <a:pt x="400" y="400"/>
                  </a:moveTo>
                  <a:lnTo>
                    <a:pt x="400" y="400"/>
                  </a:lnTo>
                  <a:lnTo>
                    <a:pt x="416" y="384"/>
                  </a:lnTo>
                  <a:lnTo>
                    <a:pt x="430" y="364"/>
                  </a:lnTo>
                  <a:lnTo>
                    <a:pt x="430" y="364"/>
                  </a:lnTo>
                  <a:lnTo>
                    <a:pt x="448" y="334"/>
                  </a:lnTo>
                  <a:lnTo>
                    <a:pt x="454" y="320"/>
                  </a:lnTo>
                  <a:lnTo>
                    <a:pt x="460" y="304"/>
                  </a:lnTo>
                  <a:lnTo>
                    <a:pt x="464" y="286"/>
                  </a:lnTo>
                  <a:lnTo>
                    <a:pt x="466" y="270"/>
                  </a:lnTo>
                  <a:lnTo>
                    <a:pt x="468" y="252"/>
                  </a:lnTo>
                  <a:lnTo>
                    <a:pt x="470" y="234"/>
                  </a:lnTo>
                  <a:lnTo>
                    <a:pt x="470" y="234"/>
                  </a:lnTo>
                  <a:lnTo>
                    <a:pt x="468" y="210"/>
                  </a:lnTo>
                  <a:lnTo>
                    <a:pt x="464" y="188"/>
                  </a:lnTo>
                  <a:lnTo>
                    <a:pt x="458" y="164"/>
                  </a:lnTo>
                  <a:lnTo>
                    <a:pt x="450" y="144"/>
                  </a:lnTo>
                  <a:lnTo>
                    <a:pt x="442" y="122"/>
                  </a:lnTo>
                  <a:lnTo>
                    <a:pt x="430" y="104"/>
                  </a:lnTo>
                  <a:lnTo>
                    <a:pt x="416" y="86"/>
                  </a:lnTo>
                  <a:lnTo>
                    <a:pt x="400" y="68"/>
                  </a:lnTo>
                  <a:lnTo>
                    <a:pt x="384" y="54"/>
                  </a:lnTo>
                  <a:lnTo>
                    <a:pt x="366" y="40"/>
                  </a:lnTo>
                  <a:lnTo>
                    <a:pt x="346" y="28"/>
                  </a:lnTo>
                  <a:lnTo>
                    <a:pt x="326" y="18"/>
                  </a:lnTo>
                  <a:lnTo>
                    <a:pt x="304" y="10"/>
                  </a:lnTo>
                  <a:lnTo>
                    <a:pt x="282" y="4"/>
                  </a:lnTo>
                  <a:lnTo>
                    <a:pt x="258" y="0"/>
                  </a:lnTo>
                  <a:lnTo>
                    <a:pt x="234" y="0"/>
                  </a:lnTo>
                  <a:lnTo>
                    <a:pt x="234" y="0"/>
                  </a:lnTo>
                  <a:lnTo>
                    <a:pt x="210" y="0"/>
                  </a:lnTo>
                  <a:lnTo>
                    <a:pt x="186" y="4"/>
                  </a:lnTo>
                  <a:lnTo>
                    <a:pt x="164" y="10"/>
                  </a:lnTo>
                  <a:lnTo>
                    <a:pt x="142" y="18"/>
                  </a:lnTo>
                  <a:lnTo>
                    <a:pt x="122" y="28"/>
                  </a:lnTo>
                  <a:lnTo>
                    <a:pt x="102" y="40"/>
                  </a:lnTo>
                  <a:lnTo>
                    <a:pt x="84" y="54"/>
                  </a:lnTo>
                  <a:lnTo>
                    <a:pt x="68" y="68"/>
                  </a:lnTo>
                  <a:lnTo>
                    <a:pt x="52" y="86"/>
                  </a:lnTo>
                  <a:lnTo>
                    <a:pt x="40" y="104"/>
                  </a:lnTo>
                  <a:lnTo>
                    <a:pt x="28" y="122"/>
                  </a:lnTo>
                  <a:lnTo>
                    <a:pt x="18" y="144"/>
                  </a:lnTo>
                  <a:lnTo>
                    <a:pt x="10" y="164"/>
                  </a:lnTo>
                  <a:lnTo>
                    <a:pt x="4" y="188"/>
                  </a:lnTo>
                  <a:lnTo>
                    <a:pt x="0" y="210"/>
                  </a:lnTo>
                  <a:lnTo>
                    <a:pt x="0" y="234"/>
                  </a:lnTo>
                  <a:lnTo>
                    <a:pt x="0" y="234"/>
                  </a:lnTo>
                  <a:lnTo>
                    <a:pt x="0" y="258"/>
                  </a:lnTo>
                  <a:lnTo>
                    <a:pt x="4" y="282"/>
                  </a:lnTo>
                  <a:lnTo>
                    <a:pt x="10" y="304"/>
                  </a:lnTo>
                  <a:lnTo>
                    <a:pt x="18" y="326"/>
                  </a:lnTo>
                  <a:lnTo>
                    <a:pt x="28" y="346"/>
                  </a:lnTo>
                  <a:lnTo>
                    <a:pt x="40" y="366"/>
                  </a:lnTo>
                  <a:lnTo>
                    <a:pt x="52" y="384"/>
                  </a:lnTo>
                  <a:lnTo>
                    <a:pt x="68" y="402"/>
                  </a:lnTo>
                  <a:lnTo>
                    <a:pt x="84" y="416"/>
                  </a:lnTo>
                  <a:lnTo>
                    <a:pt x="102" y="430"/>
                  </a:lnTo>
                  <a:lnTo>
                    <a:pt x="122" y="442"/>
                  </a:lnTo>
                  <a:lnTo>
                    <a:pt x="142" y="452"/>
                  </a:lnTo>
                  <a:lnTo>
                    <a:pt x="164" y="460"/>
                  </a:lnTo>
                  <a:lnTo>
                    <a:pt x="186" y="466"/>
                  </a:lnTo>
                  <a:lnTo>
                    <a:pt x="210" y="468"/>
                  </a:lnTo>
                  <a:lnTo>
                    <a:pt x="234" y="470"/>
                  </a:lnTo>
                  <a:lnTo>
                    <a:pt x="234" y="470"/>
                  </a:lnTo>
                  <a:lnTo>
                    <a:pt x="252" y="470"/>
                  </a:lnTo>
                  <a:lnTo>
                    <a:pt x="270" y="468"/>
                  </a:lnTo>
                  <a:lnTo>
                    <a:pt x="286" y="464"/>
                  </a:lnTo>
                  <a:lnTo>
                    <a:pt x="302" y="460"/>
                  </a:lnTo>
                  <a:lnTo>
                    <a:pt x="320" y="454"/>
                  </a:lnTo>
                  <a:lnTo>
                    <a:pt x="334" y="448"/>
                  </a:lnTo>
                  <a:lnTo>
                    <a:pt x="364" y="432"/>
                  </a:lnTo>
                  <a:lnTo>
                    <a:pt x="364" y="432"/>
                  </a:lnTo>
                  <a:lnTo>
                    <a:pt x="382" y="416"/>
                  </a:lnTo>
                  <a:lnTo>
                    <a:pt x="400" y="400"/>
                  </a:lnTo>
                  <a:lnTo>
                    <a:pt x="400" y="400"/>
                  </a:lnTo>
                  <a:lnTo>
                    <a:pt x="400" y="400"/>
                  </a:lnTo>
                  <a:lnTo>
                    <a:pt x="400" y="400"/>
                  </a:lnTo>
                  <a:close/>
                </a:path>
              </a:pathLst>
            </a:custGeom>
            <a:solidFill>
              <a:srgbClr val="FF6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0B3706B1-1C89-3894-A1D6-382BA7E9B93C}"/>
                </a:ext>
              </a:extLst>
            </p:cNvPr>
            <p:cNvSpPr>
              <a:spLocks/>
            </p:cNvSpPr>
            <p:nvPr/>
          </p:nvSpPr>
          <p:spPr bwMode="auto">
            <a:xfrm>
              <a:off x="1446" y="692"/>
              <a:ext cx="294" cy="294"/>
            </a:xfrm>
            <a:custGeom>
              <a:avLst/>
              <a:gdLst>
                <a:gd name="T0" fmla="*/ 294 w 294"/>
                <a:gd name="T1" fmla="*/ 124 h 294"/>
                <a:gd name="T2" fmla="*/ 294 w 294"/>
                <a:gd name="T3" fmla="*/ 168 h 294"/>
                <a:gd name="T4" fmla="*/ 294 w 294"/>
                <a:gd name="T5" fmla="*/ 168 h 294"/>
                <a:gd name="T6" fmla="*/ 292 w 294"/>
                <a:gd name="T7" fmla="*/ 174 h 294"/>
                <a:gd name="T8" fmla="*/ 290 w 294"/>
                <a:gd name="T9" fmla="*/ 180 h 294"/>
                <a:gd name="T10" fmla="*/ 284 w 294"/>
                <a:gd name="T11" fmla="*/ 182 h 294"/>
                <a:gd name="T12" fmla="*/ 278 w 294"/>
                <a:gd name="T13" fmla="*/ 184 h 294"/>
                <a:gd name="T14" fmla="*/ 184 w 294"/>
                <a:gd name="T15" fmla="*/ 184 h 294"/>
                <a:gd name="T16" fmla="*/ 184 w 294"/>
                <a:gd name="T17" fmla="*/ 280 h 294"/>
                <a:gd name="T18" fmla="*/ 184 w 294"/>
                <a:gd name="T19" fmla="*/ 280 h 294"/>
                <a:gd name="T20" fmla="*/ 182 w 294"/>
                <a:gd name="T21" fmla="*/ 284 h 294"/>
                <a:gd name="T22" fmla="*/ 178 w 294"/>
                <a:gd name="T23" fmla="*/ 290 h 294"/>
                <a:gd name="T24" fmla="*/ 174 w 294"/>
                <a:gd name="T25" fmla="*/ 292 h 294"/>
                <a:gd name="T26" fmla="*/ 168 w 294"/>
                <a:gd name="T27" fmla="*/ 294 h 294"/>
                <a:gd name="T28" fmla="*/ 124 w 294"/>
                <a:gd name="T29" fmla="*/ 294 h 294"/>
                <a:gd name="T30" fmla="*/ 124 w 294"/>
                <a:gd name="T31" fmla="*/ 294 h 294"/>
                <a:gd name="T32" fmla="*/ 118 w 294"/>
                <a:gd name="T33" fmla="*/ 292 h 294"/>
                <a:gd name="T34" fmla="*/ 114 w 294"/>
                <a:gd name="T35" fmla="*/ 290 h 294"/>
                <a:gd name="T36" fmla="*/ 110 w 294"/>
                <a:gd name="T37" fmla="*/ 284 h 294"/>
                <a:gd name="T38" fmla="*/ 110 w 294"/>
                <a:gd name="T39" fmla="*/ 280 h 294"/>
                <a:gd name="T40" fmla="*/ 110 w 294"/>
                <a:gd name="T41" fmla="*/ 184 h 294"/>
                <a:gd name="T42" fmla="*/ 14 w 294"/>
                <a:gd name="T43" fmla="*/ 184 h 294"/>
                <a:gd name="T44" fmla="*/ 14 w 294"/>
                <a:gd name="T45" fmla="*/ 184 h 294"/>
                <a:gd name="T46" fmla="*/ 8 w 294"/>
                <a:gd name="T47" fmla="*/ 182 h 294"/>
                <a:gd name="T48" fmla="*/ 4 w 294"/>
                <a:gd name="T49" fmla="*/ 180 h 294"/>
                <a:gd name="T50" fmla="*/ 0 w 294"/>
                <a:gd name="T51" fmla="*/ 174 h 294"/>
                <a:gd name="T52" fmla="*/ 0 w 294"/>
                <a:gd name="T53" fmla="*/ 168 h 294"/>
                <a:gd name="T54" fmla="*/ 0 w 294"/>
                <a:gd name="T55" fmla="*/ 124 h 294"/>
                <a:gd name="T56" fmla="*/ 0 w 294"/>
                <a:gd name="T57" fmla="*/ 124 h 294"/>
                <a:gd name="T58" fmla="*/ 0 w 294"/>
                <a:gd name="T59" fmla="*/ 118 h 294"/>
                <a:gd name="T60" fmla="*/ 4 w 294"/>
                <a:gd name="T61" fmla="*/ 114 h 294"/>
                <a:gd name="T62" fmla="*/ 8 w 294"/>
                <a:gd name="T63" fmla="*/ 110 h 294"/>
                <a:gd name="T64" fmla="*/ 14 w 294"/>
                <a:gd name="T65" fmla="*/ 110 h 294"/>
                <a:gd name="T66" fmla="*/ 110 w 294"/>
                <a:gd name="T67" fmla="*/ 110 h 294"/>
                <a:gd name="T68" fmla="*/ 110 w 294"/>
                <a:gd name="T69" fmla="*/ 14 h 294"/>
                <a:gd name="T70" fmla="*/ 110 w 294"/>
                <a:gd name="T71" fmla="*/ 14 h 294"/>
                <a:gd name="T72" fmla="*/ 110 w 294"/>
                <a:gd name="T73" fmla="*/ 8 h 294"/>
                <a:gd name="T74" fmla="*/ 114 w 294"/>
                <a:gd name="T75" fmla="*/ 4 h 294"/>
                <a:gd name="T76" fmla="*/ 118 w 294"/>
                <a:gd name="T77" fmla="*/ 0 h 294"/>
                <a:gd name="T78" fmla="*/ 124 w 294"/>
                <a:gd name="T79" fmla="*/ 0 h 294"/>
                <a:gd name="T80" fmla="*/ 168 w 294"/>
                <a:gd name="T81" fmla="*/ 0 h 294"/>
                <a:gd name="T82" fmla="*/ 168 w 294"/>
                <a:gd name="T83" fmla="*/ 0 h 294"/>
                <a:gd name="T84" fmla="*/ 174 w 294"/>
                <a:gd name="T85" fmla="*/ 0 h 294"/>
                <a:gd name="T86" fmla="*/ 178 w 294"/>
                <a:gd name="T87" fmla="*/ 4 h 294"/>
                <a:gd name="T88" fmla="*/ 182 w 294"/>
                <a:gd name="T89" fmla="*/ 8 h 294"/>
                <a:gd name="T90" fmla="*/ 184 w 294"/>
                <a:gd name="T91" fmla="*/ 14 h 294"/>
                <a:gd name="T92" fmla="*/ 184 w 294"/>
                <a:gd name="T93" fmla="*/ 110 h 294"/>
                <a:gd name="T94" fmla="*/ 278 w 294"/>
                <a:gd name="T95" fmla="*/ 110 h 294"/>
                <a:gd name="T96" fmla="*/ 278 w 294"/>
                <a:gd name="T97" fmla="*/ 110 h 294"/>
                <a:gd name="T98" fmla="*/ 284 w 294"/>
                <a:gd name="T99" fmla="*/ 110 h 294"/>
                <a:gd name="T100" fmla="*/ 290 w 294"/>
                <a:gd name="T101" fmla="*/ 114 h 294"/>
                <a:gd name="T102" fmla="*/ 292 w 294"/>
                <a:gd name="T103" fmla="*/ 118 h 294"/>
                <a:gd name="T104" fmla="*/ 294 w 294"/>
                <a:gd name="T105" fmla="*/ 124 h 294"/>
                <a:gd name="T106" fmla="*/ 294 w 294"/>
                <a:gd name="T107" fmla="*/ 12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4" h="294">
                  <a:moveTo>
                    <a:pt x="294" y="124"/>
                  </a:moveTo>
                  <a:lnTo>
                    <a:pt x="294" y="168"/>
                  </a:lnTo>
                  <a:lnTo>
                    <a:pt x="294" y="168"/>
                  </a:lnTo>
                  <a:lnTo>
                    <a:pt x="292" y="174"/>
                  </a:lnTo>
                  <a:lnTo>
                    <a:pt x="290" y="180"/>
                  </a:lnTo>
                  <a:lnTo>
                    <a:pt x="284" y="182"/>
                  </a:lnTo>
                  <a:lnTo>
                    <a:pt x="278" y="184"/>
                  </a:lnTo>
                  <a:lnTo>
                    <a:pt x="184" y="184"/>
                  </a:lnTo>
                  <a:lnTo>
                    <a:pt x="184" y="280"/>
                  </a:lnTo>
                  <a:lnTo>
                    <a:pt x="184" y="280"/>
                  </a:lnTo>
                  <a:lnTo>
                    <a:pt x="182" y="284"/>
                  </a:lnTo>
                  <a:lnTo>
                    <a:pt x="178" y="290"/>
                  </a:lnTo>
                  <a:lnTo>
                    <a:pt x="174" y="292"/>
                  </a:lnTo>
                  <a:lnTo>
                    <a:pt x="168" y="294"/>
                  </a:lnTo>
                  <a:lnTo>
                    <a:pt x="124" y="294"/>
                  </a:lnTo>
                  <a:lnTo>
                    <a:pt x="124" y="294"/>
                  </a:lnTo>
                  <a:lnTo>
                    <a:pt x="118" y="292"/>
                  </a:lnTo>
                  <a:lnTo>
                    <a:pt x="114" y="290"/>
                  </a:lnTo>
                  <a:lnTo>
                    <a:pt x="110" y="284"/>
                  </a:lnTo>
                  <a:lnTo>
                    <a:pt x="110" y="280"/>
                  </a:lnTo>
                  <a:lnTo>
                    <a:pt x="110" y="184"/>
                  </a:lnTo>
                  <a:lnTo>
                    <a:pt x="14" y="184"/>
                  </a:lnTo>
                  <a:lnTo>
                    <a:pt x="14" y="184"/>
                  </a:lnTo>
                  <a:lnTo>
                    <a:pt x="8" y="182"/>
                  </a:lnTo>
                  <a:lnTo>
                    <a:pt x="4" y="180"/>
                  </a:lnTo>
                  <a:lnTo>
                    <a:pt x="0" y="174"/>
                  </a:lnTo>
                  <a:lnTo>
                    <a:pt x="0" y="168"/>
                  </a:lnTo>
                  <a:lnTo>
                    <a:pt x="0" y="124"/>
                  </a:lnTo>
                  <a:lnTo>
                    <a:pt x="0" y="124"/>
                  </a:lnTo>
                  <a:lnTo>
                    <a:pt x="0" y="118"/>
                  </a:lnTo>
                  <a:lnTo>
                    <a:pt x="4" y="114"/>
                  </a:lnTo>
                  <a:lnTo>
                    <a:pt x="8" y="110"/>
                  </a:lnTo>
                  <a:lnTo>
                    <a:pt x="14" y="110"/>
                  </a:lnTo>
                  <a:lnTo>
                    <a:pt x="110" y="110"/>
                  </a:lnTo>
                  <a:lnTo>
                    <a:pt x="110" y="14"/>
                  </a:lnTo>
                  <a:lnTo>
                    <a:pt x="110" y="14"/>
                  </a:lnTo>
                  <a:lnTo>
                    <a:pt x="110" y="8"/>
                  </a:lnTo>
                  <a:lnTo>
                    <a:pt x="114" y="4"/>
                  </a:lnTo>
                  <a:lnTo>
                    <a:pt x="118" y="0"/>
                  </a:lnTo>
                  <a:lnTo>
                    <a:pt x="124" y="0"/>
                  </a:lnTo>
                  <a:lnTo>
                    <a:pt x="168" y="0"/>
                  </a:lnTo>
                  <a:lnTo>
                    <a:pt x="168" y="0"/>
                  </a:lnTo>
                  <a:lnTo>
                    <a:pt x="174" y="0"/>
                  </a:lnTo>
                  <a:lnTo>
                    <a:pt x="178" y="4"/>
                  </a:lnTo>
                  <a:lnTo>
                    <a:pt x="182" y="8"/>
                  </a:lnTo>
                  <a:lnTo>
                    <a:pt x="184" y="14"/>
                  </a:lnTo>
                  <a:lnTo>
                    <a:pt x="184" y="110"/>
                  </a:lnTo>
                  <a:lnTo>
                    <a:pt x="278" y="110"/>
                  </a:lnTo>
                  <a:lnTo>
                    <a:pt x="278" y="110"/>
                  </a:lnTo>
                  <a:lnTo>
                    <a:pt x="284" y="110"/>
                  </a:lnTo>
                  <a:lnTo>
                    <a:pt x="290" y="114"/>
                  </a:lnTo>
                  <a:lnTo>
                    <a:pt x="292" y="118"/>
                  </a:lnTo>
                  <a:lnTo>
                    <a:pt x="294" y="124"/>
                  </a:lnTo>
                  <a:lnTo>
                    <a:pt x="294" y="1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8828528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266DE870-1C43-EBDC-C4EE-08E771CAD491}"/>
              </a:ext>
            </a:extLst>
          </p:cNvPr>
          <p:cNvSpPr>
            <a:spLocks noGrp="1"/>
          </p:cNvSpPr>
          <p:nvPr>
            <p:ph type="body" sz="quarter" idx="15"/>
          </p:nvPr>
        </p:nvSpPr>
        <p:spPr>
          <a:xfrm>
            <a:off x="458557" y="520700"/>
            <a:ext cx="11273000" cy="3402567"/>
          </a:xfrm>
        </p:spPr>
        <p:txBody>
          <a:bodyPr/>
          <a:lstStyle/>
          <a:p>
            <a:r>
              <a:rPr lang="en-CA" sz="14400"/>
              <a:t>What we </a:t>
            </a:r>
            <a:br>
              <a:rPr lang="en-CA" sz="14400"/>
            </a:br>
            <a:r>
              <a:rPr lang="en-CA" sz="14400">
                <a:solidFill>
                  <a:schemeClr val="accent3"/>
                </a:solidFill>
              </a:rPr>
              <a:t>don’t do</a:t>
            </a:r>
          </a:p>
        </p:txBody>
      </p:sp>
      <p:sp>
        <p:nvSpPr>
          <p:cNvPr id="4" name="Espace réservé du contenu 3">
            <a:extLst>
              <a:ext uri="{FF2B5EF4-FFF2-40B4-BE49-F238E27FC236}">
                <a16:creationId xmlns:a16="http://schemas.microsoft.com/office/drawing/2014/main" id="{E78A27B0-8849-C16A-6486-D51E71EE0340}"/>
              </a:ext>
            </a:extLst>
          </p:cNvPr>
          <p:cNvSpPr>
            <a:spLocks noGrp="1"/>
          </p:cNvSpPr>
          <p:nvPr>
            <p:ph idx="1"/>
          </p:nvPr>
        </p:nvSpPr>
        <p:spPr>
          <a:xfrm>
            <a:off x="12667998" y="1155488"/>
            <a:ext cx="11188952" cy="11405023"/>
          </a:xfrm>
        </p:spPr>
        <p:txBody>
          <a:bodyPr/>
          <a:lstStyle/>
          <a:p>
            <a:pPr marL="900000" lvl="1" indent="-900000">
              <a:spcBef>
                <a:spcPts val="4200"/>
              </a:spcBef>
            </a:pPr>
            <a:r>
              <a:rPr lang="en-CA" sz="7200"/>
              <a:t>Guaranteed </a:t>
            </a:r>
            <a:br>
              <a:rPr lang="en-CA" sz="7200"/>
            </a:br>
            <a:r>
              <a:rPr lang="en-CA" sz="7200"/>
              <a:t>investment certificates </a:t>
            </a:r>
          </a:p>
          <a:p>
            <a:pPr marL="900000" lvl="1" indent="-900000">
              <a:spcBef>
                <a:spcPts val="4200"/>
              </a:spcBef>
            </a:pPr>
            <a:r>
              <a:rPr lang="en-CA" sz="7200"/>
              <a:t>Grants</a:t>
            </a:r>
          </a:p>
          <a:p>
            <a:pPr marL="900000" lvl="1" indent="-900000">
              <a:spcBef>
                <a:spcPts val="4200"/>
              </a:spcBef>
            </a:pPr>
            <a:r>
              <a:rPr lang="en-CA" sz="7200"/>
              <a:t>Term deposits</a:t>
            </a:r>
          </a:p>
          <a:p>
            <a:pPr marL="900000" lvl="1" indent="-900000">
              <a:spcBef>
                <a:spcPts val="4200"/>
              </a:spcBef>
            </a:pPr>
            <a:r>
              <a:rPr lang="en-CA" sz="7200"/>
              <a:t>Lines of credit</a:t>
            </a:r>
          </a:p>
          <a:p>
            <a:pPr marL="900000" lvl="1" indent="-900000">
              <a:spcBef>
                <a:spcPts val="4200"/>
              </a:spcBef>
            </a:pPr>
            <a:r>
              <a:rPr lang="en-CA" sz="7200"/>
              <a:t>Non-commercial loans </a:t>
            </a:r>
            <a:br>
              <a:rPr lang="en-CA" sz="7200"/>
            </a:br>
            <a:r>
              <a:rPr lang="en-CA" sz="7200"/>
              <a:t>or residential loans</a:t>
            </a:r>
          </a:p>
          <a:p>
            <a:pPr marL="900000" lvl="1" indent="-900000">
              <a:spcBef>
                <a:spcPts val="4200"/>
              </a:spcBef>
            </a:pPr>
            <a:r>
              <a:rPr lang="en-CA" sz="7200"/>
              <a:t>Bank accounts </a:t>
            </a:r>
            <a:br>
              <a:rPr lang="en-CA" sz="7200"/>
            </a:br>
            <a:r>
              <a:rPr lang="en-CA" sz="7200"/>
              <a:t>and credit</a:t>
            </a:r>
          </a:p>
        </p:txBody>
      </p:sp>
    </p:spTree>
    <p:extLst>
      <p:ext uri="{BB962C8B-B14F-4D97-AF65-F5344CB8AC3E}">
        <p14:creationId xmlns:p14="http://schemas.microsoft.com/office/powerpoint/2010/main" val="87033940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contenu 7">
            <a:extLst>
              <a:ext uri="{FF2B5EF4-FFF2-40B4-BE49-F238E27FC236}">
                <a16:creationId xmlns:a16="http://schemas.microsoft.com/office/drawing/2014/main" id="{5BEC126F-EBC2-469C-59A0-385D6C2049F0}"/>
              </a:ext>
            </a:extLst>
          </p:cNvPr>
          <p:cNvSpPr>
            <a:spLocks noGrp="1"/>
          </p:cNvSpPr>
          <p:nvPr>
            <p:ph idx="1"/>
          </p:nvPr>
        </p:nvSpPr>
        <p:spPr>
          <a:xfrm>
            <a:off x="2748687" y="4722059"/>
            <a:ext cx="8853356" cy="8122276"/>
          </a:xfrm>
        </p:spPr>
        <p:txBody>
          <a:bodyPr/>
          <a:lstStyle/>
          <a:p>
            <a:pPr>
              <a:spcBef>
                <a:spcPts val="0"/>
              </a:spcBef>
              <a:spcAft>
                <a:spcPts val="12500"/>
              </a:spcAft>
            </a:pPr>
            <a:r>
              <a:rPr lang="en-CA"/>
              <a:t>Access working capital</a:t>
            </a:r>
          </a:p>
          <a:p>
            <a:pPr>
              <a:spcBef>
                <a:spcPts val="0"/>
              </a:spcBef>
              <a:spcAft>
                <a:spcPts val="12500"/>
              </a:spcAft>
            </a:pPr>
            <a:r>
              <a:rPr lang="en-CA"/>
              <a:t>Buy a business</a:t>
            </a:r>
          </a:p>
          <a:p>
            <a:pPr>
              <a:spcBef>
                <a:spcPts val="0"/>
              </a:spcBef>
              <a:spcAft>
                <a:spcPts val="12500"/>
              </a:spcAft>
            </a:pPr>
            <a:r>
              <a:rPr lang="en-CA"/>
              <a:t>Invest in real estate</a:t>
            </a:r>
          </a:p>
          <a:p>
            <a:pPr>
              <a:spcBef>
                <a:spcPts val="0"/>
              </a:spcBef>
              <a:spcAft>
                <a:spcPts val="12500"/>
              </a:spcAft>
            </a:pPr>
            <a:r>
              <a:rPr lang="en-CA"/>
              <a:t>Purchase equipment</a:t>
            </a:r>
          </a:p>
        </p:txBody>
      </p:sp>
      <p:sp>
        <p:nvSpPr>
          <p:cNvPr id="2" name="Espace réservé du texte 1">
            <a:extLst>
              <a:ext uri="{FF2B5EF4-FFF2-40B4-BE49-F238E27FC236}">
                <a16:creationId xmlns:a16="http://schemas.microsoft.com/office/drawing/2014/main" id="{194B97A0-DB11-0C6E-29CE-6A7132BCAECC}"/>
              </a:ext>
            </a:extLst>
          </p:cNvPr>
          <p:cNvSpPr>
            <a:spLocks noGrp="1"/>
          </p:cNvSpPr>
          <p:nvPr>
            <p:ph type="body" sz="quarter" idx="10"/>
          </p:nvPr>
        </p:nvSpPr>
        <p:spPr/>
        <p:txBody>
          <a:bodyPr/>
          <a:lstStyle/>
          <a:p>
            <a:r>
              <a:rPr lang="en-US"/>
              <a:t>Financing</a:t>
            </a:r>
            <a:endParaRPr lang="en-CA"/>
          </a:p>
        </p:txBody>
      </p:sp>
      <p:sp>
        <p:nvSpPr>
          <p:cNvPr id="4" name="Espace réservé du texte 3">
            <a:extLst>
              <a:ext uri="{FF2B5EF4-FFF2-40B4-BE49-F238E27FC236}">
                <a16:creationId xmlns:a16="http://schemas.microsoft.com/office/drawing/2014/main" id="{5EBFC8FF-559D-1ED4-EED0-82565B9B573F}"/>
              </a:ext>
            </a:extLst>
          </p:cNvPr>
          <p:cNvSpPr>
            <a:spLocks noGrp="1"/>
          </p:cNvSpPr>
          <p:nvPr>
            <p:ph type="body" sz="quarter" idx="12"/>
          </p:nvPr>
        </p:nvSpPr>
        <p:spPr>
          <a:xfrm>
            <a:off x="457200" y="1478912"/>
            <a:ext cx="22439738" cy="872404"/>
          </a:xfrm>
        </p:spPr>
        <p:txBody>
          <a:bodyPr/>
          <a:lstStyle/>
          <a:p>
            <a:r>
              <a:rPr lang="en-US"/>
              <a:t>We are a patient, flexible lender.</a:t>
            </a:r>
          </a:p>
        </p:txBody>
      </p:sp>
      <p:grpSp>
        <p:nvGrpSpPr>
          <p:cNvPr id="10" name="Group 10">
            <a:extLst>
              <a:ext uri="{FF2B5EF4-FFF2-40B4-BE49-F238E27FC236}">
                <a16:creationId xmlns:a16="http://schemas.microsoft.com/office/drawing/2014/main" id="{133080BF-47A1-68A3-7AA5-9C2737EE251A}"/>
              </a:ext>
            </a:extLst>
          </p:cNvPr>
          <p:cNvGrpSpPr>
            <a:grpSpLocks noChangeAspect="1"/>
          </p:cNvGrpSpPr>
          <p:nvPr/>
        </p:nvGrpSpPr>
        <p:grpSpPr bwMode="auto">
          <a:xfrm>
            <a:off x="578257" y="4199531"/>
            <a:ext cx="993277" cy="1629595"/>
            <a:chOff x="3356" y="538"/>
            <a:chExt cx="768" cy="1260"/>
          </a:xfrm>
        </p:grpSpPr>
        <p:sp>
          <p:nvSpPr>
            <p:cNvPr id="11" name="AutoShape 9">
              <a:extLst>
                <a:ext uri="{FF2B5EF4-FFF2-40B4-BE49-F238E27FC236}">
                  <a16:creationId xmlns:a16="http://schemas.microsoft.com/office/drawing/2014/main" id="{77FF6777-778B-46E2-73B9-906BC8162178}"/>
                </a:ext>
              </a:extLst>
            </p:cNvPr>
            <p:cNvSpPr>
              <a:spLocks noChangeAspect="1" noChangeArrowheads="1" noTextEdit="1"/>
            </p:cNvSpPr>
            <p:nvPr/>
          </p:nvSpPr>
          <p:spPr bwMode="auto">
            <a:xfrm>
              <a:off x="3356" y="538"/>
              <a:ext cx="768" cy="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213757D2-496F-3296-56EA-4DC59913AFD2}"/>
                </a:ext>
              </a:extLst>
            </p:cNvPr>
            <p:cNvSpPr>
              <a:spLocks/>
            </p:cNvSpPr>
            <p:nvPr/>
          </p:nvSpPr>
          <p:spPr bwMode="auto">
            <a:xfrm>
              <a:off x="3384" y="538"/>
              <a:ext cx="372" cy="756"/>
            </a:xfrm>
            <a:custGeom>
              <a:avLst/>
              <a:gdLst>
                <a:gd name="T0" fmla="*/ 266 w 372"/>
                <a:gd name="T1" fmla="*/ 426 h 756"/>
                <a:gd name="T2" fmla="*/ 270 w 372"/>
                <a:gd name="T3" fmla="*/ 448 h 756"/>
                <a:gd name="T4" fmla="*/ 284 w 372"/>
                <a:gd name="T5" fmla="*/ 468 h 756"/>
                <a:gd name="T6" fmla="*/ 306 w 372"/>
                <a:gd name="T7" fmla="*/ 482 h 756"/>
                <a:gd name="T8" fmla="*/ 338 w 372"/>
                <a:gd name="T9" fmla="*/ 494 h 756"/>
                <a:gd name="T10" fmla="*/ 372 w 372"/>
                <a:gd name="T11" fmla="*/ 756 h 756"/>
                <a:gd name="T12" fmla="*/ 272 w 372"/>
                <a:gd name="T13" fmla="*/ 734 h 756"/>
                <a:gd name="T14" fmla="*/ 210 w 372"/>
                <a:gd name="T15" fmla="*/ 716 h 756"/>
                <a:gd name="T16" fmla="*/ 156 w 372"/>
                <a:gd name="T17" fmla="*/ 694 h 756"/>
                <a:gd name="T18" fmla="*/ 110 w 372"/>
                <a:gd name="T19" fmla="*/ 664 h 756"/>
                <a:gd name="T20" fmla="*/ 72 w 372"/>
                <a:gd name="T21" fmla="*/ 630 h 756"/>
                <a:gd name="T22" fmla="*/ 40 w 372"/>
                <a:gd name="T23" fmla="*/ 592 h 756"/>
                <a:gd name="T24" fmla="*/ 18 w 372"/>
                <a:gd name="T25" fmla="*/ 548 h 756"/>
                <a:gd name="T26" fmla="*/ 4 w 372"/>
                <a:gd name="T27" fmla="*/ 500 h 756"/>
                <a:gd name="T28" fmla="*/ 0 w 372"/>
                <a:gd name="T29" fmla="*/ 446 h 756"/>
                <a:gd name="T30" fmla="*/ 2 w 372"/>
                <a:gd name="T31" fmla="*/ 416 h 756"/>
                <a:gd name="T32" fmla="*/ 12 w 372"/>
                <a:gd name="T33" fmla="*/ 362 h 756"/>
                <a:gd name="T34" fmla="*/ 32 w 372"/>
                <a:gd name="T35" fmla="*/ 312 h 756"/>
                <a:gd name="T36" fmla="*/ 60 w 372"/>
                <a:gd name="T37" fmla="*/ 268 h 756"/>
                <a:gd name="T38" fmla="*/ 96 w 372"/>
                <a:gd name="T39" fmla="*/ 228 h 756"/>
                <a:gd name="T40" fmla="*/ 140 w 372"/>
                <a:gd name="T41" fmla="*/ 196 h 756"/>
                <a:gd name="T42" fmla="*/ 188 w 372"/>
                <a:gd name="T43" fmla="*/ 170 h 756"/>
                <a:gd name="T44" fmla="*/ 242 w 372"/>
                <a:gd name="T45" fmla="*/ 148 h 756"/>
                <a:gd name="T46" fmla="*/ 270 w 372"/>
                <a:gd name="T47" fmla="*/ 18 h 756"/>
                <a:gd name="T48" fmla="*/ 272 w 372"/>
                <a:gd name="T49" fmla="*/ 10 h 756"/>
                <a:gd name="T50" fmla="*/ 282 w 372"/>
                <a:gd name="T51" fmla="*/ 2 h 756"/>
                <a:gd name="T52" fmla="*/ 372 w 372"/>
                <a:gd name="T53" fmla="*/ 0 h 756"/>
                <a:gd name="T54" fmla="*/ 372 w 372"/>
                <a:gd name="T55" fmla="*/ 348 h 756"/>
                <a:gd name="T56" fmla="*/ 364 w 372"/>
                <a:gd name="T57" fmla="*/ 348 h 756"/>
                <a:gd name="T58" fmla="*/ 322 w 372"/>
                <a:gd name="T59" fmla="*/ 354 h 756"/>
                <a:gd name="T60" fmla="*/ 292 w 372"/>
                <a:gd name="T61" fmla="*/ 372 h 756"/>
                <a:gd name="T62" fmla="*/ 272 w 372"/>
                <a:gd name="T63" fmla="*/ 396 h 756"/>
                <a:gd name="T64" fmla="*/ 266 w 372"/>
                <a:gd name="T65" fmla="*/ 426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2" h="756">
                  <a:moveTo>
                    <a:pt x="266" y="426"/>
                  </a:moveTo>
                  <a:lnTo>
                    <a:pt x="266" y="426"/>
                  </a:lnTo>
                  <a:lnTo>
                    <a:pt x="268" y="438"/>
                  </a:lnTo>
                  <a:lnTo>
                    <a:pt x="270" y="448"/>
                  </a:lnTo>
                  <a:lnTo>
                    <a:pt x="276" y="458"/>
                  </a:lnTo>
                  <a:lnTo>
                    <a:pt x="284" y="468"/>
                  </a:lnTo>
                  <a:lnTo>
                    <a:pt x="294" y="476"/>
                  </a:lnTo>
                  <a:lnTo>
                    <a:pt x="306" y="482"/>
                  </a:lnTo>
                  <a:lnTo>
                    <a:pt x="320" y="488"/>
                  </a:lnTo>
                  <a:lnTo>
                    <a:pt x="338" y="494"/>
                  </a:lnTo>
                  <a:lnTo>
                    <a:pt x="372" y="500"/>
                  </a:lnTo>
                  <a:lnTo>
                    <a:pt x="372" y="756"/>
                  </a:lnTo>
                  <a:lnTo>
                    <a:pt x="272" y="734"/>
                  </a:lnTo>
                  <a:lnTo>
                    <a:pt x="272" y="734"/>
                  </a:lnTo>
                  <a:lnTo>
                    <a:pt x="240" y="726"/>
                  </a:lnTo>
                  <a:lnTo>
                    <a:pt x="210" y="716"/>
                  </a:lnTo>
                  <a:lnTo>
                    <a:pt x="182" y="706"/>
                  </a:lnTo>
                  <a:lnTo>
                    <a:pt x="156" y="694"/>
                  </a:lnTo>
                  <a:lnTo>
                    <a:pt x="132" y="680"/>
                  </a:lnTo>
                  <a:lnTo>
                    <a:pt x="110" y="664"/>
                  </a:lnTo>
                  <a:lnTo>
                    <a:pt x="90" y="648"/>
                  </a:lnTo>
                  <a:lnTo>
                    <a:pt x="72" y="630"/>
                  </a:lnTo>
                  <a:lnTo>
                    <a:pt x="56" y="612"/>
                  </a:lnTo>
                  <a:lnTo>
                    <a:pt x="40" y="592"/>
                  </a:lnTo>
                  <a:lnTo>
                    <a:pt x="28" y="570"/>
                  </a:lnTo>
                  <a:lnTo>
                    <a:pt x="18" y="548"/>
                  </a:lnTo>
                  <a:lnTo>
                    <a:pt x="10" y="524"/>
                  </a:lnTo>
                  <a:lnTo>
                    <a:pt x="4" y="500"/>
                  </a:lnTo>
                  <a:lnTo>
                    <a:pt x="2" y="474"/>
                  </a:lnTo>
                  <a:lnTo>
                    <a:pt x="0" y="446"/>
                  </a:lnTo>
                  <a:lnTo>
                    <a:pt x="0" y="446"/>
                  </a:lnTo>
                  <a:lnTo>
                    <a:pt x="2" y="416"/>
                  </a:lnTo>
                  <a:lnTo>
                    <a:pt x="6" y="388"/>
                  </a:lnTo>
                  <a:lnTo>
                    <a:pt x="12" y="362"/>
                  </a:lnTo>
                  <a:lnTo>
                    <a:pt x="22" y="336"/>
                  </a:lnTo>
                  <a:lnTo>
                    <a:pt x="32" y="312"/>
                  </a:lnTo>
                  <a:lnTo>
                    <a:pt x="46" y="288"/>
                  </a:lnTo>
                  <a:lnTo>
                    <a:pt x="60" y="268"/>
                  </a:lnTo>
                  <a:lnTo>
                    <a:pt x="78" y="248"/>
                  </a:lnTo>
                  <a:lnTo>
                    <a:pt x="96" y="228"/>
                  </a:lnTo>
                  <a:lnTo>
                    <a:pt x="118" y="212"/>
                  </a:lnTo>
                  <a:lnTo>
                    <a:pt x="140" y="196"/>
                  </a:lnTo>
                  <a:lnTo>
                    <a:pt x="164" y="182"/>
                  </a:lnTo>
                  <a:lnTo>
                    <a:pt x="188" y="170"/>
                  </a:lnTo>
                  <a:lnTo>
                    <a:pt x="216" y="158"/>
                  </a:lnTo>
                  <a:lnTo>
                    <a:pt x="242" y="148"/>
                  </a:lnTo>
                  <a:lnTo>
                    <a:pt x="270" y="142"/>
                  </a:lnTo>
                  <a:lnTo>
                    <a:pt x="270" y="18"/>
                  </a:lnTo>
                  <a:lnTo>
                    <a:pt x="270" y="18"/>
                  </a:lnTo>
                  <a:lnTo>
                    <a:pt x="272" y="10"/>
                  </a:lnTo>
                  <a:lnTo>
                    <a:pt x="276" y="6"/>
                  </a:lnTo>
                  <a:lnTo>
                    <a:pt x="282" y="2"/>
                  </a:lnTo>
                  <a:lnTo>
                    <a:pt x="290" y="0"/>
                  </a:lnTo>
                  <a:lnTo>
                    <a:pt x="372" y="0"/>
                  </a:lnTo>
                  <a:lnTo>
                    <a:pt x="372" y="348"/>
                  </a:lnTo>
                  <a:lnTo>
                    <a:pt x="372" y="348"/>
                  </a:lnTo>
                  <a:lnTo>
                    <a:pt x="364" y="348"/>
                  </a:lnTo>
                  <a:lnTo>
                    <a:pt x="364" y="348"/>
                  </a:lnTo>
                  <a:lnTo>
                    <a:pt x="342" y="350"/>
                  </a:lnTo>
                  <a:lnTo>
                    <a:pt x="322" y="354"/>
                  </a:lnTo>
                  <a:lnTo>
                    <a:pt x="306" y="362"/>
                  </a:lnTo>
                  <a:lnTo>
                    <a:pt x="292" y="372"/>
                  </a:lnTo>
                  <a:lnTo>
                    <a:pt x="280" y="384"/>
                  </a:lnTo>
                  <a:lnTo>
                    <a:pt x="272" y="396"/>
                  </a:lnTo>
                  <a:lnTo>
                    <a:pt x="268" y="410"/>
                  </a:lnTo>
                  <a:lnTo>
                    <a:pt x="266" y="426"/>
                  </a:lnTo>
                  <a:lnTo>
                    <a:pt x="266" y="426"/>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743324EB-E803-EDF4-373E-9DAB6E0A1F70}"/>
                </a:ext>
              </a:extLst>
            </p:cNvPr>
            <p:cNvSpPr>
              <a:spLocks/>
            </p:cNvSpPr>
            <p:nvPr/>
          </p:nvSpPr>
          <p:spPr bwMode="auto">
            <a:xfrm>
              <a:off x="3356" y="1320"/>
              <a:ext cx="400" cy="478"/>
            </a:xfrm>
            <a:custGeom>
              <a:avLst/>
              <a:gdLst>
                <a:gd name="T0" fmla="*/ 400 w 400"/>
                <a:gd name="T1" fmla="*/ 128 h 478"/>
                <a:gd name="T2" fmla="*/ 400 w 400"/>
                <a:gd name="T3" fmla="*/ 478 h 478"/>
                <a:gd name="T4" fmla="*/ 318 w 400"/>
                <a:gd name="T5" fmla="*/ 478 h 478"/>
                <a:gd name="T6" fmla="*/ 318 w 400"/>
                <a:gd name="T7" fmla="*/ 478 h 478"/>
                <a:gd name="T8" fmla="*/ 310 w 400"/>
                <a:gd name="T9" fmla="*/ 476 h 478"/>
                <a:gd name="T10" fmla="*/ 304 w 400"/>
                <a:gd name="T11" fmla="*/ 472 h 478"/>
                <a:gd name="T12" fmla="*/ 300 w 400"/>
                <a:gd name="T13" fmla="*/ 466 h 478"/>
                <a:gd name="T14" fmla="*/ 298 w 400"/>
                <a:gd name="T15" fmla="*/ 460 h 478"/>
                <a:gd name="T16" fmla="*/ 298 w 400"/>
                <a:gd name="T17" fmla="*/ 340 h 478"/>
                <a:gd name="T18" fmla="*/ 298 w 400"/>
                <a:gd name="T19" fmla="*/ 340 h 478"/>
                <a:gd name="T20" fmla="*/ 264 w 400"/>
                <a:gd name="T21" fmla="*/ 332 h 478"/>
                <a:gd name="T22" fmla="*/ 232 w 400"/>
                <a:gd name="T23" fmla="*/ 322 h 478"/>
                <a:gd name="T24" fmla="*/ 202 w 400"/>
                <a:gd name="T25" fmla="*/ 310 h 478"/>
                <a:gd name="T26" fmla="*/ 174 w 400"/>
                <a:gd name="T27" fmla="*/ 296 h 478"/>
                <a:gd name="T28" fmla="*/ 148 w 400"/>
                <a:gd name="T29" fmla="*/ 280 h 478"/>
                <a:gd name="T30" fmla="*/ 124 w 400"/>
                <a:gd name="T31" fmla="*/ 264 h 478"/>
                <a:gd name="T32" fmla="*/ 104 w 400"/>
                <a:gd name="T33" fmla="*/ 246 h 478"/>
                <a:gd name="T34" fmla="*/ 84 w 400"/>
                <a:gd name="T35" fmla="*/ 226 h 478"/>
                <a:gd name="T36" fmla="*/ 66 w 400"/>
                <a:gd name="T37" fmla="*/ 206 h 478"/>
                <a:gd name="T38" fmla="*/ 52 w 400"/>
                <a:gd name="T39" fmla="*/ 184 h 478"/>
                <a:gd name="T40" fmla="*/ 38 w 400"/>
                <a:gd name="T41" fmla="*/ 164 h 478"/>
                <a:gd name="T42" fmla="*/ 26 w 400"/>
                <a:gd name="T43" fmla="*/ 142 h 478"/>
                <a:gd name="T44" fmla="*/ 18 w 400"/>
                <a:gd name="T45" fmla="*/ 120 h 478"/>
                <a:gd name="T46" fmla="*/ 10 w 400"/>
                <a:gd name="T47" fmla="*/ 98 h 478"/>
                <a:gd name="T48" fmla="*/ 4 w 400"/>
                <a:gd name="T49" fmla="*/ 76 h 478"/>
                <a:gd name="T50" fmla="*/ 0 w 400"/>
                <a:gd name="T51" fmla="*/ 54 h 478"/>
                <a:gd name="T52" fmla="*/ 0 w 400"/>
                <a:gd name="T53" fmla="*/ 54 h 478"/>
                <a:gd name="T54" fmla="*/ 2 w 400"/>
                <a:gd name="T55" fmla="*/ 46 h 478"/>
                <a:gd name="T56" fmla="*/ 4 w 400"/>
                <a:gd name="T57" fmla="*/ 40 h 478"/>
                <a:gd name="T58" fmla="*/ 10 w 400"/>
                <a:gd name="T59" fmla="*/ 36 h 478"/>
                <a:gd name="T60" fmla="*/ 16 w 400"/>
                <a:gd name="T61" fmla="*/ 34 h 478"/>
                <a:gd name="T62" fmla="*/ 226 w 400"/>
                <a:gd name="T63" fmla="*/ 0 h 478"/>
                <a:gd name="T64" fmla="*/ 226 w 400"/>
                <a:gd name="T65" fmla="*/ 0 h 478"/>
                <a:gd name="T66" fmla="*/ 234 w 400"/>
                <a:gd name="T67" fmla="*/ 0 h 478"/>
                <a:gd name="T68" fmla="*/ 240 w 400"/>
                <a:gd name="T69" fmla="*/ 2 h 478"/>
                <a:gd name="T70" fmla="*/ 246 w 400"/>
                <a:gd name="T71" fmla="*/ 8 h 478"/>
                <a:gd name="T72" fmla="*/ 248 w 400"/>
                <a:gd name="T73" fmla="*/ 14 h 478"/>
                <a:gd name="T74" fmla="*/ 248 w 400"/>
                <a:gd name="T75" fmla="*/ 14 h 478"/>
                <a:gd name="T76" fmla="*/ 254 w 400"/>
                <a:gd name="T77" fmla="*/ 36 h 478"/>
                <a:gd name="T78" fmla="*/ 262 w 400"/>
                <a:gd name="T79" fmla="*/ 58 h 478"/>
                <a:gd name="T80" fmla="*/ 276 w 400"/>
                <a:gd name="T81" fmla="*/ 78 h 478"/>
                <a:gd name="T82" fmla="*/ 292 w 400"/>
                <a:gd name="T83" fmla="*/ 94 h 478"/>
                <a:gd name="T84" fmla="*/ 302 w 400"/>
                <a:gd name="T85" fmla="*/ 102 h 478"/>
                <a:gd name="T86" fmla="*/ 312 w 400"/>
                <a:gd name="T87" fmla="*/ 108 h 478"/>
                <a:gd name="T88" fmla="*/ 324 w 400"/>
                <a:gd name="T89" fmla="*/ 114 h 478"/>
                <a:gd name="T90" fmla="*/ 336 w 400"/>
                <a:gd name="T91" fmla="*/ 118 h 478"/>
                <a:gd name="T92" fmla="*/ 350 w 400"/>
                <a:gd name="T93" fmla="*/ 122 h 478"/>
                <a:gd name="T94" fmla="*/ 364 w 400"/>
                <a:gd name="T95" fmla="*/ 126 h 478"/>
                <a:gd name="T96" fmla="*/ 380 w 400"/>
                <a:gd name="T97" fmla="*/ 128 h 478"/>
                <a:gd name="T98" fmla="*/ 396 w 400"/>
                <a:gd name="T99" fmla="*/ 128 h 478"/>
                <a:gd name="T100" fmla="*/ 396 w 400"/>
                <a:gd name="T101" fmla="*/ 128 h 478"/>
                <a:gd name="T102" fmla="*/ 400 w 400"/>
                <a:gd name="T103" fmla="*/ 128 h 478"/>
                <a:gd name="T104" fmla="*/ 400 w 400"/>
                <a:gd name="T105" fmla="*/ 12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0" h="478">
                  <a:moveTo>
                    <a:pt x="400" y="128"/>
                  </a:moveTo>
                  <a:lnTo>
                    <a:pt x="400" y="478"/>
                  </a:lnTo>
                  <a:lnTo>
                    <a:pt x="318" y="478"/>
                  </a:lnTo>
                  <a:lnTo>
                    <a:pt x="318" y="478"/>
                  </a:lnTo>
                  <a:lnTo>
                    <a:pt x="310" y="476"/>
                  </a:lnTo>
                  <a:lnTo>
                    <a:pt x="304" y="472"/>
                  </a:lnTo>
                  <a:lnTo>
                    <a:pt x="300" y="466"/>
                  </a:lnTo>
                  <a:lnTo>
                    <a:pt x="298" y="460"/>
                  </a:lnTo>
                  <a:lnTo>
                    <a:pt x="298" y="340"/>
                  </a:lnTo>
                  <a:lnTo>
                    <a:pt x="298" y="340"/>
                  </a:lnTo>
                  <a:lnTo>
                    <a:pt x="264" y="332"/>
                  </a:lnTo>
                  <a:lnTo>
                    <a:pt x="232" y="322"/>
                  </a:lnTo>
                  <a:lnTo>
                    <a:pt x="202" y="310"/>
                  </a:lnTo>
                  <a:lnTo>
                    <a:pt x="174" y="296"/>
                  </a:lnTo>
                  <a:lnTo>
                    <a:pt x="148" y="280"/>
                  </a:lnTo>
                  <a:lnTo>
                    <a:pt x="124" y="264"/>
                  </a:lnTo>
                  <a:lnTo>
                    <a:pt x="104" y="246"/>
                  </a:lnTo>
                  <a:lnTo>
                    <a:pt x="84" y="226"/>
                  </a:lnTo>
                  <a:lnTo>
                    <a:pt x="66" y="206"/>
                  </a:lnTo>
                  <a:lnTo>
                    <a:pt x="52" y="184"/>
                  </a:lnTo>
                  <a:lnTo>
                    <a:pt x="38" y="164"/>
                  </a:lnTo>
                  <a:lnTo>
                    <a:pt x="26" y="142"/>
                  </a:lnTo>
                  <a:lnTo>
                    <a:pt x="18" y="120"/>
                  </a:lnTo>
                  <a:lnTo>
                    <a:pt x="10" y="98"/>
                  </a:lnTo>
                  <a:lnTo>
                    <a:pt x="4" y="76"/>
                  </a:lnTo>
                  <a:lnTo>
                    <a:pt x="0" y="54"/>
                  </a:lnTo>
                  <a:lnTo>
                    <a:pt x="0" y="54"/>
                  </a:lnTo>
                  <a:lnTo>
                    <a:pt x="2" y="46"/>
                  </a:lnTo>
                  <a:lnTo>
                    <a:pt x="4" y="40"/>
                  </a:lnTo>
                  <a:lnTo>
                    <a:pt x="10" y="36"/>
                  </a:lnTo>
                  <a:lnTo>
                    <a:pt x="16" y="34"/>
                  </a:lnTo>
                  <a:lnTo>
                    <a:pt x="226" y="0"/>
                  </a:lnTo>
                  <a:lnTo>
                    <a:pt x="226" y="0"/>
                  </a:lnTo>
                  <a:lnTo>
                    <a:pt x="234" y="0"/>
                  </a:lnTo>
                  <a:lnTo>
                    <a:pt x="240" y="2"/>
                  </a:lnTo>
                  <a:lnTo>
                    <a:pt x="246" y="8"/>
                  </a:lnTo>
                  <a:lnTo>
                    <a:pt x="248" y="14"/>
                  </a:lnTo>
                  <a:lnTo>
                    <a:pt x="248" y="14"/>
                  </a:lnTo>
                  <a:lnTo>
                    <a:pt x="254" y="36"/>
                  </a:lnTo>
                  <a:lnTo>
                    <a:pt x="262" y="58"/>
                  </a:lnTo>
                  <a:lnTo>
                    <a:pt x="276" y="78"/>
                  </a:lnTo>
                  <a:lnTo>
                    <a:pt x="292" y="94"/>
                  </a:lnTo>
                  <a:lnTo>
                    <a:pt x="302" y="102"/>
                  </a:lnTo>
                  <a:lnTo>
                    <a:pt x="312" y="108"/>
                  </a:lnTo>
                  <a:lnTo>
                    <a:pt x="324" y="114"/>
                  </a:lnTo>
                  <a:lnTo>
                    <a:pt x="336" y="118"/>
                  </a:lnTo>
                  <a:lnTo>
                    <a:pt x="350" y="122"/>
                  </a:lnTo>
                  <a:lnTo>
                    <a:pt x="364" y="126"/>
                  </a:lnTo>
                  <a:lnTo>
                    <a:pt x="380" y="128"/>
                  </a:lnTo>
                  <a:lnTo>
                    <a:pt x="396" y="128"/>
                  </a:lnTo>
                  <a:lnTo>
                    <a:pt x="396" y="128"/>
                  </a:lnTo>
                  <a:lnTo>
                    <a:pt x="400" y="128"/>
                  </a:lnTo>
                  <a:lnTo>
                    <a:pt x="400" y="128"/>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4E02DFEC-A188-FEBA-6562-CE675B20B25D}"/>
                </a:ext>
              </a:extLst>
            </p:cNvPr>
            <p:cNvSpPr>
              <a:spLocks/>
            </p:cNvSpPr>
            <p:nvPr/>
          </p:nvSpPr>
          <p:spPr bwMode="auto">
            <a:xfrm>
              <a:off x="3756" y="1038"/>
              <a:ext cx="368" cy="760"/>
            </a:xfrm>
            <a:custGeom>
              <a:avLst/>
              <a:gdLst>
                <a:gd name="T0" fmla="*/ 368 w 368"/>
                <a:gd name="T1" fmla="*/ 316 h 760"/>
                <a:gd name="T2" fmla="*/ 364 w 368"/>
                <a:gd name="T3" fmla="*/ 368 h 760"/>
                <a:gd name="T4" fmla="*/ 352 w 368"/>
                <a:gd name="T5" fmla="*/ 416 h 760"/>
                <a:gd name="T6" fmla="*/ 330 w 368"/>
                <a:gd name="T7" fmla="*/ 462 h 760"/>
                <a:gd name="T8" fmla="*/ 300 w 368"/>
                <a:gd name="T9" fmla="*/ 506 h 760"/>
                <a:gd name="T10" fmla="*/ 262 w 368"/>
                <a:gd name="T11" fmla="*/ 544 h 760"/>
                <a:gd name="T12" fmla="*/ 216 w 368"/>
                <a:gd name="T13" fmla="*/ 576 h 760"/>
                <a:gd name="T14" fmla="*/ 162 w 368"/>
                <a:gd name="T15" fmla="*/ 602 h 760"/>
                <a:gd name="T16" fmla="*/ 102 w 368"/>
                <a:gd name="T17" fmla="*/ 620 h 760"/>
                <a:gd name="T18" fmla="*/ 102 w 368"/>
                <a:gd name="T19" fmla="*/ 742 h 760"/>
                <a:gd name="T20" fmla="*/ 96 w 368"/>
                <a:gd name="T21" fmla="*/ 754 h 760"/>
                <a:gd name="T22" fmla="*/ 82 w 368"/>
                <a:gd name="T23" fmla="*/ 760 h 760"/>
                <a:gd name="T24" fmla="*/ 0 w 368"/>
                <a:gd name="T25" fmla="*/ 410 h 760"/>
                <a:gd name="T26" fmla="*/ 20 w 368"/>
                <a:gd name="T27" fmla="*/ 408 h 760"/>
                <a:gd name="T28" fmla="*/ 56 w 368"/>
                <a:gd name="T29" fmla="*/ 396 h 760"/>
                <a:gd name="T30" fmla="*/ 82 w 368"/>
                <a:gd name="T31" fmla="*/ 376 h 760"/>
                <a:gd name="T32" fmla="*/ 94 w 368"/>
                <a:gd name="T33" fmla="*/ 350 h 760"/>
                <a:gd name="T34" fmla="*/ 96 w 368"/>
                <a:gd name="T35" fmla="*/ 334 h 760"/>
                <a:gd name="T36" fmla="*/ 92 w 368"/>
                <a:gd name="T37" fmla="*/ 308 h 760"/>
                <a:gd name="T38" fmla="*/ 78 w 368"/>
                <a:gd name="T39" fmla="*/ 288 h 760"/>
                <a:gd name="T40" fmla="*/ 54 w 368"/>
                <a:gd name="T41" fmla="*/ 272 h 760"/>
                <a:gd name="T42" fmla="*/ 20 w 368"/>
                <a:gd name="T43" fmla="*/ 260 h 760"/>
                <a:gd name="T44" fmla="*/ 0 w 368"/>
                <a:gd name="T45" fmla="*/ 0 h 760"/>
                <a:gd name="T46" fmla="*/ 90 w 368"/>
                <a:gd name="T47" fmla="*/ 20 h 760"/>
                <a:gd name="T48" fmla="*/ 158 w 368"/>
                <a:gd name="T49" fmla="*/ 38 h 760"/>
                <a:gd name="T50" fmla="*/ 214 w 368"/>
                <a:gd name="T51" fmla="*/ 62 h 760"/>
                <a:gd name="T52" fmla="*/ 262 w 368"/>
                <a:gd name="T53" fmla="*/ 92 h 760"/>
                <a:gd name="T54" fmla="*/ 300 w 368"/>
                <a:gd name="T55" fmla="*/ 128 h 760"/>
                <a:gd name="T56" fmla="*/ 330 w 368"/>
                <a:gd name="T57" fmla="*/ 168 h 760"/>
                <a:gd name="T58" fmla="*/ 352 w 368"/>
                <a:gd name="T59" fmla="*/ 214 h 760"/>
                <a:gd name="T60" fmla="*/ 364 w 368"/>
                <a:gd name="T61" fmla="*/ 264 h 760"/>
                <a:gd name="T62" fmla="*/ 368 w 368"/>
                <a:gd name="T63" fmla="*/ 31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8" h="760">
                  <a:moveTo>
                    <a:pt x="368" y="316"/>
                  </a:moveTo>
                  <a:lnTo>
                    <a:pt x="368" y="316"/>
                  </a:lnTo>
                  <a:lnTo>
                    <a:pt x="368" y="342"/>
                  </a:lnTo>
                  <a:lnTo>
                    <a:pt x="364" y="368"/>
                  </a:lnTo>
                  <a:lnTo>
                    <a:pt x="358" y="392"/>
                  </a:lnTo>
                  <a:lnTo>
                    <a:pt x="352" y="416"/>
                  </a:lnTo>
                  <a:lnTo>
                    <a:pt x="342" y="440"/>
                  </a:lnTo>
                  <a:lnTo>
                    <a:pt x="330" y="462"/>
                  </a:lnTo>
                  <a:lnTo>
                    <a:pt x="316" y="484"/>
                  </a:lnTo>
                  <a:lnTo>
                    <a:pt x="300" y="506"/>
                  </a:lnTo>
                  <a:lnTo>
                    <a:pt x="282" y="526"/>
                  </a:lnTo>
                  <a:lnTo>
                    <a:pt x="262" y="544"/>
                  </a:lnTo>
                  <a:lnTo>
                    <a:pt x="240" y="560"/>
                  </a:lnTo>
                  <a:lnTo>
                    <a:pt x="216" y="576"/>
                  </a:lnTo>
                  <a:lnTo>
                    <a:pt x="190" y="590"/>
                  </a:lnTo>
                  <a:lnTo>
                    <a:pt x="162" y="602"/>
                  </a:lnTo>
                  <a:lnTo>
                    <a:pt x="132" y="612"/>
                  </a:lnTo>
                  <a:lnTo>
                    <a:pt x="102" y="620"/>
                  </a:lnTo>
                  <a:lnTo>
                    <a:pt x="102" y="742"/>
                  </a:lnTo>
                  <a:lnTo>
                    <a:pt x="102" y="742"/>
                  </a:lnTo>
                  <a:lnTo>
                    <a:pt x="100" y="748"/>
                  </a:lnTo>
                  <a:lnTo>
                    <a:pt x="96" y="754"/>
                  </a:lnTo>
                  <a:lnTo>
                    <a:pt x="90" y="758"/>
                  </a:lnTo>
                  <a:lnTo>
                    <a:pt x="82" y="760"/>
                  </a:lnTo>
                  <a:lnTo>
                    <a:pt x="0" y="760"/>
                  </a:lnTo>
                  <a:lnTo>
                    <a:pt x="0" y="410"/>
                  </a:lnTo>
                  <a:lnTo>
                    <a:pt x="0" y="410"/>
                  </a:lnTo>
                  <a:lnTo>
                    <a:pt x="20" y="408"/>
                  </a:lnTo>
                  <a:lnTo>
                    <a:pt x="40" y="404"/>
                  </a:lnTo>
                  <a:lnTo>
                    <a:pt x="56" y="396"/>
                  </a:lnTo>
                  <a:lnTo>
                    <a:pt x="70" y="388"/>
                  </a:lnTo>
                  <a:lnTo>
                    <a:pt x="82" y="376"/>
                  </a:lnTo>
                  <a:lnTo>
                    <a:pt x="90" y="364"/>
                  </a:lnTo>
                  <a:lnTo>
                    <a:pt x="94" y="350"/>
                  </a:lnTo>
                  <a:lnTo>
                    <a:pt x="96" y="334"/>
                  </a:lnTo>
                  <a:lnTo>
                    <a:pt x="96" y="334"/>
                  </a:lnTo>
                  <a:lnTo>
                    <a:pt x="96" y="320"/>
                  </a:lnTo>
                  <a:lnTo>
                    <a:pt x="92" y="308"/>
                  </a:lnTo>
                  <a:lnTo>
                    <a:pt x="86" y="298"/>
                  </a:lnTo>
                  <a:lnTo>
                    <a:pt x="78" y="288"/>
                  </a:lnTo>
                  <a:lnTo>
                    <a:pt x="66" y="280"/>
                  </a:lnTo>
                  <a:lnTo>
                    <a:pt x="54" y="272"/>
                  </a:lnTo>
                  <a:lnTo>
                    <a:pt x="38" y="266"/>
                  </a:lnTo>
                  <a:lnTo>
                    <a:pt x="20" y="260"/>
                  </a:lnTo>
                  <a:lnTo>
                    <a:pt x="0" y="256"/>
                  </a:lnTo>
                  <a:lnTo>
                    <a:pt x="0" y="0"/>
                  </a:lnTo>
                  <a:lnTo>
                    <a:pt x="90" y="20"/>
                  </a:lnTo>
                  <a:lnTo>
                    <a:pt x="90" y="20"/>
                  </a:lnTo>
                  <a:lnTo>
                    <a:pt x="126" y="28"/>
                  </a:lnTo>
                  <a:lnTo>
                    <a:pt x="158" y="38"/>
                  </a:lnTo>
                  <a:lnTo>
                    <a:pt x="186" y="50"/>
                  </a:lnTo>
                  <a:lnTo>
                    <a:pt x="214" y="62"/>
                  </a:lnTo>
                  <a:lnTo>
                    <a:pt x="240" y="76"/>
                  </a:lnTo>
                  <a:lnTo>
                    <a:pt x="262" y="92"/>
                  </a:lnTo>
                  <a:lnTo>
                    <a:pt x="282" y="110"/>
                  </a:lnTo>
                  <a:lnTo>
                    <a:pt x="300" y="128"/>
                  </a:lnTo>
                  <a:lnTo>
                    <a:pt x="316" y="148"/>
                  </a:lnTo>
                  <a:lnTo>
                    <a:pt x="330" y="168"/>
                  </a:lnTo>
                  <a:lnTo>
                    <a:pt x="342" y="190"/>
                  </a:lnTo>
                  <a:lnTo>
                    <a:pt x="352" y="214"/>
                  </a:lnTo>
                  <a:lnTo>
                    <a:pt x="360" y="238"/>
                  </a:lnTo>
                  <a:lnTo>
                    <a:pt x="364" y="264"/>
                  </a:lnTo>
                  <a:lnTo>
                    <a:pt x="368" y="290"/>
                  </a:lnTo>
                  <a:lnTo>
                    <a:pt x="368" y="316"/>
                  </a:lnTo>
                  <a:lnTo>
                    <a:pt x="368" y="316"/>
                  </a:lnTo>
                  <a:close/>
                </a:path>
              </a:pathLst>
            </a:custGeom>
            <a:solidFill>
              <a:srgbClr val="A80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12562D14-5452-6A5F-1E3E-743176A969B6}"/>
                </a:ext>
              </a:extLst>
            </p:cNvPr>
            <p:cNvSpPr>
              <a:spLocks/>
            </p:cNvSpPr>
            <p:nvPr/>
          </p:nvSpPr>
          <p:spPr bwMode="auto">
            <a:xfrm>
              <a:off x="3756" y="538"/>
              <a:ext cx="352" cy="446"/>
            </a:xfrm>
            <a:custGeom>
              <a:avLst/>
              <a:gdLst>
                <a:gd name="T0" fmla="*/ 338 w 352"/>
                <a:gd name="T1" fmla="*/ 406 h 446"/>
                <a:gd name="T2" fmla="*/ 128 w 352"/>
                <a:gd name="T3" fmla="*/ 446 h 446"/>
                <a:gd name="T4" fmla="*/ 128 w 352"/>
                <a:gd name="T5" fmla="*/ 446 h 446"/>
                <a:gd name="T6" fmla="*/ 120 w 352"/>
                <a:gd name="T7" fmla="*/ 446 h 446"/>
                <a:gd name="T8" fmla="*/ 114 w 352"/>
                <a:gd name="T9" fmla="*/ 442 h 446"/>
                <a:gd name="T10" fmla="*/ 110 w 352"/>
                <a:gd name="T11" fmla="*/ 438 h 446"/>
                <a:gd name="T12" fmla="*/ 106 w 352"/>
                <a:gd name="T13" fmla="*/ 432 h 446"/>
                <a:gd name="T14" fmla="*/ 106 w 352"/>
                <a:gd name="T15" fmla="*/ 432 h 446"/>
                <a:gd name="T16" fmla="*/ 102 w 352"/>
                <a:gd name="T17" fmla="*/ 418 h 446"/>
                <a:gd name="T18" fmla="*/ 96 w 352"/>
                <a:gd name="T19" fmla="*/ 404 h 446"/>
                <a:gd name="T20" fmla="*/ 88 w 352"/>
                <a:gd name="T21" fmla="*/ 390 h 446"/>
                <a:gd name="T22" fmla="*/ 76 w 352"/>
                <a:gd name="T23" fmla="*/ 378 h 446"/>
                <a:gd name="T24" fmla="*/ 64 w 352"/>
                <a:gd name="T25" fmla="*/ 366 h 446"/>
                <a:gd name="T26" fmla="*/ 46 w 352"/>
                <a:gd name="T27" fmla="*/ 358 h 446"/>
                <a:gd name="T28" fmla="*/ 26 w 352"/>
                <a:gd name="T29" fmla="*/ 352 h 446"/>
                <a:gd name="T30" fmla="*/ 0 w 352"/>
                <a:gd name="T31" fmla="*/ 348 h 446"/>
                <a:gd name="T32" fmla="*/ 0 w 352"/>
                <a:gd name="T33" fmla="*/ 0 h 446"/>
                <a:gd name="T34" fmla="*/ 82 w 352"/>
                <a:gd name="T35" fmla="*/ 0 h 446"/>
                <a:gd name="T36" fmla="*/ 82 w 352"/>
                <a:gd name="T37" fmla="*/ 0 h 446"/>
                <a:gd name="T38" fmla="*/ 90 w 352"/>
                <a:gd name="T39" fmla="*/ 2 h 446"/>
                <a:gd name="T40" fmla="*/ 96 w 352"/>
                <a:gd name="T41" fmla="*/ 6 h 446"/>
                <a:gd name="T42" fmla="*/ 100 w 352"/>
                <a:gd name="T43" fmla="*/ 10 h 446"/>
                <a:gd name="T44" fmla="*/ 102 w 352"/>
                <a:gd name="T45" fmla="*/ 18 h 446"/>
                <a:gd name="T46" fmla="*/ 102 w 352"/>
                <a:gd name="T47" fmla="*/ 142 h 446"/>
                <a:gd name="T48" fmla="*/ 102 w 352"/>
                <a:gd name="T49" fmla="*/ 142 h 446"/>
                <a:gd name="T50" fmla="*/ 128 w 352"/>
                <a:gd name="T51" fmla="*/ 150 h 446"/>
                <a:gd name="T52" fmla="*/ 154 w 352"/>
                <a:gd name="T53" fmla="*/ 158 h 446"/>
                <a:gd name="T54" fmla="*/ 178 w 352"/>
                <a:gd name="T55" fmla="*/ 168 h 446"/>
                <a:gd name="T56" fmla="*/ 202 w 352"/>
                <a:gd name="T57" fmla="*/ 180 h 446"/>
                <a:gd name="T58" fmla="*/ 222 w 352"/>
                <a:gd name="T59" fmla="*/ 192 h 446"/>
                <a:gd name="T60" fmla="*/ 242 w 352"/>
                <a:gd name="T61" fmla="*/ 206 h 446"/>
                <a:gd name="T62" fmla="*/ 260 w 352"/>
                <a:gd name="T63" fmla="*/ 222 h 446"/>
                <a:gd name="T64" fmla="*/ 276 w 352"/>
                <a:gd name="T65" fmla="*/ 238 h 446"/>
                <a:gd name="T66" fmla="*/ 290 w 352"/>
                <a:gd name="T67" fmla="*/ 254 h 446"/>
                <a:gd name="T68" fmla="*/ 304 w 352"/>
                <a:gd name="T69" fmla="*/ 272 h 446"/>
                <a:gd name="T70" fmla="*/ 314 w 352"/>
                <a:gd name="T71" fmla="*/ 290 h 446"/>
                <a:gd name="T72" fmla="*/ 326 w 352"/>
                <a:gd name="T73" fmla="*/ 308 h 446"/>
                <a:gd name="T74" fmla="*/ 334 w 352"/>
                <a:gd name="T75" fmla="*/ 326 h 446"/>
                <a:gd name="T76" fmla="*/ 342 w 352"/>
                <a:gd name="T77" fmla="*/ 346 h 446"/>
                <a:gd name="T78" fmla="*/ 348 w 352"/>
                <a:gd name="T79" fmla="*/ 366 h 446"/>
                <a:gd name="T80" fmla="*/ 352 w 352"/>
                <a:gd name="T81" fmla="*/ 384 h 446"/>
                <a:gd name="T82" fmla="*/ 352 w 352"/>
                <a:gd name="T83" fmla="*/ 384 h 446"/>
                <a:gd name="T84" fmla="*/ 352 w 352"/>
                <a:gd name="T85" fmla="*/ 392 h 446"/>
                <a:gd name="T86" fmla="*/ 350 w 352"/>
                <a:gd name="T87" fmla="*/ 398 h 446"/>
                <a:gd name="T88" fmla="*/ 344 w 352"/>
                <a:gd name="T89" fmla="*/ 404 h 446"/>
                <a:gd name="T90" fmla="*/ 338 w 352"/>
                <a:gd name="T91" fmla="*/ 406 h 446"/>
                <a:gd name="T92" fmla="*/ 338 w 352"/>
                <a:gd name="T93" fmla="*/ 40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446">
                  <a:moveTo>
                    <a:pt x="338" y="406"/>
                  </a:moveTo>
                  <a:lnTo>
                    <a:pt x="128" y="446"/>
                  </a:lnTo>
                  <a:lnTo>
                    <a:pt x="128" y="446"/>
                  </a:lnTo>
                  <a:lnTo>
                    <a:pt x="120" y="446"/>
                  </a:lnTo>
                  <a:lnTo>
                    <a:pt x="114" y="442"/>
                  </a:lnTo>
                  <a:lnTo>
                    <a:pt x="110" y="438"/>
                  </a:lnTo>
                  <a:lnTo>
                    <a:pt x="106" y="432"/>
                  </a:lnTo>
                  <a:lnTo>
                    <a:pt x="106" y="432"/>
                  </a:lnTo>
                  <a:lnTo>
                    <a:pt x="102" y="418"/>
                  </a:lnTo>
                  <a:lnTo>
                    <a:pt x="96" y="404"/>
                  </a:lnTo>
                  <a:lnTo>
                    <a:pt x="88" y="390"/>
                  </a:lnTo>
                  <a:lnTo>
                    <a:pt x="76" y="378"/>
                  </a:lnTo>
                  <a:lnTo>
                    <a:pt x="64" y="366"/>
                  </a:lnTo>
                  <a:lnTo>
                    <a:pt x="46" y="358"/>
                  </a:lnTo>
                  <a:lnTo>
                    <a:pt x="26" y="352"/>
                  </a:lnTo>
                  <a:lnTo>
                    <a:pt x="0" y="348"/>
                  </a:lnTo>
                  <a:lnTo>
                    <a:pt x="0" y="0"/>
                  </a:lnTo>
                  <a:lnTo>
                    <a:pt x="82" y="0"/>
                  </a:lnTo>
                  <a:lnTo>
                    <a:pt x="82" y="0"/>
                  </a:lnTo>
                  <a:lnTo>
                    <a:pt x="90" y="2"/>
                  </a:lnTo>
                  <a:lnTo>
                    <a:pt x="96" y="6"/>
                  </a:lnTo>
                  <a:lnTo>
                    <a:pt x="100" y="10"/>
                  </a:lnTo>
                  <a:lnTo>
                    <a:pt x="102" y="18"/>
                  </a:lnTo>
                  <a:lnTo>
                    <a:pt x="102" y="142"/>
                  </a:lnTo>
                  <a:lnTo>
                    <a:pt x="102" y="142"/>
                  </a:lnTo>
                  <a:lnTo>
                    <a:pt x="128" y="150"/>
                  </a:lnTo>
                  <a:lnTo>
                    <a:pt x="154" y="158"/>
                  </a:lnTo>
                  <a:lnTo>
                    <a:pt x="178" y="168"/>
                  </a:lnTo>
                  <a:lnTo>
                    <a:pt x="202" y="180"/>
                  </a:lnTo>
                  <a:lnTo>
                    <a:pt x="222" y="192"/>
                  </a:lnTo>
                  <a:lnTo>
                    <a:pt x="242" y="206"/>
                  </a:lnTo>
                  <a:lnTo>
                    <a:pt x="260" y="222"/>
                  </a:lnTo>
                  <a:lnTo>
                    <a:pt x="276" y="238"/>
                  </a:lnTo>
                  <a:lnTo>
                    <a:pt x="290" y="254"/>
                  </a:lnTo>
                  <a:lnTo>
                    <a:pt x="304" y="272"/>
                  </a:lnTo>
                  <a:lnTo>
                    <a:pt x="314" y="290"/>
                  </a:lnTo>
                  <a:lnTo>
                    <a:pt x="326" y="308"/>
                  </a:lnTo>
                  <a:lnTo>
                    <a:pt x="334" y="326"/>
                  </a:lnTo>
                  <a:lnTo>
                    <a:pt x="342" y="346"/>
                  </a:lnTo>
                  <a:lnTo>
                    <a:pt x="348" y="366"/>
                  </a:lnTo>
                  <a:lnTo>
                    <a:pt x="352" y="384"/>
                  </a:lnTo>
                  <a:lnTo>
                    <a:pt x="352" y="384"/>
                  </a:lnTo>
                  <a:lnTo>
                    <a:pt x="352" y="392"/>
                  </a:lnTo>
                  <a:lnTo>
                    <a:pt x="350" y="398"/>
                  </a:lnTo>
                  <a:lnTo>
                    <a:pt x="344" y="404"/>
                  </a:lnTo>
                  <a:lnTo>
                    <a:pt x="338" y="406"/>
                  </a:lnTo>
                  <a:lnTo>
                    <a:pt x="338" y="406"/>
                  </a:lnTo>
                  <a:close/>
                </a:path>
              </a:pathLst>
            </a:custGeom>
            <a:solidFill>
              <a:srgbClr val="A80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9">
            <a:extLst>
              <a:ext uri="{FF2B5EF4-FFF2-40B4-BE49-F238E27FC236}">
                <a16:creationId xmlns:a16="http://schemas.microsoft.com/office/drawing/2014/main" id="{BEE54B35-E166-F684-A450-D9D47155D675}"/>
              </a:ext>
            </a:extLst>
          </p:cNvPr>
          <p:cNvGrpSpPr>
            <a:grpSpLocks noChangeAspect="1"/>
          </p:cNvGrpSpPr>
          <p:nvPr/>
        </p:nvGrpSpPr>
        <p:grpSpPr bwMode="auto">
          <a:xfrm>
            <a:off x="12711646" y="4133970"/>
            <a:ext cx="1417532" cy="1617835"/>
            <a:chOff x="5441" y="421"/>
            <a:chExt cx="1104" cy="1260"/>
          </a:xfrm>
        </p:grpSpPr>
        <p:sp>
          <p:nvSpPr>
            <p:cNvPr id="17" name="AutoShape 18">
              <a:extLst>
                <a:ext uri="{FF2B5EF4-FFF2-40B4-BE49-F238E27FC236}">
                  <a16:creationId xmlns:a16="http://schemas.microsoft.com/office/drawing/2014/main" id="{A10A039C-C873-B905-BAA1-560C16211BD9}"/>
                </a:ext>
              </a:extLst>
            </p:cNvPr>
            <p:cNvSpPr>
              <a:spLocks noChangeAspect="1" noChangeArrowheads="1" noTextEdit="1"/>
            </p:cNvSpPr>
            <p:nvPr/>
          </p:nvSpPr>
          <p:spPr bwMode="auto">
            <a:xfrm>
              <a:off x="5441" y="421"/>
              <a:ext cx="1104" cy="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0">
              <a:extLst>
                <a:ext uri="{FF2B5EF4-FFF2-40B4-BE49-F238E27FC236}">
                  <a16:creationId xmlns:a16="http://schemas.microsoft.com/office/drawing/2014/main" id="{FE1E79F3-7E53-0974-CF8D-B2AC5CF2039D}"/>
                </a:ext>
              </a:extLst>
            </p:cNvPr>
            <p:cNvSpPr>
              <a:spLocks/>
            </p:cNvSpPr>
            <p:nvPr/>
          </p:nvSpPr>
          <p:spPr bwMode="auto">
            <a:xfrm>
              <a:off x="5441" y="421"/>
              <a:ext cx="551" cy="1260"/>
            </a:xfrm>
            <a:custGeom>
              <a:avLst/>
              <a:gdLst>
                <a:gd name="T0" fmla="*/ 551 w 551"/>
                <a:gd name="T1" fmla="*/ 1258 h 1260"/>
                <a:gd name="T2" fmla="*/ 545 w 551"/>
                <a:gd name="T3" fmla="*/ 1258 h 1260"/>
                <a:gd name="T4" fmla="*/ 401 w 551"/>
                <a:gd name="T5" fmla="*/ 1112 h 1260"/>
                <a:gd name="T6" fmla="*/ 397 w 551"/>
                <a:gd name="T7" fmla="*/ 1110 h 1260"/>
                <a:gd name="T8" fmla="*/ 22 w 551"/>
                <a:gd name="T9" fmla="*/ 1258 h 1260"/>
                <a:gd name="T10" fmla="*/ 14 w 551"/>
                <a:gd name="T11" fmla="*/ 1260 h 1260"/>
                <a:gd name="T12" fmla="*/ 2 w 551"/>
                <a:gd name="T13" fmla="*/ 1252 h 1260"/>
                <a:gd name="T14" fmla="*/ 0 w 551"/>
                <a:gd name="T15" fmla="*/ 1244 h 1260"/>
                <a:gd name="T16" fmla="*/ 0 w 551"/>
                <a:gd name="T17" fmla="*/ 1242 h 1260"/>
                <a:gd name="T18" fmla="*/ 0 w 551"/>
                <a:gd name="T19" fmla="*/ 1216 h 1260"/>
                <a:gd name="T20" fmla="*/ 0 w 551"/>
                <a:gd name="T21" fmla="*/ 1208 h 1260"/>
                <a:gd name="T22" fmla="*/ 2 w 551"/>
                <a:gd name="T23" fmla="*/ 1180 h 1260"/>
                <a:gd name="T24" fmla="*/ 2 w 551"/>
                <a:gd name="T25" fmla="*/ 1178 h 1260"/>
                <a:gd name="T26" fmla="*/ 4 w 551"/>
                <a:gd name="T27" fmla="*/ 1160 h 1260"/>
                <a:gd name="T28" fmla="*/ 4 w 551"/>
                <a:gd name="T29" fmla="*/ 1150 h 1260"/>
                <a:gd name="T30" fmla="*/ 20 w 551"/>
                <a:gd name="T31" fmla="*/ 1066 h 1260"/>
                <a:gd name="T32" fmla="*/ 44 w 551"/>
                <a:gd name="T33" fmla="*/ 998 h 1260"/>
                <a:gd name="T34" fmla="*/ 66 w 551"/>
                <a:gd name="T35" fmla="*/ 954 h 1260"/>
                <a:gd name="T36" fmla="*/ 94 w 551"/>
                <a:gd name="T37" fmla="*/ 914 h 1260"/>
                <a:gd name="T38" fmla="*/ 130 w 551"/>
                <a:gd name="T39" fmla="*/ 878 h 1260"/>
                <a:gd name="T40" fmla="*/ 172 w 551"/>
                <a:gd name="T41" fmla="*/ 848 h 1260"/>
                <a:gd name="T42" fmla="*/ 198 w 551"/>
                <a:gd name="T43" fmla="*/ 836 h 1260"/>
                <a:gd name="T44" fmla="*/ 174 w 551"/>
                <a:gd name="T45" fmla="*/ 760 h 1260"/>
                <a:gd name="T46" fmla="*/ 162 w 551"/>
                <a:gd name="T47" fmla="*/ 680 h 1260"/>
                <a:gd name="T48" fmla="*/ 160 w 551"/>
                <a:gd name="T49" fmla="*/ 598 h 1260"/>
                <a:gd name="T50" fmla="*/ 170 w 551"/>
                <a:gd name="T51" fmla="*/ 520 h 1260"/>
                <a:gd name="T52" fmla="*/ 190 w 551"/>
                <a:gd name="T53" fmla="*/ 440 h 1260"/>
                <a:gd name="T54" fmla="*/ 222 w 551"/>
                <a:gd name="T55" fmla="*/ 366 h 1260"/>
                <a:gd name="T56" fmla="*/ 266 w 551"/>
                <a:gd name="T57" fmla="*/ 296 h 1260"/>
                <a:gd name="T58" fmla="*/ 321 w 551"/>
                <a:gd name="T59" fmla="*/ 230 h 1260"/>
                <a:gd name="T60" fmla="*/ 539 w 551"/>
                <a:gd name="T61" fmla="*/ 6 h 1260"/>
                <a:gd name="T62" fmla="*/ 551 w 551"/>
                <a:gd name="T63"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1260">
                  <a:moveTo>
                    <a:pt x="551" y="0"/>
                  </a:moveTo>
                  <a:lnTo>
                    <a:pt x="551" y="1258"/>
                  </a:lnTo>
                  <a:lnTo>
                    <a:pt x="551" y="1258"/>
                  </a:lnTo>
                  <a:lnTo>
                    <a:pt x="545" y="1258"/>
                  </a:lnTo>
                  <a:lnTo>
                    <a:pt x="539" y="1254"/>
                  </a:lnTo>
                  <a:lnTo>
                    <a:pt x="401" y="1112"/>
                  </a:lnTo>
                  <a:lnTo>
                    <a:pt x="401" y="1112"/>
                  </a:lnTo>
                  <a:lnTo>
                    <a:pt x="397" y="1110"/>
                  </a:lnTo>
                  <a:lnTo>
                    <a:pt x="393" y="1110"/>
                  </a:lnTo>
                  <a:lnTo>
                    <a:pt x="22" y="1258"/>
                  </a:lnTo>
                  <a:lnTo>
                    <a:pt x="22" y="1258"/>
                  </a:lnTo>
                  <a:lnTo>
                    <a:pt x="14" y="1260"/>
                  </a:lnTo>
                  <a:lnTo>
                    <a:pt x="6" y="1256"/>
                  </a:lnTo>
                  <a:lnTo>
                    <a:pt x="2" y="1252"/>
                  </a:lnTo>
                  <a:lnTo>
                    <a:pt x="0" y="1244"/>
                  </a:lnTo>
                  <a:lnTo>
                    <a:pt x="0" y="1244"/>
                  </a:lnTo>
                  <a:lnTo>
                    <a:pt x="0" y="1242"/>
                  </a:lnTo>
                  <a:lnTo>
                    <a:pt x="0" y="1242"/>
                  </a:lnTo>
                  <a:lnTo>
                    <a:pt x="0" y="1216"/>
                  </a:lnTo>
                  <a:lnTo>
                    <a:pt x="0" y="1216"/>
                  </a:lnTo>
                  <a:lnTo>
                    <a:pt x="0" y="1208"/>
                  </a:lnTo>
                  <a:lnTo>
                    <a:pt x="0" y="1208"/>
                  </a:lnTo>
                  <a:lnTo>
                    <a:pt x="2" y="1180"/>
                  </a:lnTo>
                  <a:lnTo>
                    <a:pt x="2" y="1180"/>
                  </a:lnTo>
                  <a:lnTo>
                    <a:pt x="2" y="1178"/>
                  </a:lnTo>
                  <a:lnTo>
                    <a:pt x="2" y="1178"/>
                  </a:lnTo>
                  <a:lnTo>
                    <a:pt x="4" y="1160"/>
                  </a:lnTo>
                  <a:lnTo>
                    <a:pt x="4" y="1160"/>
                  </a:lnTo>
                  <a:lnTo>
                    <a:pt x="4" y="1150"/>
                  </a:lnTo>
                  <a:lnTo>
                    <a:pt x="4" y="1150"/>
                  </a:lnTo>
                  <a:lnTo>
                    <a:pt x="10" y="1110"/>
                  </a:lnTo>
                  <a:lnTo>
                    <a:pt x="20" y="1066"/>
                  </a:lnTo>
                  <a:lnTo>
                    <a:pt x="34" y="1020"/>
                  </a:lnTo>
                  <a:lnTo>
                    <a:pt x="44" y="998"/>
                  </a:lnTo>
                  <a:lnTo>
                    <a:pt x="54" y="976"/>
                  </a:lnTo>
                  <a:lnTo>
                    <a:pt x="66" y="954"/>
                  </a:lnTo>
                  <a:lnTo>
                    <a:pt x="78" y="934"/>
                  </a:lnTo>
                  <a:lnTo>
                    <a:pt x="94" y="914"/>
                  </a:lnTo>
                  <a:lnTo>
                    <a:pt x="110" y="894"/>
                  </a:lnTo>
                  <a:lnTo>
                    <a:pt x="130" y="878"/>
                  </a:lnTo>
                  <a:lnTo>
                    <a:pt x="150" y="862"/>
                  </a:lnTo>
                  <a:lnTo>
                    <a:pt x="172" y="848"/>
                  </a:lnTo>
                  <a:lnTo>
                    <a:pt x="198" y="836"/>
                  </a:lnTo>
                  <a:lnTo>
                    <a:pt x="198" y="836"/>
                  </a:lnTo>
                  <a:lnTo>
                    <a:pt x="184" y="798"/>
                  </a:lnTo>
                  <a:lnTo>
                    <a:pt x="174" y="760"/>
                  </a:lnTo>
                  <a:lnTo>
                    <a:pt x="166" y="720"/>
                  </a:lnTo>
                  <a:lnTo>
                    <a:pt x="162" y="680"/>
                  </a:lnTo>
                  <a:lnTo>
                    <a:pt x="160" y="640"/>
                  </a:lnTo>
                  <a:lnTo>
                    <a:pt x="160" y="598"/>
                  </a:lnTo>
                  <a:lnTo>
                    <a:pt x="164" y="558"/>
                  </a:lnTo>
                  <a:lnTo>
                    <a:pt x="170" y="520"/>
                  </a:lnTo>
                  <a:lnTo>
                    <a:pt x="178" y="480"/>
                  </a:lnTo>
                  <a:lnTo>
                    <a:pt x="190" y="440"/>
                  </a:lnTo>
                  <a:lnTo>
                    <a:pt x="206" y="404"/>
                  </a:lnTo>
                  <a:lnTo>
                    <a:pt x="222" y="366"/>
                  </a:lnTo>
                  <a:lnTo>
                    <a:pt x="242" y="330"/>
                  </a:lnTo>
                  <a:lnTo>
                    <a:pt x="266" y="296"/>
                  </a:lnTo>
                  <a:lnTo>
                    <a:pt x="293" y="262"/>
                  </a:lnTo>
                  <a:lnTo>
                    <a:pt x="321" y="230"/>
                  </a:lnTo>
                  <a:lnTo>
                    <a:pt x="539" y="6"/>
                  </a:lnTo>
                  <a:lnTo>
                    <a:pt x="539" y="6"/>
                  </a:lnTo>
                  <a:lnTo>
                    <a:pt x="545" y="2"/>
                  </a:lnTo>
                  <a:lnTo>
                    <a:pt x="551" y="0"/>
                  </a:lnTo>
                  <a:lnTo>
                    <a:pt x="551" y="0"/>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
              <a:extLst>
                <a:ext uri="{FF2B5EF4-FFF2-40B4-BE49-F238E27FC236}">
                  <a16:creationId xmlns:a16="http://schemas.microsoft.com/office/drawing/2014/main" id="{9D4300CE-1021-06E0-CCFB-78F948E6A590}"/>
                </a:ext>
              </a:extLst>
            </p:cNvPr>
            <p:cNvSpPr>
              <a:spLocks/>
            </p:cNvSpPr>
            <p:nvPr/>
          </p:nvSpPr>
          <p:spPr bwMode="auto">
            <a:xfrm>
              <a:off x="5992" y="421"/>
              <a:ext cx="553" cy="1260"/>
            </a:xfrm>
            <a:custGeom>
              <a:avLst/>
              <a:gdLst>
                <a:gd name="T0" fmla="*/ 0 w 553"/>
                <a:gd name="T1" fmla="*/ 1258 h 1260"/>
                <a:gd name="T2" fmla="*/ 8 w 553"/>
                <a:gd name="T3" fmla="*/ 1258 h 1260"/>
                <a:gd name="T4" fmla="*/ 150 w 553"/>
                <a:gd name="T5" fmla="*/ 1112 h 1260"/>
                <a:gd name="T6" fmla="*/ 154 w 553"/>
                <a:gd name="T7" fmla="*/ 1110 h 1260"/>
                <a:gd name="T8" fmla="*/ 531 w 553"/>
                <a:gd name="T9" fmla="*/ 1258 h 1260"/>
                <a:gd name="T10" fmla="*/ 539 w 553"/>
                <a:gd name="T11" fmla="*/ 1260 h 1260"/>
                <a:gd name="T12" fmla="*/ 551 w 553"/>
                <a:gd name="T13" fmla="*/ 1252 h 1260"/>
                <a:gd name="T14" fmla="*/ 553 w 553"/>
                <a:gd name="T15" fmla="*/ 1244 h 1260"/>
                <a:gd name="T16" fmla="*/ 553 w 553"/>
                <a:gd name="T17" fmla="*/ 1242 h 1260"/>
                <a:gd name="T18" fmla="*/ 553 w 553"/>
                <a:gd name="T19" fmla="*/ 1216 h 1260"/>
                <a:gd name="T20" fmla="*/ 553 w 553"/>
                <a:gd name="T21" fmla="*/ 1208 h 1260"/>
                <a:gd name="T22" fmla="*/ 551 w 553"/>
                <a:gd name="T23" fmla="*/ 1180 h 1260"/>
                <a:gd name="T24" fmla="*/ 551 w 553"/>
                <a:gd name="T25" fmla="*/ 1178 h 1260"/>
                <a:gd name="T26" fmla="*/ 549 w 553"/>
                <a:gd name="T27" fmla="*/ 1160 h 1260"/>
                <a:gd name="T28" fmla="*/ 547 w 553"/>
                <a:gd name="T29" fmla="*/ 1150 h 1260"/>
                <a:gd name="T30" fmla="*/ 533 w 553"/>
                <a:gd name="T31" fmla="*/ 1066 h 1260"/>
                <a:gd name="T32" fmla="*/ 509 w 553"/>
                <a:gd name="T33" fmla="*/ 998 h 1260"/>
                <a:gd name="T34" fmla="*/ 487 w 553"/>
                <a:gd name="T35" fmla="*/ 954 h 1260"/>
                <a:gd name="T36" fmla="*/ 459 w 553"/>
                <a:gd name="T37" fmla="*/ 914 h 1260"/>
                <a:gd name="T38" fmla="*/ 423 w 553"/>
                <a:gd name="T39" fmla="*/ 878 h 1260"/>
                <a:gd name="T40" fmla="*/ 379 w 553"/>
                <a:gd name="T41" fmla="*/ 848 h 1260"/>
                <a:gd name="T42" fmla="*/ 355 w 553"/>
                <a:gd name="T43" fmla="*/ 836 h 1260"/>
                <a:gd name="T44" fmla="*/ 379 w 553"/>
                <a:gd name="T45" fmla="*/ 760 h 1260"/>
                <a:gd name="T46" fmla="*/ 391 w 553"/>
                <a:gd name="T47" fmla="*/ 680 h 1260"/>
                <a:gd name="T48" fmla="*/ 393 w 553"/>
                <a:gd name="T49" fmla="*/ 598 h 1260"/>
                <a:gd name="T50" fmla="*/ 383 w 553"/>
                <a:gd name="T51" fmla="*/ 520 h 1260"/>
                <a:gd name="T52" fmla="*/ 361 w 553"/>
                <a:gd name="T53" fmla="*/ 440 h 1260"/>
                <a:gd name="T54" fmla="*/ 329 w 553"/>
                <a:gd name="T55" fmla="*/ 366 h 1260"/>
                <a:gd name="T56" fmla="*/ 287 w 553"/>
                <a:gd name="T57" fmla="*/ 296 h 1260"/>
                <a:gd name="T58" fmla="*/ 232 w 553"/>
                <a:gd name="T59" fmla="*/ 230 h 1260"/>
                <a:gd name="T60" fmla="*/ 12 w 553"/>
                <a:gd name="T61" fmla="*/ 6 h 1260"/>
                <a:gd name="T62" fmla="*/ 0 w 553"/>
                <a:gd name="T63"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3" h="1260">
                  <a:moveTo>
                    <a:pt x="0" y="0"/>
                  </a:moveTo>
                  <a:lnTo>
                    <a:pt x="0" y="1258"/>
                  </a:lnTo>
                  <a:lnTo>
                    <a:pt x="0" y="1258"/>
                  </a:lnTo>
                  <a:lnTo>
                    <a:pt x="8" y="1258"/>
                  </a:lnTo>
                  <a:lnTo>
                    <a:pt x="14" y="1254"/>
                  </a:lnTo>
                  <a:lnTo>
                    <a:pt x="150" y="1112"/>
                  </a:lnTo>
                  <a:lnTo>
                    <a:pt x="150" y="1112"/>
                  </a:lnTo>
                  <a:lnTo>
                    <a:pt x="154" y="1110"/>
                  </a:lnTo>
                  <a:lnTo>
                    <a:pt x="158" y="1110"/>
                  </a:lnTo>
                  <a:lnTo>
                    <a:pt x="531" y="1258"/>
                  </a:lnTo>
                  <a:lnTo>
                    <a:pt x="531" y="1258"/>
                  </a:lnTo>
                  <a:lnTo>
                    <a:pt x="539" y="1260"/>
                  </a:lnTo>
                  <a:lnTo>
                    <a:pt x="545" y="1256"/>
                  </a:lnTo>
                  <a:lnTo>
                    <a:pt x="551" y="1252"/>
                  </a:lnTo>
                  <a:lnTo>
                    <a:pt x="553" y="1244"/>
                  </a:lnTo>
                  <a:lnTo>
                    <a:pt x="553" y="1244"/>
                  </a:lnTo>
                  <a:lnTo>
                    <a:pt x="553" y="1242"/>
                  </a:lnTo>
                  <a:lnTo>
                    <a:pt x="553" y="1242"/>
                  </a:lnTo>
                  <a:lnTo>
                    <a:pt x="553" y="1216"/>
                  </a:lnTo>
                  <a:lnTo>
                    <a:pt x="553" y="1216"/>
                  </a:lnTo>
                  <a:lnTo>
                    <a:pt x="553" y="1208"/>
                  </a:lnTo>
                  <a:lnTo>
                    <a:pt x="553" y="1208"/>
                  </a:lnTo>
                  <a:lnTo>
                    <a:pt x="551" y="1180"/>
                  </a:lnTo>
                  <a:lnTo>
                    <a:pt x="551" y="1180"/>
                  </a:lnTo>
                  <a:lnTo>
                    <a:pt x="551" y="1178"/>
                  </a:lnTo>
                  <a:lnTo>
                    <a:pt x="551" y="1178"/>
                  </a:lnTo>
                  <a:lnTo>
                    <a:pt x="549" y="1160"/>
                  </a:lnTo>
                  <a:lnTo>
                    <a:pt x="549" y="1160"/>
                  </a:lnTo>
                  <a:lnTo>
                    <a:pt x="547" y="1150"/>
                  </a:lnTo>
                  <a:lnTo>
                    <a:pt x="547" y="1150"/>
                  </a:lnTo>
                  <a:lnTo>
                    <a:pt x="541" y="1110"/>
                  </a:lnTo>
                  <a:lnTo>
                    <a:pt x="533" y="1066"/>
                  </a:lnTo>
                  <a:lnTo>
                    <a:pt x="517" y="1020"/>
                  </a:lnTo>
                  <a:lnTo>
                    <a:pt x="509" y="998"/>
                  </a:lnTo>
                  <a:lnTo>
                    <a:pt x="499" y="976"/>
                  </a:lnTo>
                  <a:lnTo>
                    <a:pt x="487" y="954"/>
                  </a:lnTo>
                  <a:lnTo>
                    <a:pt x="473" y="934"/>
                  </a:lnTo>
                  <a:lnTo>
                    <a:pt x="459" y="914"/>
                  </a:lnTo>
                  <a:lnTo>
                    <a:pt x="441" y="894"/>
                  </a:lnTo>
                  <a:lnTo>
                    <a:pt x="423" y="878"/>
                  </a:lnTo>
                  <a:lnTo>
                    <a:pt x="403" y="862"/>
                  </a:lnTo>
                  <a:lnTo>
                    <a:pt x="379" y="848"/>
                  </a:lnTo>
                  <a:lnTo>
                    <a:pt x="355" y="836"/>
                  </a:lnTo>
                  <a:lnTo>
                    <a:pt x="355" y="836"/>
                  </a:lnTo>
                  <a:lnTo>
                    <a:pt x="369" y="798"/>
                  </a:lnTo>
                  <a:lnTo>
                    <a:pt x="379" y="760"/>
                  </a:lnTo>
                  <a:lnTo>
                    <a:pt x="385" y="720"/>
                  </a:lnTo>
                  <a:lnTo>
                    <a:pt x="391" y="680"/>
                  </a:lnTo>
                  <a:lnTo>
                    <a:pt x="393" y="640"/>
                  </a:lnTo>
                  <a:lnTo>
                    <a:pt x="393" y="598"/>
                  </a:lnTo>
                  <a:lnTo>
                    <a:pt x="389" y="558"/>
                  </a:lnTo>
                  <a:lnTo>
                    <a:pt x="383" y="520"/>
                  </a:lnTo>
                  <a:lnTo>
                    <a:pt x="373" y="480"/>
                  </a:lnTo>
                  <a:lnTo>
                    <a:pt x="361" y="440"/>
                  </a:lnTo>
                  <a:lnTo>
                    <a:pt x="347" y="404"/>
                  </a:lnTo>
                  <a:lnTo>
                    <a:pt x="329" y="366"/>
                  </a:lnTo>
                  <a:lnTo>
                    <a:pt x="309" y="330"/>
                  </a:lnTo>
                  <a:lnTo>
                    <a:pt x="287" y="296"/>
                  </a:lnTo>
                  <a:lnTo>
                    <a:pt x="260" y="262"/>
                  </a:lnTo>
                  <a:lnTo>
                    <a:pt x="232" y="230"/>
                  </a:lnTo>
                  <a:lnTo>
                    <a:pt x="12" y="6"/>
                  </a:lnTo>
                  <a:lnTo>
                    <a:pt x="12" y="6"/>
                  </a:lnTo>
                  <a:lnTo>
                    <a:pt x="6" y="2"/>
                  </a:lnTo>
                  <a:lnTo>
                    <a:pt x="0"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2">
              <a:extLst>
                <a:ext uri="{FF2B5EF4-FFF2-40B4-BE49-F238E27FC236}">
                  <a16:creationId xmlns:a16="http://schemas.microsoft.com/office/drawing/2014/main" id="{3808CF7A-5227-BB90-138D-48859FAA435E}"/>
                </a:ext>
              </a:extLst>
            </p:cNvPr>
            <p:cNvSpPr>
              <a:spLocks/>
            </p:cNvSpPr>
            <p:nvPr/>
          </p:nvSpPr>
          <p:spPr bwMode="auto">
            <a:xfrm>
              <a:off x="5441" y="1609"/>
              <a:ext cx="0" cy="12"/>
            </a:xfrm>
            <a:custGeom>
              <a:avLst/>
              <a:gdLst>
                <a:gd name="T0" fmla="*/ 0 h 12"/>
                <a:gd name="T1" fmla="*/ 0 h 12"/>
                <a:gd name="T2" fmla="*/ 12 h 12"/>
                <a:gd name="T3" fmla="*/ 12 h 12"/>
                <a:gd name="T4" fmla="*/ 0 h 12"/>
                <a:gd name="T5" fmla="*/ 0 h 12"/>
              </a:gdLst>
              <a:ahLst/>
              <a:cxnLst>
                <a:cxn ang="0">
                  <a:pos x="0" y="T0"/>
                </a:cxn>
                <a:cxn ang="0">
                  <a:pos x="0" y="T1"/>
                </a:cxn>
                <a:cxn ang="0">
                  <a:pos x="0" y="T2"/>
                </a:cxn>
                <a:cxn ang="0">
                  <a:pos x="0" y="T3"/>
                </a:cxn>
                <a:cxn ang="0">
                  <a:pos x="0" y="T4"/>
                </a:cxn>
                <a:cxn ang="0">
                  <a:pos x="0" y="T5"/>
                </a:cxn>
              </a:cxnLst>
              <a:rect l="0" t="0" r="r" b="b"/>
              <a:pathLst>
                <a:path h="12">
                  <a:moveTo>
                    <a:pt x="0" y="0"/>
                  </a:moveTo>
                  <a:lnTo>
                    <a:pt x="0" y="0"/>
                  </a:lnTo>
                  <a:lnTo>
                    <a:pt x="0" y="12"/>
                  </a:lnTo>
                  <a:lnTo>
                    <a:pt x="0" y="12"/>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3">
              <a:extLst>
                <a:ext uri="{FF2B5EF4-FFF2-40B4-BE49-F238E27FC236}">
                  <a16:creationId xmlns:a16="http://schemas.microsoft.com/office/drawing/2014/main" id="{452B6C76-D891-87A5-26C6-A671D78B7EF0}"/>
                </a:ext>
              </a:extLst>
            </p:cNvPr>
            <p:cNvSpPr>
              <a:spLocks/>
            </p:cNvSpPr>
            <p:nvPr/>
          </p:nvSpPr>
          <p:spPr bwMode="auto">
            <a:xfrm>
              <a:off x="5441" y="1621"/>
              <a:ext cx="0" cy="8"/>
            </a:xfrm>
            <a:custGeom>
              <a:avLst/>
              <a:gdLst>
                <a:gd name="T0" fmla="*/ 8 h 8"/>
                <a:gd name="T1" fmla="*/ 8 h 8"/>
                <a:gd name="T2" fmla="*/ 0 h 8"/>
                <a:gd name="T3" fmla="*/ 0 h 8"/>
                <a:gd name="T4" fmla="*/ 8 h 8"/>
                <a:gd name="T5" fmla="*/ 8 h 8"/>
              </a:gdLst>
              <a:ahLst/>
              <a:cxnLst>
                <a:cxn ang="0">
                  <a:pos x="0" y="T0"/>
                </a:cxn>
                <a:cxn ang="0">
                  <a:pos x="0" y="T1"/>
                </a:cxn>
                <a:cxn ang="0">
                  <a:pos x="0" y="T2"/>
                </a:cxn>
                <a:cxn ang="0">
                  <a:pos x="0" y="T3"/>
                </a:cxn>
                <a:cxn ang="0">
                  <a:pos x="0" y="T4"/>
                </a:cxn>
                <a:cxn ang="0">
                  <a:pos x="0" y="T5"/>
                </a:cxn>
              </a:cxnLst>
              <a:rect l="0" t="0" r="r" b="b"/>
              <a:pathLst>
                <a:path h="8">
                  <a:moveTo>
                    <a:pt x="0" y="8"/>
                  </a:moveTo>
                  <a:lnTo>
                    <a:pt x="0" y="8"/>
                  </a:lnTo>
                  <a:lnTo>
                    <a:pt x="0" y="0"/>
                  </a:lnTo>
                  <a:lnTo>
                    <a:pt x="0" y="0"/>
                  </a:lnTo>
                  <a:lnTo>
                    <a:pt x="0" y="8"/>
                  </a:lnTo>
                  <a:lnTo>
                    <a:pt x="0" y="8"/>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4">
              <a:extLst>
                <a:ext uri="{FF2B5EF4-FFF2-40B4-BE49-F238E27FC236}">
                  <a16:creationId xmlns:a16="http://schemas.microsoft.com/office/drawing/2014/main" id="{DA6E013B-1B92-0352-AB78-018BFAA9BFA0}"/>
                </a:ext>
              </a:extLst>
            </p:cNvPr>
            <p:cNvSpPr>
              <a:spLocks/>
            </p:cNvSpPr>
            <p:nvPr/>
          </p:nvSpPr>
          <p:spPr bwMode="auto">
            <a:xfrm>
              <a:off x="5441" y="1601"/>
              <a:ext cx="2" cy="8"/>
            </a:xfrm>
            <a:custGeom>
              <a:avLst/>
              <a:gdLst>
                <a:gd name="T0" fmla="*/ 2 w 2"/>
                <a:gd name="T1" fmla="*/ 0 h 8"/>
                <a:gd name="T2" fmla="*/ 2 w 2"/>
                <a:gd name="T3" fmla="*/ 0 h 8"/>
                <a:gd name="T4" fmla="*/ 0 w 2"/>
                <a:gd name="T5" fmla="*/ 8 h 8"/>
                <a:gd name="T6" fmla="*/ 0 w 2"/>
                <a:gd name="T7" fmla="*/ 8 h 8"/>
                <a:gd name="T8" fmla="*/ 2 w 2"/>
                <a:gd name="T9" fmla="*/ 0 h 8"/>
                <a:gd name="T10" fmla="*/ 2 w 2"/>
                <a:gd name="T11" fmla="*/ 0 h 8"/>
              </a:gdLst>
              <a:ahLst/>
              <a:cxnLst>
                <a:cxn ang="0">
                  <a:pos x="T0" y="T1"/>
                </a:cxn>
                <a:cxn ang="0">
                  <a:pos x="T2" y="T3"/>
                </a:cxn>
                <a:cxn ang="0">
                  <a:pos x="T4" y="T5"/>
                </a:cxn>
                <a:cxn ang="0">
                  <a:pos x="T6" y="T7"/>
                </a:cxn>
                <a:cxn ang="0">
                  <a:pos x="T8" y="T9"/>
                </a:cxn>
                <a:cxn ang="0">
                  <a:pos x="T10" y="T11"/>
                </a:cxn>
              </a:cxnLst>
              <a:rect l="0" t="0" r="r" b="b"/>
              <a:pathLst>
                <a:path w="2" h="8">
                  <a:moveTo>
                    <a:pt x="2" y="0"/>
                  </a:moveTo>
                  <a:lnTo>
                    <a:pt x="2" y="0"/>
                  </a:lnTo>
                  <a:lnTo>
                    <a:pt x="0" y="8"/>
                  </a:lnTo>
                  <a:lnTo>
                    <a:pt x="0" y="8"/>
                  </a:lnTo>
                  <a:lnTo>
                    <a:pt x="2" y="0"/>
                  </a:lnTo>
                  <a:lnTo>
                    <a:pt x="2"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5">
              <a:extLst>
                <a:ext uri="{FF2B5EF4-FFF2-40B4-BE49-F238E27FC236}">
                  <a16:creationId xmlns:a16="http://schemas.microsoft.com/office/drawing/2014/main" id="{1103DC56-2BA5-7773-FEE5-27624F3FF449}"/>
                </a:ext>
              </a:extLst>
            </p:cNvPr>
            <p:cNvSpPr>
              <a:spLocks/>
            </p:cNvSpPr>
            <p:nvPr/>
          </p:nvSpPr>
          <p:spPr bwMode="auto">
            <a:xfrm>
              <a:off x="5443" y="1581"/>
              <a:ext cx="2" cy="18"/>
            </a:xfrm>
            <a:custGeom>
              <a:avLst/>
              <a:gdLst>
                <a:gd name="T0" fmla="*/ 2 w 2"/>
                <a:gd name="T1" fmla="*/ 0 h 18"/>
                <a:gd name="T2" fmla="*/ 2 w 2"/>
                <a:gd name="T3" fmla="*/ 0 h 18"/>
                <a:gd name="T4" fmla="*/ 0 w 2"/>
                <a:gd name="T5" fmla="*/ 18 h 18"/>
                <a:gd name="T6" fmla="*/ 0 w 2"/>
                <a:gd name="T7" fmla="*/ 18 h 18"/>
                <a:gd name="T8" fmla="*/ 2 w 2"/>
                <a:gd name="T9" fmla="*/ 0 h 18"/>
                <a:gd name="T10" fmla="*/ 2 w 2"/>
                <a:gd name="T11" fmla="*/ 0 h 18"/>
              </a:gdLst>
              <a:ahLst/>
              <a:cxnLst>
                <a:cxn ang="0">
                  <a:pos x="T0" y="T1"/>
                </a:cxn>
                <a:cxn ang="0">
                  <a:pos x="T2" y="T3"/>
                </a:cxn>
                <a:cxn ang="0">
                  <a:pos x="T4" y="T5"/>
                </a:cxn>
                <a:cxn ang="0">
                  <a:pos x="T6" y="T7"/>
                </a:cxn>
                <a:cxn ang="0">
                  <a:pos x="T8" y="T9"/>
                </a:cxn>
                <a:cxn ang="0">
                  <a:pos x="T10" y="T11"/>
                </a:cxn>
              </a:cxnLst>
              <a:rect l="0" t="0" r="r" b="b"/>
              <a:pathLst>
                <a:path w="2" h="18">
                  <a:moveTo>
                    <a:pt x="2" y="0"/>
                  </a:moveTo>
                  <a:lnTo>
                    <a:pt x="2" y="0"/>
                  </a:lnTo>
                  <a:lnTo>
                    <a:pt x="0" y="18"/>
                  </a:lnTo>
                  <a:lnTo>
                    <a:pt x="0" y="18"/>
                  </a:lnTo>
                  <a:lnTo>
                    <a:pt x="2" y="0"/>
                  </a:lnTo>
                  <a:lnTo>
                    <a:pt x="2"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6">
              <a:extLst>
                <a:ext uri="{FF2B5EF4-FFF2-40B4-BE49-F238E27FC236}">
                  <a16:creationId xmlns:a16="http://schemas.microsoft.com/office/drawing/2014/main" id="{F8829E52-44B2-F8FF-B4D2-8BAD1D22959C}"/>
                </a:ext>
              </a:extLst>
            </p:cNvPr>
            <p:cNvSpPr>
              <a:spLocks/>
            </p:cNvSpPr>
            <p:nvPr/>
          </p:nvSpPr>
          <p:spPr bwMode="auto">
            <a:xfrm>
              <a:off x="5836" y="815"/>
              <a:ext cx="314" cy="314"/>
            </a:xfrm>
            <a:custGeom>
              <a:avLst/>
              <a:gdLst>
                <a:gd name="T0" fmla="*/ 314 w 314"/>
                <a:gd name="T1" fmla="*/ 156 h 314"/>
                <a:gd name="T2" fmla="*/ 310 w 314"/>
                <a:gd name="T3" fmla="*/ 188 h 314"/>
                <a:gd name="T4" fmla="*/ 302 w 314"/>
                <a:gd name="T5" fmla="*/ 218 h 314"/>
                <a:gd name="T6" fmla="*/ 288 w 314"/>
                <a:gd name="T7" fmla="*/ 244 h 314"/>
                <a:gd name="T8" fmla="*/ 268 w 314"/>
                <a:gd name="T9" fmla="*/ 268 h 314"/>
                <a:gd name="T10" fmla="*/ 244 w 314"/>
                <a:gd name="T11" fmla="*/ 288 h 314"/>
                <a:gd name="T12" fmla="*/ 218 w 314"/>
                <a:gd name="T13" fmla="*/ 302 h 314"/>
                <a:gd name="T14" fmla="*/ 188 w 314"/>
                <a:gd name="T15" fmla="*/ 310 h 314"/>
                <a:gd name="T16" fmla="*/ 156 w 314"/>
                <a:gd name="T17" fmla="*/ 314 h 314"/>
                <a:gd name="T18" fmla="*/ 140 w 314"/>
                <a:gd name="T19" fmla="*/ 314 h 314"/>
                <a:gd name="T20" fmla="*/ 110 w 314"/>
                <a:gd name="T21" fmla="*/ 306 h 314"/>
                <a:gd name="T22" fmla="*/ 82 w 314"/>
                <a:gd name="T23" fmla="*/ 296 h 314"/>
                <a:gd name="T24" fmla="*/ 56 w 314"/>
                <a:gd name="T25" fmla="*/ 278 h 314"/>
                <a:gd name="T26" fmla="*/ 36 w 314"/>
                <a:gd name="T27" fmla="*/ 256 h 314"/>
                <a:gd name="T28" fmla="*/ 18 w 314"/>
                <a:gd name="T29" fmla="*/ 232 h 314"/>
                <a:gd name="T30" fmla="*/ 6 w 314"/>
                <a:gd name="T31" fmla="*/ 204 h 314"/>
                <a:gd name="T32" fmla="*/ 0 w 314"/>
                <a:gd name="T33" fmla="*/ 172 h 314"/>
                <a:gd name="T34" fmla="*/ 0 w 314"/>
                <a:gd name="T35" fmla="*/ 156 h 314"/>
                <a:gd name="T36" fmla="*/ 2 w 314"/>
                <a:gd name="T37" fmla="*/ 124 h 314"/>
                <a:gd name="T38" fmla="*/ 12 w 314"/>
                <a:gd name="T39" fmla="*/ 96 h 314"/>
                <a:gd name="T40" fmla="*/ 26 w 314"/>
                <a:gd name="T41" fmla="*/ 68 h 314"/>
                <a:gd name="T42" fmla="*/ 46 w 314"/>
                <a:gd name="T43" fmla="*/ 46 h 314"/>
                <a:gd name="T44" fmla="*/ 68 w 314"/>
                <a:gd name="T45" fmla="*/ 26 h 314"/>
                <a:gd name="T46" fmla="*/ 96 w 314"/>
                <a:gd name="T47" fmla="*/ 12 h 314"/>
                <a:gd name="T48" fmla="*/ 124 w 314"/>
                <a:gd name="T49" fmla="*/ 2 h 314"/>
                <a:gd name="T50" fmla="*/ 156 w 314"/>
                <a:gd name="T51" fmla="*/ 0 h 314"/>
                <a:gd name="T52" fmla="*/ 172 w 314"/>
                <a:gd name="T53" fmla="*/ 0 h 314"/>
                <a:gd name="T54" fmla="*/ 204 w 314"/>
                <a:gd name="T55" fmla="*/ 6 h 314"/>
                <a:gd name="T56" fmla="*/ 232 w 314"/>
                <a:gd name="T57" fmla="*/ 18 h 314"/>
                <a:gd name="T58" fmla="*/ 256 w 314"/>
                <a:gd name="T59" fmla="*/ 36 h 314"/>
                <a:gd name="T60" fmla="*/ 278 w 314"/>
                <a:gd name="T61" fmla="*/ 56 h 314"/>
                <a:gd name="T62" fmla="*/ 296 w 314"/>
                <a:gd name="T63" fmla="*/ 82 h 314"/>
                <a:gd name="T64" fmla="*/ 306 w 314"/>
                <a:gd name="T65" fmla="*/ 110 h 314"/>
                <a:gd name="T66" fmla="*/ 314 w 314"/>
                <a:gd name="T67" fmla="*/ 140 h 314"/>
                <a:gd name="T68" fmla="*/ 314 w 314"/>
                <a:gd name="T69" fmla="*/ 15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4" h="314">
                  <a:moveTo>
                    <a:pt x="314" y="156"/>
                  </a:moveTo>
                  <a:lnTo>
                    <a:pt x="314" y="156"/>
                  </a:lnTo>
                  <a:lnTo>
                    <a:pt x="314" y="172"/>
                  </a:lnTo>
                  <a:lnTo>
                    <a:pt x="310" y="188"/>
                  </a:lnTo>
                  <a:lnTo>
                    <a:pt x="306" y="204"/>
                  </a:lnTo>
                  <a:lnTo>
                    <a:pt x="302" y="218"/>
                  </a:lnTo>
                  <a:lnTo>
                    <a:pt x="296" y="232"/>
                  </a:lnTo>
                  <a:lnTo>
                    <a:pt x="288" y="244"/>
                  </a:lnTo>
                  <a:lnTo>
                    <a:pt x="278" y="256"/>
                  </a:lnTo>
                  <a:lnTo>
                    <a:pt x="268" y="268"/>
                  </a:lnTo>
                  <a:lnTo>
                    <a:pt x="256" y="278"/>
                  </a:lnTo>
                  <a:lnTo>
                    <a:pt x="244" y="288"/>
                  </a:lnTo>
                  <a:lnTo>
                    <a:pt x="232" y="296"/>
                  </a:lnTo>
                  <a:lnTo>
                    <a:pt x="218" y="302"/>
                  </a:lnTo>
                  <a:lnTo>
                    <a:pt x="204" y="306"/>
                  </a:lnTo>
                  <a:lnTo>
                    <a:pt x="188" y="310"/>
                  </a:lnTo>
                  <a:lnTo>
                    <a:pt x="172" y="314"/>
                  </a:lnTo>
                  <a:lnTo>
                    <a:pt x="156" y="314"/>
                  </a:lnTo>
                  <a:lnTo>
                    <a:pt x="156" y="314"/>
                  </a:lnTo>
                  <a:lnTo>
                    <a:pt x="140" y="314"/>
                  </a:lnTo>
                  <a:lnTo>
                    <a:pt x="124" y="310"/>
                  </a:lnTo>
                  <a:lnTo>
                    <a:pt x="110" y="306"/>
                  </a:lnTo>
                  <a:lnTo>
                    <a:pt x="96" y="302"/>
                  </a:lnTo>
                  <a:lnTo>
                    <a:pt x="82" y="296"/>
                  </a:lnTo>
                  <a:lnTo>
                    <a:pt x="68" y="288"/>
                  </a:lnTo>
                  <a:lnTo>
                    <a:pt x="56" y="278"/>
                  </a:lnTo>
                  <a:lnTo>
                    <a:pt x="46" y="268"/>
                  </a:lnTo>
                  <a:lnTo>
                    <a:pt x="36" y="256"/>
                  </a:lnTo>
                  <a:lnTo>
                    <a:pt x="26" y="244"/>
                  </a:lnTo>
                  <a:lnTo>
                    <a:pt x="18" y="232"/>
                  </a:lnTo>
                  <a:lnTo>
                    <a:pt x="12" y="218"/>
                  </a:lnTo>
                  <a:lnTo>
                    <a:pt x="6" y="204"/>
                  </a:lnTo>
                  <a:lnTo>
                    <a:pt x="2" y="188"/>
                  </a:lnTo>
                  <a:lnTo>
                    <a:pt x="0" y="172"/>
                  </a:lnTo>
                  <a:lnTo>
                    <a:pt x="0" y="156"/>
                  </a:lnTo>
                  <a:lnTo>
                    <a:pt x="0" y="156"/>
                  </a:lnTo>
                  <a:lnTo>
                    <a:pt x="0" y="140"/>
                  </a:lnTo>
                  <a:lnTo>
                    <a:pt x="2" y="124"/>
                  </a:lnTo>
                  <a:lnTo>
                    <a:pt x="6" y="110"/>
                  </a:lnTo>
                  <a:lnTo>
                    <a:pt x="12" y="96"/>
                  </a:lnTo>
                  <a:lnTo>
                    <a:pt x="18" y="82"/>
                  </a:lnTo>
                  <a:lnTo>
                    <a:pt x="26" y="68"/>
                  </a:lnTo>
                  <a:lnTo>
                    <a:pt x="36" y="56"/>
                  </a:lnTo>
                  <a:lnTo>
                    <a:pt x="46" y="46"/>
                  </a:lnTo>
                  <a:lnTo>
                    <a:pt x="56" y="36"/>
                  </a:lnTo>
                  <a:lnTo>
                    <a:pt x="68" y="26"/>
                  </a:lnTo>
                  <a:lnTo>
                    <a:pt x="82" y="18"/>
                  </a:lnTo>
                  <a:lnTo>
                    <a:pt x="96" y="12"/>
                  </a:lnTo>
                  <a:lnTo>
                    <a:pt x="110" y="6"/>
                  </a:lnTo>
                  <a:lnTo>
                    <a:pt x="124" y="2"/>
                  </a:lnTo>
                  <a:lnTo>
                    <a:pt x="140" y="0"/>
                  </a:lnTo>
                  <a:lnTo>
                    <a:pt x="156" y="0"/>
                  </a:lnTo>
                  <a:lnTo>
                    <a:pt x="156" y="0"/>
                  </a:lnTo>
                  <a:lnTo>
                    <a:pt x="172" y="0"/>
                  </a:lnTo>
                  <a:lnTo>
                    <a:pt x="188" y="2"/>
                  </a:lnTo>
                  <a:lnTo>
                    <a:pt x="204" y="6"/>
                  </a:lnTo>
                  <a:lnTo>
                    <a:pt x="218" y="12"/>
                  </a:lnTo>
                  <a:lnTo>
                    <a:pt x="232" y="18"/>
                  </a:lnTo>
                  <a:lnTo>
                    <a:pt x="244" y="26"/>
                  </a:lnTo>
                  <a:lnTo>
                    <a:pt x="256" y="36"/>
                  </a:lnTo>
                  <a:lnTo>
                    <a:pt x="268" y="46"/>
                  </a:lnTo>
                  <a:lnTo>
                    <a:pt x="278" y="56"/>
                  </a:lnTo>
                  <a:lnTo>
                    <a:pt x="288" y="68"/>
                  </a:lnTo>
                  <a:lnTo>
                    <a:pt x="296" y="82"/>
                  </a:lnTo>
                  <a:lnTo>
                    <a:pt x="302" y="96"/>
                  </a:lnTo>
                  <a:lnTo>
                    <a:pt x="306" y="110"/>
                  </a:lnTo>
                  <a:lnTo>
                    <a:pt x="310" y="124"/>
                  </a:lnTo>
                  <a:lnTo>
                    <a:pt x="314" y="140"/>
                  </a:lnTo>
                  <a:lnTo>
                    <a:pt x="314" y="156"/>
                  </a:lnTo>
                  <a:lnTo>
                    <a:pt x="314" y="156"/>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7">
              <a:extLst>
                <a:ext uri="{FF2B5EF4-FFF2-40B4-BE49-F238E27FC236}">
                  <a16:creationId xmlns:a16="http://schemas.microsoft.com/office/drawing/2014/main" id="{B7D9ED17-CDD5-5D5C-4F77-3692DA46B65A}"/>
                </a:ext>
              </a:extLst>
            </p:cNvPr>
            <p:cNvSpPr>
              <a:spLocks/>
            </p:cNvSpPr>
            <p:nvPr/>
          </p:nvSpPr>
          <p:spPr bwMode="auto">
            <a:xfrm>
              <a:off x="5441" y="1645"/>
              <a:ext cx="0" cy="6"/>
            </a:xfrm>
            <a:custGeom>
              <a:avLst/>
              <a:gdLst>
                <a:gd name="T0" fmla="*/ 0 h 6"/>
                <a:gd name="T1" fmla="*/ 0 h 6"/>
                <a:gd name="T2" fmla="*/ 6 h 6"/>
                <a:gd name="T3" fmla="*/ 6 h 6"/>
                <a:gd name="T4" fmla="*/ 0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lnTo>
                    <a:pt x="0" y="0"/>
                  </a:lnTo>
                  <a:lnTo>
                    <a:pt x="0" y="6"/>
                  </a:lnTo>
                  <a:lnTo>
                    <a:pt x="0" y="6"/>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8">
              <a:extLst>
                <a:ext uri="{FF2B5EF4-FFF2-40B4-BE49-F238E27FC236}">
                  <a16:creationId xmlns:a16="http://schemas.microsoft.com/office/drawing/2014/main" id="{5F2FC752-4A04-692F-0BE7-070E1D42DCB1}"/>
                </a:ext>
              </a:extLst>
            </p:cNvPr>
            <p:cNvSpPr>
              <a:spLocks/>
            </p:cNvSpPr>
            <p:nvPr/>
          </p:nvSpPr>
          <p:spPr bwMode="auto">
            <a:xfrm>
              <a:off x="5441" y="165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9">
              <a:extLst>
                <a:ext uri="{FF2B5EF4-FFF2-40B4-BE49-F238E27FC236}">
                  <a16:creationId xmlns:a16="http://schemas.microsoft.com/office/drawing/2014/main" id="{7295919E-E3A4-5354-9E97-A5F9E21E533D}"/>
                </a:ext>
              </a:extLst>
            </p:cNvPr>
            <p:cNvSpPr>
              <a:spLocks/>
            </p:cNvSpPr>
            <p:nvPr/>
          </p:nvSpPr>
          <p:spPr bwMode="auto">
            <a:xfrm>
              <a:off x="5441" y="1651"/>
              <a:ext cx="0" cy="6"/>
            </a:xfrm>
            <a:custGeom>
              <a:avLst/>
              <a:gdLst>
                <a:gd name="T0" fmla="*/ 0 h 6"/>
                <a:gd name="T1" fmla="*/ 0 h 6"/>
                <a:gd name="T2" fmla="*/ 6 h 6"/>
                <a:gd name="T3" fmla="*/ 6 h 6"/>
                <a:gd name="T4" fmla="*/ 0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lnTo>
                    <a:pt x="0" y="0"/>
                  </a:lnTo>
                  <a:lnTo>
                    <a:pt x="0" y="6"/>
                  </a:lnTo>
                  <a:lnTo>
                    <a:pt x="0" y="6"/>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0">
              <a:extLst>
                <a:ext uri="{FF2B5EF4-FFF2-40B4-BE49-F238E27FC236}">
                  <a16:creationId xmlns:a16="http://schemas.microsoft.com/office/drawing/2014/main" id="{E5752760-0165-B123-CEED-5E3A83CF4944}"/>
                </a:ext>
              </a:extLst>
            </p:cNvPr>
            <p:cNvSpPr>
              <a:spLocks/>
            </p:cNvSpPr>
            <p:nvPr/>
          </p:nvSpPr>
          <p:spPr bwMode="auto">
            <a:xfrm>
              <a:off x="5441" y="1657"/>
              <a:ext cx="0" cy="6"/>
            </a:xfrm>
            <a:custGeom>
              <a:avLst/>
              <a:gdLst>
                <a:gd name="T0" fmla="*/ 6 h 6"/>
                <a:gd name="T1" fmla="*/ 6 h 6"/>
                <a:gd name="T2" fmla="*/ 0 h 6"/>
                <a:gd name="T3" fmla="*/ 0 h 6"/>
                <a:gd name="T4" fmla="*/ 6 h 6"/>
                <a:gd name="T5" fmla="*/ 6 h 6"/>
              </a:gdLst>
              <a:ahLst/>
              <a:cxnLst>
                <a:cxn ang="0">
                  <a:pos x="0" y="T0"/>
                </a:cxn>
                <a:cxn ang="0">
                  <a:pos x="0" y="T1"/>
                </a:cxn>
                <a:cxn ang="0">
                  <a:pos x="0" y="T2"/>
                </a:cxn>
                <a:cxn ang="0">
                  <a:pos x="0" y="T3"/>
                </a:cxn>
                <a:cxn ang="0">
                  <a:pos x="0" y="T4"/>
                </a:cxn>
                <a:cxn ang="0">
                  <a:pos x="0" y="T5"/>
                </a:cxn>
              </a:cxnLst>
              <a:rect l="0" t="0" r="r" b="b"/>
              <a:pathLst>
                <a:path h="6">
                  <a:moveTo>
                    <a:pt x="0" y="6"/>
                  </a:moveTo>
                  <a:lnTo>
                    <a:pt x="0" y="6"/>
                  </a:lnTo>
                  <a:lnTo>
                    <a:pt x="0" y="0"/>
                  </a:lnTo>
                  <a:lnTo>
                    <a:pt x="0" y="0"/>
                  </a:lnTo>
                  <a:lnTo>
                    <a:pt x="0" y="6"/>
                  </a:lnTo>
                  <a:lnTo>
                    <a:pt x="0" y="6"/>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1">
              <a:extLst>
                <a:ext uri="{FF2B5EF4-FFF2-40B4-BE49-F238E27FC236}">
                  <a16:creationId xmlns:a16="http://schemas.microsoft.com/office/drawing/2014/main" id="{20CAFA8B-78BD-914A-F898-3C85F821437E}"/>
                </a:ext>
              </a:extLst>
            </p:cNvPr>
            <p:cNvSpPr>
              <a:spLocks/>
            </p:cNvSpPr>
            <p:nvPr/>
          </p:nvSpPr>
          <p:spPr bwMode="auto">
            <a:xfrm>
              <a:off x="5441" y="16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a:extLst>
                <a:ext uri="{FF2B5EF4-FFF2-40B4-BE49-F238E27FC236}">
                  <a16:creationId xmlns:a16="http://schemas.microsoft.com/office/drawing/2014/main" id="{1BD6DC37-BDBF-FE22-2FFB-6EF6947D5C1C}"/>
                </a:ext>
              </a:extLst>
            </p:cNvPr>
            <p:cNvSpPr>
              <a:spLocks/>
            </p:cNvSpPr>
            <p:nvPr/>
          </p:nvSpPr>
          <p:spPr bwMode="auto">
            <a:xfrm>
              <a:off x="5441" y="1637"/>
              <a:ext cx="0" cy="6"/>
            </a:xfrm>
            <a:custGeom>
              <a:avLst/>
              <a:gdLst>
                <a:gd name="T0" fmla="*/ 0 h 6"/>
                <a:gd name="T1" fmla="*/ 0 h 6"/>
                <a:gd name="T2" fmla="*/ 6 h 6"/>
                <a:gd name="T3" fmla="*/ 6 h 6"/>
                <a:gd name="T4" fmla="*/ 0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lnTo>
                    <a:pt x="0" y="0"/>
                  </a:lnTo>
                  <a:lnTo>
                    <a:pt x="0" y="6"/>
                  </a:lnTo>
                  <a:lnTo>
                    <a:pt x="0" y="6"/>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6C8A0CB1-FBA1-B7C9-182F-172C2C06C392}"/>
                </a:ext>
              </a:extLst>
            </p:cNvPr>
            <p:cNvSpPr>
              <a:spLocks/>
            </p:cNvSpPr>
            <p:nvPr/>
          </p:nvSpPr>
          <p:spPr bwMode="auto">
            <a:xfrm>
              <a:off x="5441" y="1643"/>
              <a:ext cx="0" cy="2"/>
            </a:xfrm>
            <a:custGeom>
              <a:avLst/>
              <a:gdLst>
                <a:gd name="T0" fmla="*/ 0 h 2"/>
                <a:gd name="T1" fmla="*/ 0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2"/>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3">
            <a:extLst>
              <a:ext uri="{FF2B5EF4-FFF2-40B4-BE49-F238E27FC236}">
                <a16:creationId xmlns:a16="http://schemas.microsoft.com/office/drawing/2014/main" id="{F1A20218-230A-0893-6500-462F3F5DBCB9}"/>
              </a:ext>
            </a:extLst>
          </p:cNvPr>
          <p:cNvGrpSpPr>
            <a:grpSpLocks noChangeAspect="1"/>
          </p:cNvGrpSpPr>
          <p:nvPr/>
        </p:nvGrpSpPr>
        <p:grpSpPr bwMode="auto">
          <a:xfrm>
            <a:off x="438414" y="6553193"/>
            <a:ext cx="1608970" cy="1616632"/>
            <a:chOff x="722" y="2466"/>
            <a:chExt cx="1260" cy="1266"/>
          </a:xfrm>
        </p:grpSpPr>
        <p:sp>
          <p:nvSpPr>
            <p:cNvPr id="33" name="AutoShape 32">
              <a:extLst>
                <a:ext uri="{FF2B5EF4-FFF2-40B4-BE49-F238E27FC236}">
                  <a16:creationId xmlns:a16="http://schemas.microsoft.com/office/drawing/2014/main" id="{86C9726D-2169-CEFC-AE1F-08E1D4519736}"/>
                </a:ext>
              </a:extLst>
            </p:cNvPr>
            <p:cNvSpPr>
              <a:spLocks noChangeAspect="1" noChangeArrowheads="1" noTextEdit="1"/>
            </p:cNvSpPr>
            <p:nvPr/>
          </p:nvSpPr>
          <p:spPr bwMode="auto">
            <a:xfrm>
              <a:off x="722" y="2466"/>
              <a:ext cx="1260" cy="1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4">
              <a:extLst>
                <a:ext uri="{FF2B5EF4-FFF2-40B4-BE49-F238E27FC236}">
                  <a16:creationId xmlns:a16="http://schemas.microsoft.com/office/drawing/2014/main" id="{149C82E5-37D9-18C6-2E50-DDCC843C4DDA}"/>
                </a:ext>
              </a:extLst>
            </p:cNvPr>
            <p:cNvSpPr>
              <a:spLocks noEditPoints="1"/>
            </p:cNvSpPr>
            <p:nvPr/>
          </p:nvSpPr>
          <p:spPr bwMode="auto">
            <a:xfrm>
              <a:off x="722" y="2466"/>
              <a:ext cx="790" cy="1266"/>
            </a:xfrm>
            <a:custGeom>
              <a:avLst/>
              <a:gdLst>
                <a:gd name="T0" fmla="*/ 630 w 790"/>
                <a:gd name="T1" fmla="*/ 158 h 1266"/>
                <a:gd name="T2" fmla="*/ 630 w 790"/>
                <a:gd name="T3" fmla="*/ 0 h 1266"/>
                <a:gd name="T4" fmla="*/ 158 w 790"/>
                <a:gd name="T5" fmla="*/ 0 h 1266"/>
                <a:gd name="T6" fmla="*/ 158 w 790"/>
                <a:gd name="T7" fmla="*/ 158 h 1266"/>
                <a:gd name="T8" fmla="*/ 0 w 790"/>
                <a:gd name="T9" fmla="*/ 158 h 1266"/>
                <a:gd name="T10" fmla="*/ 0 w 790"/>
                <a:gd name="T11" fmla="*/ 1262 h 1266"/>
                <a:gd name="T12" fmla="*/ 158 w 790"/>
                <a:gd name="T13" fmla="*/ 1262 h 1266"/>
                <a:gd name="T14" fmla="*/ 158 w 790"/>
                <a:gd name="T15" fmla="*/ 1026 h 1266"/>
                <a:gd name="T16" fmla="*/ 238 w 790"/>
                <a:gd name="T17" fmla="*/ 1026 h 1266"/>
                <a:gd name="T18" fmla="*/ 238 w 790"/>
                <a:gd name="T19" fmla="*/ 1262 h 1266"/>
                <a:gd name="T20" fmla="*/ 354 w 790"/>
                <a:gd name="T21" fmla="*/ 1266 h 1266"/>
                <a:gd name="T22" fmla="*/ 354 w 790"/>
                <a:gd name="T23" fmla="*/ 1028 h 1266"/>
                <a:gd name="T24" fmla="*/ 436 w 790"/>
                <a:gd name="T25" fmla="*/ 1028 h 1266"/>
                <a:gd name="T26" fmla="*/ 436 w 790"/>
                <a:gd name="T27" fmla="*/ 1266 h 1266"/>
                <a:gd name="T28" fmla="*/ 552 w 790"/>
                <a:gd name="T29" fmla="*/ 1262 h 1266"/>
                <a:gd name="T30" fmla="*/ 552 w 790"/>
                <a:gd name="T31" fmla="*/ 1026 h 1266"/>
                <a:gd name="T32" fmla="*/ 632 w 790"/>
                <a:gd name="T33" fmla="*/ 1026 h 1266"/>
                <a:gd name="T34" fmla="*/ 632 w 790"/>
                <a:gd name="T35" fmla="*/ 1262 h 1266"/>
                <a:gd name="T36" fmla="*/ 790 w 790"/>
                <a:gd name="T37" fmla="*/ 1262 h 1266"/>
                <a:gd name="T38" fmla="*/ 790 w 790"/>
                <a:gd name="T39" fmla="*/ 158 h 1266"/>
                <a:gd name="T40" fmla="*/ 630 w 790"/>
                <a:gd name="T41" fmla="*/ 158 h 1266"/>
                <a:gd name="T42" fmla="*/ 236 w 790"/>
                <a:gd name="T43" fmla="*/ 631 h 1266"/>
                <a:gd name="T44" fmla="*/ 158 w 790"/>
                <a:gd name="T45" fmla="*/ 631 h 1266"/>
                <a:gd name="T46" fmla="*/ 158 w 790"/>
                <a:gd name="T47" fmla="*/ 395 h 1266"/>
                <a:gd name="T48" fmla="*/ 236 w 790"/>
                <a:gd name="T49" fmla="*/ 395 h 1266"/>
                <a:gd name="T50" fmla="*/ 236 w 790"/>
                <a:gd name="T51" fmla="*/ 631 h 1266"/>
                <a:gd name="T52" fmla="*/ 434 w 790"/>
                <a:gd name="T53" fmla="*/ 631 h 1266"/>
                <a:gd name="T54" fmla="*/ 356 w 790"/>
                <a:gd name="T55" fmla="*/ 631 h 1266"/>
                <a:gd name="T56" fmla="*/ 356 w 790"/>
                <a:gd name="T57" fmla="*/ 395 h 1266"/>
                <a:gd name="T58" fmla="*/ 434 w 790"/>
                <a:gd name="T59" fmla="*/ 395 h 1266"/>
                <a:gd name="T60" fmla="*/ 434 w 790"/>
                <a:gd name="T61" fmla="*/ 631 h 1266"/>
                <a:gd name="T62" fmla="*/ 632 w 790"/>
                <a:gd name="T63" fmla="*/ 631 h 1266"/>
                <a:gd name="T64" fmla="*/ 552 w 790"/>
                <a:gd name="T65" fmla="*/ 631 h 1266"/>
                <a:gd name="T66" fmla="*/ 552 w 790"/>
                <a:gd name="T67" fmla="*/ 395 h 1266"/>
                <a:gd name="T68" fmla="*/ 632 w 790"/>
                <a:gd name="T69" fmla="*/ 395 h 1266"/>
                <a:gd name="T70" fmla="*/ 632 w 790"/>
                <a:gd name="T71" fmla="*/ 631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0" h="1266">
                  <a:moveTo>
                    <a:pt x="630" y="158"/>
                  </a:moveTo>
                  <a:lnTo>
                    <a:pt x="630" y="0"/>
                  </a:lnTo>
                  <a:lnTo>
                    <a:pt x="158" y="0"/>
                  </a:lnTo>
                  <a:lnTo>
                    <a:pt x="158" y="158"/>
                  </a:lnTo>
                  <a:lnTo>
                    <a:pt x="0" y="158"/>
                  </a:lnTo>
                  <a:lnTo>
                    <a:pt x="0" y="1262"/>
                  </a:lnTo>
                  <a:lnTo>
                    <a:pt x="158" y="1262"/>
                  </a:lnTo>
                  <a:lnTo>
                    <a:pt x="158" y="1026"/>
                  </a:lnTo>
                  <a:lnTo>
                    <a:pt x="238" y="1026"/>
                  </a:lnTo>
                  <a:lnTo>
                    <a:pt x="238" y="1262"/>
                  </a:lnTo>
                  <a:lnTo>
                    <a:pt x="354" y="1266"/>
                  </a:lnTo>
                  <a:lnTo>
                    <a:pt x="354" y="1028"/>
                  </a:lnTo>
                  <a:lnTo>
                    <a:pt x="436" y="1028"/>
                  </a:lnTo>
                  <a:lnTo>
                    <a:pt x="436" y="1266"/>
                  </a:lnTo>
                  <a:lnTo>
                    <a:pt x="552" y="1262"/>
                  </a:lnTo>
                  <a:lnTo>
                    <a:pt x="552" y="1026"/>
                  </a:lnTo>
                  <a:lnTo>
                    <a:pt x="632" y="1026"/>
                  </a:lnTo>
                  <a:lnTo>
                    <a:pt x="632" y="1262"/>
                  </a:lnTo>
                  <a:lnTo>
                    <a:pt x="790" y="1262"/>
                  </a:lnTo>
                  <a:lnTo>
                    <a:pt x="790" y="158"/>
                  </a:lnTo>
                  <a:lnTo>
                    <a:pt x="630" y="158"/>
                  </a:lnTo>
                  <a:close/>
                  <a:moveTo>
                    <a:pt x="236" y="631"/>
                  </a:moveTo>
                  <a:lnTo>
                    <a:pt x="158" y="631"/>
                  </a:lnTo>
                  <a:lnTo>
                    <a:pt x="158" y="395"/>
                  </a:lnTo>
                  <a:lnTo>
                    <a:pt x="236" y="395"/>
                  </a:lnTo>
                  <a:lnTo>
                    <a:pt x="236" y="631"/>
                  </a:lnTo>
                  <a:close/>
                  <a:moveTo>
                    <a:pt x="434" y="631"/>
                  </a:moveTo>
                  <a:lnTo>
                    <a:pt x="356" y="631"/>
                  </a:lnTo>
                  <a:lnTo>
                    <a:pt x="356" y="395"/>
                  </a:lnTo>
                  <a:lnTo>
                    <a:pt x="434" y="395"/>
                  </a:lnTo>
                  <a:lnTo>
                    <a:pt x="434" y="631"/>
                  </a:lnTo>
                  <a:close/>
                  <a:moveTo>
                    <a:pt x="632" y="631"/>
                  </a:moveTo>
                  <a:lnTo>
                    <a:pt x="552" y="631"/>
                  </a:lnTo>
                  <a:lnTo>
                    <a:pt x="552" y="395"/>
                  </a:lnTo>
                  <a:lnTo>
                    <a:pt x="632" y="395"/>
                  </a:lnTo>
                  <a:lnTo>
                    <a:pt x="632" y="631"/>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5">
              <a:extLst>
                <a:ext uri="{FF2B5EF4-FFF2-40B4-BE49-F238E27FC236}">
                  <a16:creationId xmlns:a16="http://schemas.microsoft.com/office/drawing/2014/main" id="{B02C3060-72D4-9C12-9909-8916AC4449C7}"/>
                </a:ext>
              </a:extLst>
            </p:cNvPr>
            <p:cNvSpPr>
              <a:spLocks/>
            </p:cNvSpPr>
            <p:nvPr/>
          </p:nvSpPr>
          <p:spPr bwMode="auto">
            <a:xfrm>
              <a:off x="1510" y="3255"/>
              <a:ext cx="316" cy="473"/>
            </a:xfrm>
            <a:custGeom>
              <a:avLst/>
              <a:gdLst>
                <a:gd name="T0" fmla="*/ 0 w 316"/>
                <a:gd name="T1" fmla="*/ 0 h 473"/>
                <a:gd name="T2" fmla="*/ 316 w 316"/>
                <a:gd name="T3" fmla="*/ 0 h 473"/>
                <a:gd name="T4" fmla="*/ 316 w 316"/>
                <a:gd name="T5" fmla="*/ 425 h 473"/>
                <a:gd name="T6" fmla="*/ 316 w 316"/>
                <a:gd name="T7" fmla="*/ 425 h 473"/>
                <a:gd name="T8" fmla="*/ 314 w 316"/>
                <a:gd name="T9" fmla="*/ 435 h 473"/>
                <a:gd name="T10" fmla="*/ 312 w 316"/>
                <a:gd name="T11" fmla="*/ 445 h 473"/>
                <a:gd name="T12" fmla="*/ 308 w 316"/>
                <a:gd name="T13" fmla="*/ 453 h 473"/>
                <a:gd name="T14" fmla="*/ 302 w 316"/>
                <a:gd name="T15" fmla="*/ 459 h 473"/>
                <a:gd name="T16" fmla="*/ 294 w 316"/>
                <a:gd name="T17" fmla="*/ 465 h 473"/>
                <a:gd name="T18" fmla="*/ 286 w 316"/>
                <a:gd name="T19" fmla="*/ 469 h 473"/>
                <a:gd name="T20" fmla="*/ 278 w 316"/>
                <a:gd name="T21" fmla="*/ 473 h 473"/>
                <a:gd name="T22" fmla="*/ 268 w 316"/>
                <a:gd name="T23" fmla="*/ 473 h 473"/>
                <a:gd name="T24" fmla="*/ 0 w 316"/>
                <a:gd name="T25" fmla="*/ 473 h 473"/>
                <a:gd name="T26" fmla="*/ 0 w 316"/>
                <a:gd name="T27"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473">
                  <a:moveTo>
                    <a:pt x="0" y="0"/>
                  </a:moveTo>
                  <a:lnTo>
                    <a:pt x="316" y="0"/>
                  </a:lnTo>
                  <a:lnTo>
                    <a:pt x="316" y="425"/>
                  </a:lnTo>
                  <a:lnTo>
                    <a:pt x="316" y="425"/>
                  </a:lnTo>
                  <a:lnTo>
                    <a:pt x="314" y="435"/>
                  </a:lnTo>
                  <a:lnTo>
                    <a:pt x="312" y="445"/>
                  </a:lnTo>
                  <a:lnTo>
                    <a:pt x="308" y="453"/>
                  </a:lnTo>
                  <a:lnTo>
                    <a:pt x="302" y="459"/>
                  </a:lnTo>
                  <a:lnTo>
                    <a:pt x="294" y="465"/>
                  </a:lnTo>
                  <a:lnTo>
                    <a:pt x="286" y="469"/>
                  </a:lnTo>
                  <a:lnTo>
                    <a:pt x="278" y="473"/>
                  </a:lnTo>
                  <a:lnTo>
                    <a:pt x="268" y="473"/>
                  </a:lnTo>
                  <a:lnTo>
                    <a:pt x="0" y="47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Line 36">
              <a:extLst>
                <a:ext uri="{FF2B5EF4-FFF2-40B4-BE49-F238E27FC236}">
                  <a16:creationId xmlns:a16="http://schemas.microsoft.com/office/drawing/2014/main" id="{3A11C4FA-1F5E-B345-F9E8-26057C47DDB8}"/>
                </a:ext>
              </a:extLst>
            </p:cNvPr>
            <p:cNvSpPr>
              <a:spLocks noChangeShapeType="1"/>
            </p:cNvSpPr>
            <p:nvPr/>
          </p:nvSpPr>
          <p:spPr bwMode="auto">
            <a:xfrm>
              <a:off x="1668" y="30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Line 37">
              <a:extLst>
                <a:ext uri="{FF2B5EF4-FFF2-40B4-BE49-F238E27FC236}">
                  <a16:creationId xmlns:a16="http://schemas.microsoft.com/office/drawing/2014/main" id="{AE654594-9883-B302-B973-312DEAB50D2B}"/>
                </a:ext>
              </a:extLst>
            </p:cNvPr>
            <p:cNvSpPr>
              <a:spLocks noChangeShapeType="1"/>
            </p:cNvSpPr>
            <p:nvPr/>
          </p:nvSpPr>
          <p:spPr bwMode="auto">
            <a:xfrm>
              <a:off x="1668" y="3097"/>
              <a:ext cx="0" cy="0"/>
            </a:xfrm>
            <a:prstGeom prst="line">
              <a:avLst/>
            </a:prstGeom>
            <a:noFill/>
            <a:ln w="215900">
              <a:solidFill>
                <a:srgbClr val="1830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8">
              <a:extLst>
                <a:ext uri="{FF2B5EF4-FFF2-40B4-BE49-F238E27FC236}">
                  <a16:creationId xmlns:a16="http://schemas.microsoft.com/office/drawing/2014/main" id="{22117D2A-3BE6-1E7C-F9C7-3127BCDF6BB4}"/>
                </a:ext>
              </a:extLst>
            </p:cNvPr>
            <p:cNvSpPr>
              <a:spLocks/>
            </p:cNvSpPr>
            <p:nvPr/>
          </p:nvSpPr>
          <p:spPr bwMode="auto">
            <a:xfrm>
              <a:off x="1598" y="2466"/>
              <a:ext cx="384" cy="631"/>
            </a:xfrm>
            <a:custGeom>
              <a:avLst/>
              <a:gdLst>
                <a:gd name="T0" fmla="*/ 150 w 384"/>
                <a:gd name="T1" fmla="*/ 224 h 631"/>
                <a:gd name="T2" fmla="*/ 168 w 384"/>
                <a:gd name="T3" fmla="*/ 242 h 631"/>
                <a:gd name="T4" fmla="*/ 246 w 384"/>
                <a:gd name="T5" fmla="*/ 260 h 631"/>
                <a:gd name="T6" fmla="*/ 320 w 384"/>
                <a:gd name="T7" fmla="*/ 288 h 631"/>
                <a:gd name="T8" fmla="*/ 350 w 384"/>
                <a:gd name="T9" fmla="*/ 314 h 631"/>
                <a:gd name="T10" fmla="*/ 372 w 384"/>
                <a:gd name="T11" fmla="*/ 347 h 631"/>
                <a:gd name="T12" fmla="*/ 384 w 384"/>
                <a:gd name="T13" fmla="*/ 409 h 631"/>
                <a:gd name="T14" fmla="*/ 376 w 384"/>
                <a:gd name="T15" fmla="*/ 459 h 631"/>
                <a:gd name="T16" fmla="*/ 330 w 384"/>
                <a:gd name="T17" fmla="*/ 523 h 631"/>
                <a:gd name="T18" fmla="*/ 294 w 384"/>
                <a:gd name="T19" fmla="*/ 547 h 631"/>
                <a:gd name="T20" fmla="*/ 250 w 384"/>
                <a:gd name="T21" fmla="*/ 561 h 631"/>
                <a:gd name="T22" fmla="*/ 250 w 384"/>
                <a:gd name="T23" fmla="*/ 625 h 631"/>
                <a:gd name="T24" fmla="*/ 242 w 384"/>
                <a:gd name="T25" fmla="*/ 631 h 631"/>
                <a:gd name="T26" fmla="*/ 156 w 384"/>
                <a:gd name="T27" fmla="*/ 631 h 631"/>
                <a:gd name="T28" fmla="*/ 150 w 384"/>
                <a:gd name="T29" fmla="*/ 623 h 631"/>
                <a:gd name="T30" fmla="*/ 132 w 384"/>
                <a:gd name="T31" fmla="*/ 559 h 631"/>
                <a:gd name="T32" fmla="*/ 88 w 384"/>
                <a:gd name="T33" fmla="*/ 541 h 631"/>
                <a:gd name="T34" fmla="*/ 42 w 384"/>
                <a:gd name="T35" fmla="*/ 505 h 631"/>
                <a:gd name="T36" fmla="*/ 6 w 384"/>
                <a:gd name="T37" fmla="*/ 441 h 631"/>
                <a:gd name="T38" fmla="*/ 0 w 384"/>
                <a:gd name="T39" fmla="*/ 415 h 631"/>
                <a:gd name="T40" fmla="*/ 8 w 384"/>
                <a:gd name="T41" fmla="*/ 409 h 631"/>
                <a:gd name="T42" fmla="*/ 118 w 384"/>
                <a:gd name="T43" fmla="*/ 393 h 631"/>
                <a:gd name="T44" fmla="*/ 124 w 384"/>
                <a:gd name="T45" fmla="*/ 399 h 631"/>
                <a:gd name="T46" fmla="*/ 132 w 384"/>
                <a:gd name="T47" fmla="*/ 421 h 631"/>
                <a:gd name="T48" fmla="*/ 156 w 384"/>
                <a:gd name="T49" fmla="*/ 447 h 631"/>
                <a:gd name="T50" fmla="*/ 198 w 384"/>
                <a:gd name="T51" fmla="*/ 457 h 631"/>
                <a:gd name="T52" fmla="*/ 218 w 384"/>
                <a:gd name="T53" fmla="*/ 453 h 631"/>
                <a:gd name="T54" fmla="*/ 240 w 384"/>
                <a:gd name="T55" fmla="*/ 441 h 631"/>
                <a:gd name="T56" fmla="*/ 248 w 384"/>
                <a:gd name="T57" fmla="*/ 417 h 631"/>
                <a:gd name="T58" fmla="*/ 246 w 384"/>
                <a:gd name="T59" fmla="*/ 405 h 631"/>
                <a:gd name="T60" fmla="*/ 228 w 384"/>
                <a:gd name="T61" fmla="*/ 387 h 631"/>
                <a:gd name="T62" fmla="*/ 150 w 384"/>
                <a:gd name="T63" fmla="*/ 369 h 631"/>
                <a:gd name="T64" fmla="*/ 70 w 384"/>
                <a:gd name="T65" fmla="*/ 333 h 631"/>
                <a:gd name="T66" fmla="*/ 34 w 384"/>
                <a:gd name="T67" fmla="*/ 296 h 631"/>
                <a:gd name="T68" fmla="*/ 20 w 384"/>
                <a:gd name="T69" fmla="*/ 262 h 631"/>
                <a:gd name="T70" fmla="*/ 14 w 384"/>
                <a:gd name="T71" fmla="*/ 224 h 631"/>
                <a:gd name="T72" fmla="*/ 20 w 384"/>
                <a:gd name="T73" fmla="*/ 182 h 631"/>
                <a:gd name="T74" fmla="*/ 38 w 384"/>
                <a:gd name="T75" fmla="*/ 146 h 631"/>
                <a:gd name="T76" fmla="*/ 74 w 384"/>
                <a:gd name="T77" fmla="*/ 106 h 631"/>
                <a:gd name="T78" fmla="*/ 150 w 384"/>
                <a:gd name="T79" fmla="*/ 72 h 631"/>
                <a:gd name="T80" fmla="*/ 150 w 384"/>
                <a:gd name="T81" fmla="*/ 6 h 631"/>
                <a:gd name="T82" fmla="*/ 158 w 384"/>
                <a:gd name="T83" fmla="*/ 0 h 631"/>
                <a:gd name="T84" fmla="*/ 246 w 384"/>
                <a:gd name="T85" fmla="*/ 2 h 631"/>
                <a:gd name="T86" fmla="*/ 250 w 384"/>
                <a:gd name="T87" fmla="*/ 10 h 631"/>
                <a:gd name="T88" fmla="*/ 278 w 384"/>
                <a:gd name="T89" fmla="*/ 80 h 631"/>
                <a:gd name="T90" fmla="*/ 338 w 384"/>
                <a:gd name="T91" fmla="*/ 120 h 631"/>
                <a:gd name="T92" fmla="*/ 370 w 384"/>
                <a:gd name="T93" fmla="*/ 174 h 631"/>
                <a:gd name="T94" fmla="*/ 376 w 384"/>
                <a:gd name="T95" fmla="*/ 196 h 631"/>
                <a:gd name="T96" fmla="*/ 368 w 384"/>
                <a:gd name="T97" fmla="*/ 204 h 631"/>
                <a:gd name="T98" fmla="*/ 260 w 384"/>
                <a:gd name="T99" fmla="*/ 224 h 631"/>
                <a:gd name="T100" fmla="*/ 254 w 384"/>
                <a:gd name="T101" fmla="*/ 216 h 631"/>
                <a:gd name="T102" fmla="*/ 244 w 384"/>
                <a:gd name="T103" fmla="*/ 194 h 631"/>
                <a:gd name="T104" fmla="*/ 220 w 384"/>
                <a:gd name="T105" fmla="*/ 178 h 631"/>
                <a:gd name="T106" fmla="*/ 196 w 384"/>
                <a:gd name="T107" fmla="*/ 174 h 631"/>
                <a:gd name="T108" fmla="*/ 166 w 384"/>
                <a:gd name="T109" fmla="*/ 182 h 631"/>
                <a:gd name="T110" fmla="*/ 150 w 384"/>
                <a:gd name="T111" fmla="*/ 198 h 631"/>
                <a:gd name="T112" fmla="*/ 148 w 384"/>
                <a:gd name="T113" fmla="*/ 214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4" h="631">
                  <a:moveTo>
                    <a:pt x="148" y="214"/>
                  </a:moveTo>
                  <a:lnTo>
                    <a:pt x="148" y="214"/>
                  </a:lnTo>
                  <a:lnTo>
                    <a:pt x="150" y="224"/>
                  </a:lnTo>
                  <a:lnTo>
                    <a:pt x="152" y="230"/>
                  </a:lnTo>
                  <a:lnTo>
                    <a:pt x="156" y="234"/>
                  </a:lnTo>
                  <a:lnTo>
                    <a:pt x="168" y="242"/>
                  </a:lnTo>
                  <a:lnTo>
                    <a:pt x="184" y="248"/>
                  </a:lnTo>
                  <a:lnTo>
                    <a:pt x="246" y="260"/>
                  </a:lnTo>
                  <a:lnTo>
                    <a:pt x="246" y="260"/>
                  </a:lnTo>
                  <a:lnTo>
                    <a:pt x="278" y="270"/>
                  </a:lnTo>
                  <a:lnTo>
                    <a:pt x="308" y="282"/>
                  </a:lnTo>
                  <a:lnTo>
                    <a:pt x="320" y="288"/>
                  </a:lnTo>
                  <a:lnTo>
                    <a:pt x="332" y="296"/>
                  </a:lnTo>
                  <a:lnTo>
                    <a:pt x="342" y="306"/>
                  </a:lnTo>
                  <a:lnTo>
                    <a:pt x="350" y="314"/>
                  </a:lnTo>
                  <a:lnTo>
                    <a:pt x="358" y="325"/>
                  </a:lnTo>
                  <a:lnTo>
                    <a:pt x="366" y="335"/>
                  </a:lnTo>
                  <a:lnTo>
                    <a:pt x="372" y="347"/>
                  </a:lnTo>
                  <a:lnTo>
                    <a:pt x="376" y="359"/>
                  </a:lnTo>
                  <a:lnTo>
                    <a:pt x="382" y="383"/>
                  </a:lnTo>
                  <a:lnTo>
                    <a:pt x="384" y="409"/>
                  </a:lnTo>
                  <a:lnTo>
                    <a:pt x="384" y="409"/>
                  </a:lnTo>
                  <a:lnTo>
                    <a:pt x="382" y="435"/>
                  </a:lnTo>
                  <a:lnTo>
                    <a:pt x="376" y="459"/>
                  </a:lnTo>
                  <a:lnTo>
                    <a:pt x="364" y="483"/>
                  </a:lnTo>
                  <a:lnTo>
                    <a:pt x="350" y="505"/>
                  </a:lnTo>
                  <a:lnTo>
                    <a:pt x="330" y="523"/>
                  </a:lnTo>
                  <a:lnTo>
                    <a:pt x="320" y="531"/>
                  </a:lnTo>
                  <a:lnTo>
                    <a:pt x="308" y="539"/>
                  </a:lnTo>
                  <a:lnTo>
                    <a:pt x="294" y="547"/>
                  </a:lnTo>
                  <a:lnTo>
                    <a:pt x="282" y="553"/>
                  </a:lnTo>
                  <a:lnTo>
                    <a:pt x="266" y="557"/>
                  </a:lnTo>
                  <a:lnTo>
                    <a:pt x="250" y="561"/>
                  </a:lnTo>
                  <a:lnTo>
                    <a:pt x="250" y="623"/>
                  </a:lnTo>
                  <a:lnTo>
                    <a:pt x="250" y="623"/>
                  </a:lnTo>
                  <a:lnTo>
                    <a:pt x="250" y="625"/>
                  </a:lnTo>
                  <a:lnTo>
                    <a:pt x="248" y="629"/>
                  </a:lnTo>
                  <a:lnTo>
                    <a:pt x="246" y="631"/>
                  </a:lnTo>
                  <a:lnTo>
                    <a:pt x="242" y="631"/>
                  </a:lnTo>
                  <a:lnTo>
                    <a:pt x="158" y="631"/>
                  </a:lnTo>
                  <a:lnTo>
                    <a:pt x="158" y="631"/>
                  </a:lnTo>
                  <a:lnTo>
                    <a:pt x="156" y="631"/>
                  </a:lnTo>
                  <a:lnTo>
                    <a:pt x="152" y="629"/>
                  </a:lnTo>
                  <a:lnTo>
                    <a:pt x="150" y="625"/>
                  </a:lnTo>
                  <a:lnTo>
                    <a:pt x="150" y="623"/>
                  </a:lnTo>
                  <a:lnTo>
                    <a:pt x="150" y="561"/>
                  </a:lnTo>
                  <a:lnTo>
                    <a:pt x="150" y="561"/>
                  </a:lnTo>
                  <a:lnTo>
                    <a:pt x="132" y="559"/>
                  </a:lnTo>
                  <a:lnTo>
                    <a:pt x="116" y="553"/>
                  </a:lnTo>
                  <a:lnTo>
                    <a:pt x="102" y="547"/>
                  </a:lnTo>
                  <a:lnTo>
                    <a:pt x="88" y="541"/>
                  </a:lnTo>
                  <a:lnTo>
                    <a:pt x="74" y="533"/>
                  </a:lnTo>
                  <a:lnTo>
                    <a:pt x="62" y="525"/>
                  </a:lnTo>
                  <a:lnTo>
                    <a:pt x="42" y="505"/>
                  </a:lnTo>
                  <a:lnTo>
                    <a:pt x="26" y="485"/>
                  </a:lnTo>
                  <a:lnTo>
                    <a:pt x="14" y="463"/>
                  </a:lnTo>
                  <a:lnTo>
                    <a:pt x="6" y="441"/>
                  </a:lnTo>
                  <a:lnTo>
                    <a:pt x="0" y="419"/>
                  </a:lnTo>
                  <a:lnTo>
                    <a:pt x="0" y="419"/>
                  </a:lnTo>
                  <a:lnTo>
                    <a:pt x="0" y="415"/>
                  </a:lnTo>
                  <a:lnTo>
                    <a:pt x="2" y="413"/>
                  </a:lnTo>
                  <a:lnTo>
                    <a:pt x="6" y="411"/>
                  </a:lnTo>
                  <a:lnTo>
                    <a:pt x="8" y="409"/>
                  </a:lnTo>
                  <a:lnTo>
                    <a:pt x="114" y="393"/>
                  </a:lnTo>
                  <a:lnTo>
                    <a:pt x="114" y="393"/>
                  </a:lnTo>
                  <a:lnTo>
                    <a:pt x="118" y="393"/>
                  </a:lnTo>
                  <a:lnTo>
                    <a:pt x="120" y="393"/>
                  </a:lnTo>
                  <a:lnTo>
                    <a:pt x="122" y="397"/>
                  </a:lnTo>
                  <a:lnTo>
                    <a:pt x="124" y="399"/>
                  </a:lnTo>
                  <a:lnTo>
                    <a:pt x="124" y="399"/>
                  </a:lnTo>
                  <a:lnTo>
                    <a:pt x="126" y="411"/>
                  </a:lnTo>
                  <a:lnTo>
                    <a:pt x="132" y="421"/>
                  </a:lnTo>
                  <a:lnTo>
                    <a:pt x="138" y="431"/>
                  </a:lnTo>
                  <a:lnTo>
                    <a:pt x="146" y="439"/>
                  </a:lnTo>
                  <a:lnTo>
                    <a:pt x="156" y="447"/>
                  </a:lnTo>
                  <a:lnTo>
                    <a:pt x="168" y="451"/>
                  </a:lnTo>
                  <a:lnTo>
                    <a:pt x="182" y="455"/>
                  </a:lnTo>
                  <a:lnTo>
                    <a:pt x="198" y="457"/>
                  </a:lnTo>
                  <a:lnTo>
                    <a:pt x="198" y="457"/>
                  </a:lnTo>
                  <a:lnTo>
                    <a:pt x="210" y="455"/>
                  </a:lnTo>
                  <a:lnTo>
                    <a:pt x="218" y="453"/>
                  </a:lnTo>
                  <a:lnTo>
                    <a:pt x="228" y="451"/>
                  </a:lnTo>
                  <a:lnTo>
                    <a:pt x="234" y="445"/>
                  </a:lnTo>
                  <a:lnTo>
                    <a:pt x="240" y="441"/>
                  </a:lnTo>
                  <a:lnTo>
                    <a:pt x="244" y="433"/>
                  </a:lnTo>
                  <a:lnTo>
                    <a:pt x="248" y="427"/>
                  </a:lnTo>
                  <a:lnTo>
                    <a:pt x="248" y="417"/>
                  </a:lnTo>
                  <a:lnTo>
                    <a:pt x="248" y="417"/>
                  </a:lnTo>
                  <a:lnTo>
                    <a:pt x="248" y="411"/>
                  </a:lnTo>
                  <a:lnTo>
                    <a:pt x="246" y="405"/>
                  </a:lnTo>
                  <a:lnTo>
                    <a:pt x="244" y="399"/>
                  </a:lnTo>
                  <a:lnTo>
                    <a:pt x="240" y="395"/>
                  </a:lnTo>
                  <a:lnTo>
                    <a:pt x="228" y="387"/>
                  </a:lnTo>
                  <a:lnTo>
                    <a:pt x="210" y="381"/>
                  </a:lnTo>
                  <a:lnTo>
                    <a:pt x="150" y="369"/>
                  </a:lnTo>
                  <a:lnTo>
                    <a:pt x="150" y="369"/>
                  </a:lnTo>
                  <a:lnTo>
                    <a:pt x="120" y="359"/>
                  </a:lnTo>
                  <a:lnTo>
                    <a:pt x="92" y="349"/>
                  </a:lnTo>
                  <a:lnTo>
                    <a:pt x="70" y="333"/>
                  </a:lnTo>
                  <a:lnTo>
                    <a:pt x="50" y="317"/>
                  </a:lnTo>
                  <a:lnTo>
                    <a:pt x="42" y="306"/>
                  </a:lnTo>
                  <a:lnTo>
                    <a:pt x="34" y="296"/>
                  </a:lnTo>
                  <a:lnTo>
                    <a:pt x="28" y="286"/>
                  </a:lnTo>
                  <a:lnTo>
                    <a:pt x="24" y="274"/>
                  </a:lnTo>
                  <a:lnTo>
                    <a:pt x="20" y="262"/>
                  </a:lnTo>
                  <a:lnTo>
                    <a:pt x="16" y="250"/>
                  </a:lnTo>
                  <a:lnTo>
                    <a:pt x="14" y="224"/>
                  </a:lnTo>
                  <a:lnTo>
                    <a:pt x="14" y="224"/>
                  </a:lnTo>
                  <a:lnTo>
                    <a:pt x="16" y="208"/>
                  </a:lnTo>
                  <a:lnTo>
                    <a:pt x="18" y="194"/>
                  </a:lnTo>
                  <a:lnTo>
                    <a:pt x="20" y="182"/>
                  </a:lnTo>
                  <a:lnTo>
                    <a:pt x="24" y="168"/>
                  </a:lnTo>
                  <a:lnTo>
                    <a:pt x="30" y="156"/>
                  </a:lnTo>
                  <a:lnTo>
                    <a:pt x="38" y="146"/>
                  </a:lnTo>
                  <a:lnTo>
                    <a:pt x="44" y="134"/>
                  </a:lnTo>
                  <a:lnTo>
                    <a:pt x="54" y="124"/>
                  </a:lnTo>
                  <a:lnTo>
                    <a:pt x="74" y="106"/>
                  </a:lnTo>
                  <a:lnTo>
                    <a:pt x="96" y="92"/>
                  </a:lnTo>
                  <a:lnTo>
                    <a:pt x="122" y="80"/>
                  </a:lnTo>
                  <a:lnTo>
                    <a:pt x="150" y="72"/>
                  </a:lnTo>
                  <a:lnTo>
                    <a:pt x="150" y="10"/>
                  </a:lnTo>
                  <a:lnTo>
                    <a:pt x="150" y="10"/>
                  </a:lnTo>
                  <a:lnTo>
                    <a:pt x="150" y="6"/>
                  </a:lnTo>
                  <a:lnTo>
                    <a:pt x="152" y="4"/>
                  </a:lnTo>
                  <a:lnTo>
                    <a:pt x="156" y="2"/>
                  </a:lnTo>
                  <a:lnTo>
                    <a:pt x="158" y="0"/>
                  </a:lnTo>
                  <a:lnTo>
                    <a:pt x="242" y="0"/>
                  </a:lnTo>
                  <a:lnTo>
                    <a:pt x="242" y="0"/>
                  </a:lnTo>
                  <a:lnTo>
                    <a:pt x="246" y="2"/>
                  </a:lnTo>
                  <a:lnTo>
                    <a:pt x="248" y="4"/>
                  </a:lnTo>
                  <a:lnTo>
                    <a:pt x="250" y="6"/>
                  </a:lnTo>
                  <a:lnTo>
                    <a:pt x="250" y="10"/>
                  </a:lnTo>
                  <a:lnTo>
                    <a:pt x="250" y="72"/>
                  </a:lnTo>
                  <a:lnTo>
                    <a:pt x="250" y="72"/>
                  </a:lnTo>
                  <a:lnTo>
                    <a:pt x="278" y="80"/>
                  </a:lnTo>
                  <a:lnTo>
                    <a:pt x="300" y="90"/>
                  </a:lnTo>
                  <a:lnTo>
                    <a:pt x="320" y="104"/>
                  </a:lnTo>
                  <a:lnTo>
                    <a:pt x="338" y="120"/>
                  </a:lnTo>
                  <a:lnTo>
                    <a:pt x="352" y="136"/>
                  </a:lnTo>
                  <a:lnTo>
                    <a:pt x="362" y="154"/>
                  </a:lnTo>
                  <a:lnTo>
                    <a:pt x="370" y="174"/>
                  </a:lnTo>
                  <a:lnTo>
                    <a:pt x="376" y="192"/>
                  </a:lnTo>
                  <a:lnTo>
                    <a:pt x="376" y="192"/>
                  </a:lnTo>
                  <a:lnTo>
                    <a:pt x="376" y="196"/>
                  </a:lnTo>
                  <a:lnTo>
                    <a:pt x="374" y="200"/>
                  </a:lnTo>
                  <a:lnTo>
                    <a:pt x="372" y="202"/>
                  </a:lnTo>
                  <a:lnTo>
                    <a:pt x="368" y="204"/>
                  </a:lnTo>
                  <a:lnTo>
                    <a:pt x="264" y="224"/>
                  </a:lnTo>
                  <a:lnTo>
                    <a:pt x="264" y="224"/>
                  </a:lnTo>
                  <a:lnTo>
                    <a:pt x="260" y="224"/>
                  </a:lnTo>
                  <a:lnTo>
                    <a:pt x="258" y="222"/>
                  </a:lnTo>
                  <a:lnTo>
                    <a:pt x="254" y="220"/>
                  </a:lnTo>
                  <a:lnTo>
                    <a:pt x="254" y="216"/>
                  </a:lnTo>
                  <a:lnTo>
                    <a:pt x="254" y="216"/>
                  </a:lnTo>
                  <a:lnTo>
                    <a:pt x="248" y="202"/>
                  </a:lnTo>
                  <a:lnTo>
                    <a:pt x="244" y="194"/>
                  </a:lnTo>
                  <a:lnTo>
                    <a:pt x="238" y="188"/>
                  </a:lnTo>
                  <a:lnTo>
                    <a:pt x="230" y="182"/>
                  </a:lnTo>
                  <a:lnTo>
                    <a:pt x="220" y="178"/>
                  </a:lnTo>
                  <a:lnTo>
                    <a:pt x="210" y="176"/>
                  </a:lnTo>
                  <a:lnTo>
                    <a:pt x="196" y="174"/>
                  </a:lnTo>
                  <a:lnTo>
                    <a:pt x="196" y="174"/>
                  </a:lnTo>
                  <a:lnTo>
                    <a:pt x="184" y="176"/>
                  </a:lnTo>
                  <a:lnTo>
                    <a:pt x="176" y="178"/>
                  </a:lnTo>
                  <a:lnTo>
                    <a:pt x="166" y="182"/>
                  </a:lnTo>
                  <a:lnTo>
                    <a:pt x="160" y="186"/>
                  </a:lnTo>
                  <a:lnTo>
                    <a:pt x="154" y="192"/>
                  </a:lnTo>
                  <a:lnTo>
                    <a:pt x="150" y="198"/>
                  </a:lnTo>
                  <a:lnTo>
                    <a:pt x="148" y="206"/>
                  </a:lnTo>
                  <a:lnTo>
                    <a:pt x="148" y="214"/>
                  </a:lnTo>
                  <a:lnTo>
                    <a:pt x="148" y="214"/>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e 38">
            <a:extLst>
              <a:ext uri="{FF2B5EF4-FFF2-40B4-BE49-F238E27FC236}">
                <a16:creationId xmlns:a16="http://schemas.microsoft.com/office/drawing/2014/main" id="{95C0262A-2650-9CEF-2592-66D516B998F5}"/>
              </a:ext>
            </a:extLst>
          </p:cNvPr>
          <p:cNvGrpSpPr/>
          <p:nvPr/>
        </p:nvGrpSpPr>
        <p:grpSpPr>
          <a:xfrm>
            <a:off x="437371" y="8894279"/>
            <a:ext cx="1775522" cy="1616632"/>
            <a:chOff x="1112042" y="4503738"/>
            <a:chExt cx="2207305" cy="2009775"/>
          </a:xfrm>
        </p:grpSpPr>
        <p:grpSp>
          <p:nvGrpSpPr>
            <p:cNvPr id="40" name="Group 33">
              <a:extLst>
                <a:ext uri="{FF2B5EF4-FFF2-40B4-BE49-F238E27FC236}">
                  <a16:creationId xmlns:a16="http://schemas.microsoft.com/office/drawing/2014/main" id="{5FD0F1E7-28F4-71DB-7DF3-E225EC69455F}"/>
                </a:ext>
              </a:extLst>
            </p:cNvPr>
            <p:cNvGrpSpPr>
              <a:grpSpLocks noChangeAspect="1"/>
            </p:cNvGrpSpPr>
            <p:nvPr/>
          </p:nvGrpSpPr>
          <p:grpSpPr bwMode="auto">
            <a:xfrm>
              <a:off x="1112042" y="4503738"/>
              <a:ext cx="2000250" cy="2009775"/>
              <a:chOff x="722" y="2466"/>
              <a:chExt cx="1260" cy="1266"/>
            </a:xfrm>
          </p:grpSpPr>
          <p:sp>
            <p:nvSpPr>
              <p:cNvPr id="42" name="AutoShape 32">
                <a:extLst>
                  <a:ext uri="{FF2B5EF4-FFF2-40B4-BE49-F238E27FC236}">
                    <a16:creationId xmlns:a16="http://schemas.microsoft.com/office/drawing/2014/main" id="{59F70F24-8456-8CA3-AC2A-0F500C50E57F}"/>
                  </a:ext>
                </a:extLst>
              </p:cNvPr>
              <p:cNvSpPr>
                <a:spLocks noChangeAspect="1" noChangeArrowheads="1" noTextEdit="1"/>
              </p:cNvSpPr>
              <p:nvPr/>
            </p:nvSpPr>
            <p:spPr bwMode="auto">
              <a:xfrm>
                <a:off x="722" y="2466"/>
                <a:ext cx="1260" cy="1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4">
                <a:extLst>
                  <a:ext uri="{FF2B5EF4-FFF2-40B4-BE49-F238E27FC236}">
                    <a16:creationId xmlns:a16="http://schemas.microsoft.com/office/drawing/2014/main" id="{D36BAB49-0797-00EF-F1EC-0ABD9273A681}"/>
                  </a:ext>
                </a:extLst>
              </p:cNvPr>
              <p:cNvSpPr>
                <a:spLocks noEditPoints="1"/>
              </p:cNvSpPr>
              <p:nvPr/>
            </p:nvSpPr>
            <p:spPr bwMode="auto">
              <a:xfrm>
                <a:off x="722" y="2466"/>
                <a:ext cx="790" cy="1266"/>
              </a:xfrm>
              <a:custGeom>
                <a:avLst/>
                <a:gdLst>
                  <a:gd name="T0" fmla="*/ 630 w 790"/>
                  <a:gd name="T1" fmla="*/ 158 h 1266"/>
                  <a:gd name="T2" fmla="*/ 630 w 790"/>
                  <a:gd name="T3" fmla="*/ 0 h 1266"/>
                  <a:gd name="T4" fmla="*/ 158 w 790"/>
                  <a:gd name="T5" fmla="*/ 0 h 1266"/>
                  <a:gd name="T6" fmla="*/ 158 w 790"/>
                  <a:gd name="T7" fmla="*/ 158 h 1266"/>
                  <a:gd name="T8" fmla="*/ 0 w 790"/>
                  <a:gd name="T9" fmla="*/ 158 h 1266"/>
                  <a:gd name="T10" fmla="*/ 0 w 790"/>
                  <a:gd name="T11" fmla="*/ 1262 h 1266"/>
                  <a:gd name="T12" fmla="*/ 158 w 790"/>
                  <a:gd name="T13" fmla="*/ 1262 h 1266"/>
                  <a:gd name="T14" fmla="*/ 158 w 790"/>
                  <a:gd name="T15" fmla="*/ 1026 h 1266"/>
                  <a:gd name="T16" fmla="*/ 238 w 790"/>
                  <a:gd name="T17" fmla="*/ 1026 h 1266"/>
                  <a:gd name="T18" fmla="*/ 238 w 790"/>
                  <a:gd name="T19" fmla="*/ 1262 h 1266"/>
                  <a:gd name="T20" fmla="*/ 354 w 790"/>
                  <a:gd name="T21" fmla="*/ 1266 h 1266"/>
                  <a:gd name="T22" fmla="*/ 354 w 790"/>
                  <a:gd name="T23" fmla="*/ 1028 h 1266"/>
                  <a:gd name="T24" fmla="*/ 436 w 790"/>
                  <a:gd name="T25" fmla="*/ 1028 h 1266"/>
                  <a:gd name="T26" fmla="*/ 436 w 790"/>
                  <a:gd name="T27" fmla="*/ 1266 h 1266"/>
                  <a:gd name="T28" fmla="*/ 552 w 790"/>
                  <a:gd name="T29" fmla="*/ 1262 h 1266"/>
                  <a:gd name="T30" fmla="*/ 552 w 790"/>
                  <a:gd name="T31" fmla="*/ 1026 h 1266"/>
                  <a:gd name="T32" fmla="*/ 632 w 790"/>
                  <a:gd name="T33" fmla="*/ 1026 h 1266"/>
                  <a:gd name="T34" fmla="*/ 632 w 790"/>
                  <a:gd name="T35" fmla="*/ 1262 h 1266"/>
                  <a:gd name="T36" fmla="*/ 790 w 790"/>
                  <a:gd name="T37" fmla="*/ 1262 h 1266"/>
                  <a:gd name="T38" fmla="*/ 790 w 790"/>
                  <a:gd name="T39" fmla="*/ 158 h 1266"/>
                  <a:gd name="T40" fmla="*/ 630 w 790"/>
                  <a:gd name="T41" fmla="*/ 158 h 1266"/>
                  <a:gd name="T42" fmla="*/ 236 w 790"/>
                  <a:gd name="T43" fmla="*/ 631 h 1266"/>
                  <a:gd name="T44" fmla="*/ 158 w 790"/>
                  <a:gd name="T45" fmla="*/ 631 h 1266"/>
                  <a:gd name="T46" fmla="*/ 158 w 790"/>
                  <a:gd name="T47" fmla="*/ 395 h 1266"/>
                  <a:gd name="T48" fmla="*/ 236 w 790"/>
                  <a:gd name="T49" fmla="*/ 395 h 1266"/>
                  <a:gd name="T50" fmla="*/ 236 w 790"/>
                  <a:gd name="T51" fmla="*/ 631 h 1266"/>
                  <a:gd name="T52" fmla="*/ 434 w 790"/>
                  <a:gd name="T53" fmla="*/ 631 h 1266"/>
                  <a:gd name="T54" fmla="*/ 356 w 790"/>
                  <a:gd name="T55" fmla="*/ 631 h 1266"/>
                  <a:gd name="T56" fmla="*/ 356 w 790"/>
                  <a:gd name="T57" fmla="*/ 395 h 1266"/>
                  <a:gd name="T58" fmla="*/ 434 w 790"/>
                  <a:gd name="T59" fmla="*/ 395 h 1266"/>
                  <a:gd name="T60" fmla="*/ 434 w 790"/>
                  <a:gd name="T61" fmla="*/ 631 h 1266"/>
                  <a:gd name="T62" fmla="*/ 632 w 790"/>
                  <a:gd name="T63" fmla="*/ 631 h 1266"/>
                  <a:gd name="T64" fmla="*/ 552 w 790"/>
                  <a:gd name="T65" fmla="*/ 631 h 1266"/>
                  <a:gd name="T66" fmla="*/ 552 w 790"/>
                  <a:gd name="T67" fmla="*/ 395 h 1266"/>
                  <a:gd name="T68" fmla="*/ 632 w 790"/>
                  <a:gd name="T69" fmla="*/ 395 h 1266"/>
                  <a:gd name="T70" fmla="*/ 632 w 790"/>
                  <a:gd name="T71" fmla="*/ 631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0" h="1266">
                    <a:moveTo>
                      <a:pt x="630" y="158"/>
                    </a:moveTo>
                    <a:lnTo>
                      <a:pt x="630" y="0"/>
                    </a:lnTo>
                    <a:lnTo>
                      <a:pt x="158" y="0"/>
                    </a:lnTo>
                    <a:lnTo>
                      <a:pt x="158" y="158"/>
                    </a:lnTo>
                    <a:lnTo>
                      <a:pt x="0" y="158"/>
                    </a:lnTo>
                    <a:lnTo>
                      <a:pt x="0" y="1262"/>
                    </a:lnTo>
                    <a:lnTo>
                      <a:pt x="158" y="1262"/>
                    </a:lnTo>
                    <a:lnTo>
                      <a:pt x="158" y="1026"/>
                    </a:lnTo>
                    <a:lnTo>
                      <a:pt x="238" y="1026"/>
                    </a:lnTo>
                    <a:lnTo>
                      <a:pt x="238" y="1262"/>
                    </a:lnTo>
                    <a:lnTo>
                      <a:pt x="354" y="1266"/>
                    </a:lnTo>
                    <a:lnTo>
                      <a:pt x="354" y="1028"/>
                    </a:lnTo>
                    <a:lnTo>
                      <a:pt x="436" y="1028"/>
                    </a:lnTo>
                    <a:lnTo>
                      <a:pt x="436" y="1266"/>
                    </a:lnTo>
                    <a:lnTo>
                      <a:pt x="552" y="1262"/>
                    </a:lnTo>
                    <a:lnTo>
                      <a:pt x="552" y="1026"/>
                    </a:lnTo>
                    <a:lnTo>
                      <a:pt x="632" y="1026"/>
                    </a:lnTo>
                    <a:lnTo>
                      <a:pt x="632" y="1262"/>
                    </a:lnTo>
                    <a:lnTo>
                      <a:pt x="790" y="1262"/>
                    </a:lnTo>
                    <a:lnTo>
                      <a:pt x="790" y="158"/>
                    </a:lnTo>
                    <a:lnTo>
                      <a:pt x="630" y="158"/>
                    </a:lnTo>
                    <a:close/>
                    <a:moveTo>
                      <a:pt x="236" y="631"/>
                    </a:moveTo>
                    <a:lnTo>
                      <a:pt x="158" y="631"/>
                    </a:lnTo>
                    <a:lnTo>
                      <a:pt x="158" y="395"/>
                    </a:lnTo>
                    <a:lnTo>
                      <a:pt x="236" y="395"/>
                    </a:lnTo>
                    <a:lnTo>
                      <a:pt x="236" y="631"/>
                    </a:lnTo>
                    <a:close/>
                    <a:moveTo>
                      <a:pt x="434" y="631"/>
                    </a:moveTo>
                    <a:lnTo>
                      <a:pt x="356" y="631"/>
                    </a:lnTo>
                    <a:lnTo>
                      <a:pt x="356" y="395"/>
                    </a:lnTo>
                    <a:lnTo>
                      <a:pt x="434" y="395"/>
                    </a:lnTo>
                    <a:lnTo>
                      <a:pt x="434" y="631"/>
                    </a:lnTo>
                    <a:close/>
                    <a:moveTo>
                      <a:pt x="632" y="631"/>
                    </a:moveTo>
                    <a:lnTo>
                      <a:pt x="552" y="631"/>
                    </a:lnTo>
                    <a:lnTo>
                      <a:pt x="552" y="395"/>
                    </a:lnTo>
                    <a:lnTo>
                      <a:pt x="632" y="395"/>
                    </a:lnTo>
                    <a:lnTo>
                      <a:pt x="632" y="631"/>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5">
                <a:extLst>
                  <a:ext uri="{FF2B5EF4-FFF2-40B4-BE49-F238E27FC236}">
                    <a16:creationId xmlns:a16="http://schemas.microsoft.com/office/drawing/2014/main" id="{1D1A040D-C567-200E-F983-4CFB1887862B}"/>
                  </a:ext>
                </a:extLst>
              </p:cNvPr>
              <p:cNvSpPr>
                <a:spLocks/>
              </p:cNvSpPr>
              <p:nvPr/>
            </p:nvSpPr>
            <p:spPr bwMode="auto">
              <a:xfrm>
                <a:off x="1510" y="3255"/>
                <a:ext cx="316" cy="473"/>
              </a:xfrm>
              <a:custGeom>
                <a:avLst/>
                <a:gdLst>
                  <a:gd name="T0" fmla="*/ 0 w 316"/>
                  <a:gd name="T1" fmla="*/ 0 h 473"/>
                  <a:gd name="T2" fmla="*/ 316 w 316"/>
                  <a:gd name="T3" fmla="*/ 0 h 473"/>
                  <a:gd name="T4" fmla="*/ 316 w 316"/>
                  <a:gd name="T5" fmla="*/ 425 h 473"/>
                  <a:gd name="T6" fmla="*/ 316 w 316"/>
                  <a:gd name="T7" fmla="*/ 425 h 473"/>
                  <a:gd name="T8" fmla="*/ 314 w 316"/>
                  <a:gd name="T9" fmla="*/ 435 h 473"/>
                  <a:gd name="T10" fmla="*/ 312 w 316"/>
                  <a:gd name="T11" fmla="*/ 445 h 473"/>
                  <a:gd name="T12" fmla="*/ 308 w 316"/>
                  <a:gd name="T13" fmla="*/ 453 h 473"/>
                  <a:gd name="T14" fmla="*/ 302 w 316"/>
                  <a:gd name="T15" fmla="*/ 459 h 473"/>
                  <a:gd name="T16" fmla="*/ 294 w 316"/>
                  <a:gd name="T17" fmla="*/ 465 h 473"/>
                  <a:gd name="T18" fmla="*/ 286 w 316"/>
                  <a:gd name="T19" fmla="*/ 469 h 473"/>
                  <a:gd name="T20" fmla="*/ 278 w 316"/>
                  <a:gd name="T21" fmla="*/ 473 h 473"/>
                  <a:gd name="T22" fmla="*/ 268 w 316"/>
                  <a:gd name="T23" fmla="*/ 473 h 473"/>
                  <a:gd name="T24" fmla="*/ 0 w 316"/>
                  <a:gd name="T25" fmla="*/ 473 h 473"/>
                  <a:gd name="T26" fmla="*/ 0 w 316"/>
                  <a:gd name="T27"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473">
                    <a:moveTo>
                      <a:pt x="0" y="0"/>
                    </a:moveTo>
                    <a:lnTo>
                      <a:pt x="316" y="0"/>
                    </a:lnTo>
                    <a:lnTo>
                      <a:pt x="316" y="425"/>
                    </a:lnTo>
                    <a:lnTo>
                      <a:pt x="316" y="425"/>
                    </a:lnTo>
                    <a:lnTo>
                      <a:pt x="314" y="435"/>
                    </a:lnTo>
                    <a:lnTo>
                      <a:pt x="312" y="445"/>
                    </a:lnTo>
                    <a:lnTo>
                      <a:pt x="308" y="453"/>
                    </a:lnTo>
                    <a:lnTo>
                      <a:pt x="302" y="459"/>
                    </a:lnTo>
                    <a:lnTo>
                      <a:pt x="294" y="465"/>
                    </a:lnTo>
                    <a:lnTo>
                      <a:pt x="286" y="469"/>
                    </a:lnTo>
                    <a:lnTo>
                      <a:pt x="278" y="473"/>
                    </a:lnTo>
                    <a:lnTo>
                      <a:pt x="268" y="473"/>
                    </a:lnTo>
                    <a:lnTo>
                      <a:pt x="0" y="47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Line 36">
                <a:extLst>
                  <a:ext uri="{FF2B5EF4-FFF2-40B4-BE49-F238E27FC236}">
                    <a16:creationId xmlns:a16="http://schemas.microsoft.com/office/drawing/2014/main" id="{C2A6CECC-EC43-CDA7-5B84-BBC3C5FCA686}"/>
                  </a:ext>
                </a:extLst>
              </p:cNvPr>
              <p:cNvSpPr>
                <a:spLocks noChangeShapeType="1"/>
              </p:cNvSpPr>
              <p:nvPr/>
            </p:nvSpPr>
            <p:spPr bwMode="auto">
              <a:xfrm>
                <a:off x="1668" y="30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Line 37">
                <a:extLst>
                  <a:ext uri="{FF2B5EF4-FFF2-40B4-BE49-F238E27FC236}">
                    <a16:creationId xmlns:a16="http://schemas.microsoft.com/office/drawing/2014/main" id="{1BEA9181-27F2-F5CB-73A6-B47792BF6D52}"/>
                  </a:ext>
                </a:extLst>
              </p:cNvPr>
              <p:cNvSpPr>
                <a:spLocks noChangeShapeType="1"/>
              </p:cNvSpPr>
              <p:nvPr/>
            </p:nvSpPr>
            <p:spPr bwMode="auto">
              <a:xfrm>
                <a:off x="1668" y="3097"/>
                <a:ext cx="0" cy="0"/>
              </a:xfrm>
              <a:prstGeom prst="line">
                <a:avLst/>
              </a:prstGeom>
              <a:noFill/>
              <a:ln w="215900">
                <a:solidFill>
                  <a:srgbClr val="1830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1" name="Freeform 35">
              <a:extLst>
                <a:ext uri="{FF2B5EF4-FFF2-40B4-BE49-F238E27FC236}">
                  <a16:creationId xmlns:a16="http://schemas.microsoft.com/office/drawing/2014/main" id="{5958500F-6F9B-C91A-9DCB-F02F08316F40}"/>
                </a:ext>
              </a:extLst>
            </p:cNvPr>
            <p:cNvSpPr>
              <a:spLocks/>
            </p:cNvSpPr>
            <p:nvPr/>
          </p:nvSpPr>
          <p:spPr bwMode="auto">
            <a:xfrm>
              <a:off x="2473562" y="4885326"/>
              <a:ext cx="845785" cy="620125"/>
            </a:xfrm>
            <a:custGeom>
              <a:avLst/>
              <a:gdLst>
                <a:gd name="T0" fmla="*/ 216 w 476"/>
                <a:gd name="T1" fmla="*/ 337 h 349"/>
                <a:gd name="T2" fmla="*/ 470 w 476"/>
                <a:gd name="T3" fmla="*/ 86 h 349"/>
                <a:gd name="T4" fmla="*/ 470 w 476"/>
                <a:gd name="T5" fmla="*/ 86 h 349"/>
                <a:gd name="T6" fmla="*/ 474 w 476"/>
                <a:gd name="T7" fmla="*/ 78 h 349"/>
                <a:gd name="T8" fmla="*/ 476 w 476"/>
                <a:gd name="T9" fmla="*/ 70 h 349"/>
                <a:gd name="T10" fmla="*/ 474 w 476"/>
                <a:gd name="T11" fmla="*/ 62 h 349"/>
                <a:gd name="T12" fmla="*/ 470 w 476"/>
                <a:gd name="T13" fmla="*/ 54 h 349"/>
                <a:gd name="T14" fmla="*/ 422 w 476"/>
                <a:gd name="T15" fmla="*/ 6 h 349"/>
                <a:gd name="T16" fmla="*/ 422 w 476"/>
                <a:gd name="T17" fmla="*/ 6 h 349"/>
                <a:gd name="T18" fmla="*/ 414 w 476"/>
                <a:gd name="T19" fmla="*/ 0 h 349"/>
                <a:gd name="T20" fmla="*/ 406 w 476"/>
                <a:gd name="T21" fmla="*/ 0 h 349"/>
                <a:gd name="T22" fmla="*/ 396 w 476"/>
                <a:gd name="T23" fmla="*/ 0 h 349"/>
                <a:gd name="T24" fmla="*/ 390 w 476"/>
                <a:gd name="T25" fmla="*/ 6 h 349"/>
                <a:gd name="T26" fmla="*/ 192 w 476"/>
                <a:gd name="T27" fmla="*/ 204 h 349"/>
                <a:gd name="T28" fmla="*/ 88 w 476"/>
                <a:gd name="T29" fmla="*/ 98 h 349"/>
                <a:gd name="T30" fmla="*/ 88 w 476"/>
                <a:gd name="T31" fmla="*/ 98 h 349"/>
                <a:gd name="T32" fmla="*/ 80 w 476"/>
                <a:gd name="T33" fmla="*/ 94 h 349"/>
                <a:gd name="T34" fmla="*/ 72 w 476"/>
                <a:gd name="T35" fmla="*/ 92 h 349"/>
                <a:gd name="T36" fmla="*/ 62 w 476"/>
                <a:gd name="T37" fmla="*/ 94 h 349"/>
                <a:gd name="T38" fmla="*/ 56 w 476"/>
                <a:gd name="T39" fmla="*/ 98 h 349"/>
                <a:gd name="T40" fmla="*/ 8 w 476"/>
                <a:gd name="T41" fmla="*/ 146 h 349"/>
                <a:gd name="T42" fmla="*/ 8 w 476"/>
                <a:gd name="T43" fmla="*/ 146 h 349"/>
                <a:gd name="T44" fmla="*/ 2 w 476"/>
                <a:gd name="T45" fmla="*/ 154 h 349"/>
                <a:gd name="T46" fmla="*/ 0 w 476"/>
                <a:gd name="T47" fmla="*/ 162 h 349"/>
                <a:gd name="T48" fmla="*/ 2 w 476"/>
                <a:gd name="T49" fmla="*/ 172 h 349"/>
                <a:gd name="T50" fmla="*/ 8 w 476"/>
                <a:gd name="T51" fmla="*/ 180 h 349"/>
                <a:gd name="T52" fmla="*/ 168 w 476"/>
                <a:gd name="T53" fmla="*/ 337 h 349"/>
                <a:gd name="T54" fmla="*/ 168 w 476"/>
                <a:gd name="T55" fmla="*/ 337 h 349"/>
                <a:gd name="T56" fmla="*/ 172 w 476"/>
                <a:gd name="T57" fmla="*/ 343 h 349"/>
                <a:gd name="T58" fmla="*/ 178 w 476"/>
                <a:gd name="T59" fmla="*/ 345 h 349"/>
                <a:gd name="T60" fmla="*/ 186 w 476"/>
                <a:gd name="T61" fmla="*/ 347 h 349"/>
                <a:gd name="T62" fmla="*/ 192 w 476"/>
                <a:gd name="T63" fmla="*/ 349 h 349"/>
                <a:gd name="T64" fmla="*/ 198 w 476"/>
                <a:gd name="T65" fmla="*/ 347 h 349"/>
                <a:gd name="T66" fmla="*/ 206 w 476"/>
                <a:gd name="T67" fmla="*/ 345 h 349"/>
                <a:gd name="T68" fmla="*/ 212 w 476"/>
                <a:gd name="T69" fmla="*/ 343 h 349"/>
                <a:gd name="T70" fmla="*/ 216 w 476"/>
                <a:gd name="T71" fmla="*/ 337 h 349"/>
                <a:gd name="T72" fmla="*/ 216 w 476"/>
                <a:gd name="T73" fmla="*/ 33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349">
                  <a:moveTo>
                    <a:pt x="216" y="337"/>
                  </a:moveTo>
                  <a:lnTo>
                    <a:pt x="470" y="86"/>
                  </a:lnTo>
                  <a:lnTo>
                    <a:pt x="470" y="86"/>
                  </a:lnTo>
                  <a:lnTo>
                    <a:pt x="474" y="78"/>
                  </a:lnTo>
                  <a:lnTo>
                    <a:pt x="476" y="70"/>
                  </a:lnTo>
                  <a:lnTo>
                    <a:pt x="474" y="62"/>
                  </a:lnTo>
                  <a:lnTo>
                    <a:pt x="470" y="54"/>
                  </a:lnTo>
                  <a:lnTo>
                    <a:pt x="422" y="6"/>
                  </a:lnTo>
                  <a:lnTo>
                    <a:pt x="422" y="6"/>
                  </a:lnTo>
                  <a:lnTo>
                    <a:pt x="414" y="0"/>
                  </a:lnTo>
                  <a:lnTo>
                    <a:pt x="406" y="0"/>
                  </a:lnTo>
                  <a:lnTo>
                    <a:pt x="396" y="0"/>
                  </a:lnTo>
                  <a:lnTo>
                    <a:pt x="390" y="6"/>
                  </a:lnTo>
                  <a:lnTo>
                    <a:pt x="192" y="204"/>
                  </a:lnTo>
                  <a:lnTo>
                    <a:pt x="88" y="98"/>
                  </a:lnTo>
                  <a:lnTo>
                    <a:pt x="88" y="98"/>
                  </a:lnTo>
                  <a:lnTo>
                    <a:pt x="80" y="94"/>
                  </a:lnTo>
                  <a:lnTo>
                    <a:pt x="72" y="92"/>
                  </a:lnTo>
                  <a:lnTo>
                    <a:pt x="62" y="94"/>
                  </a:lnTo>
                  <a:lnTo>
                    <a:pt x="56" y="98"/>
                  </a:lnTo>
                  <a:lnTo>
                    <a:pt x="8" y="146"/>
                  </a:lnTo>
                  <a:lnTo>
                    <a:pt x="8" y="146"/>
                  </a:lnTo>
                  <a:lnTo>
                    <a:pt x="2" y="154"/>
                  </a:lnTo>
                  <a:lnTo>
                    <a:pt x="0" y="162"/>
                  </a:lnTo>
                  <a:lnTo>
                    <a:pt x="2" y="172"/>
                  </a:lnTo>
                  <a:lnTo>
                    <a:pt x="8" y="180"/>
                  </a:lnTo>
                  <a:lnTo>
                    <a:pt x="168" y="337"/>
                  </a:lnTo>
                  <a:lnTo>
                    <a:pt x="168" y="337"/>
                  </a:lnTo>
                  <a:lnTo>
                    <a:pt x="172" y="343"/>
                  </a:lnTo>
                  <a:lnTo>
                    <a:pt x="178" y="345"/>
                  </a:lnTo>
                  <a:lnTo>
                    <a:pt x="186" y="347"/>
                  </a:lnTo>
                  <a:lnTo>
                    <a:pt x="192" y="349"/>
                  </a:lnTo>
                  <a:lnTo>
                    <a:pt x="198" y="347"/>
                  </a:lnTo>
                  <a:lnTo>
                    <a:pt x="206" y="345"/>
                  </a:lnTo>
                  <a:lnTo>
                    <a:pt x="212" y="343"/>
                  </a:lnTo>
                  <a:lnTo>
                    <a:pt x="216" y="337"/>
                  </a:lnTo>
                  <a:lnTo>
                    <a:pt x="216" y="337"/>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e 46">
            <a:extLst>
              <a:ext uri="{FF2B5EF4-FFF2-40B4-BE49-F238E27FC236}">
                <a16:creationId xmlns:a16="http://schemas.microsoft.com/office/drawing/2014/main" id="{44D090F3-EDFD-46BC-0F33-7F80EFE8BB99}"/>
              </a:ext>
            </a:extLst>
          </p:cNvPr>
          <p:cNvGrpSpPr/>
          <p:nvPr/>
        </p:nvGrpSpPr>
        <p:grpSpPr>
          <a:xfrm>
            <a:off x="12689033" y="8889171"/>
            <a:ext cx="1815633" cy="1616632"/>
            <a:chOff x="1112042" y="4503738"/>
            <a:chExt cx="2257170" cy="2009775"/>
          </a:xfrm>
        </p:grpSpPr>
        <p:grpSp>
          <p:nvGrpSpPr>
            <p:cNvPr id="48" name="Group 33">
              <a:extLst>
                <a:ext uri="{FF2B5EF4-FFF2-40B4-BE49-F238E27FC236}">
                  <a16:creationId xmlns:a16="http://schemas.microsoft.com/office/drawing/2014/main" id="{79714020-6792-DD80-051E-72A596073EAB}"/>
                </a:ext>
              </a:extLst>
            </p:cNvPr>
            <p:cNvGrpSpPr>
              <a:grpSpLocks noChangeAspect="1"/>
            </p:cNvGrpSpPr>
            <p:nvPr/>
          </p:nvGrpSpPr>
          <p:grpSpPr bwMode="auto">
            <a:xfrm>
              <a:off x="1112042" y="4503738"/>
              <a:ext cx="2000250" cy="2009775"/>
              <a:chOff x="722" y="2466"/>
              <a:chExt cx="1260" cy="1266"/>
            </a:xfrm>
          </p:grpSpPr>
          <p:sp>
            <p:nvSpPr>
              <p:cNvPr id="52" name="AutoShape 32">
                <a:extLst>
                  <a:ext uri="{FF2B5EF4-FFF2-40B4-BE49-F238E27FC236}">
                    <a16:creationId xmlns:a16="http://schemas.microsoft.com/office/drawing/2014/main" id="{0127A2BD-B5B3-024B-ACC5-55E65344E4CD}"/>
                  </a:ext>
                </a:extLst>
              </p:cNvPr>
              <p:cNvSpPr>
                <a:spLocks noChangeAspect="1" noChangeArrowheads="1" noTextEdit="1"/>
              </p:cNvSpPr>
              <p:nvPr/>
            </p:nvSpPr>
            <p:spPr bwMode="auto">
              <a:xfrm>
                <a:off x="722" y="2466"/>
                <a:ext cx="1260" cy="1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4">
                <a:extLst>
                  <a:ext uri="{FF2B5EF4-FFF2-40B4-BE49-F238E27FC236}">
                    <a16:creationId xmlns:a16="http://schemas.microsoft.com/office/drawing/2014/main" id="{F73AFBD8-68C9-B2A6-68DA-478F20A9992F}"/>
                  </a:ext>
                </a:extLst>
              </p:cNvPr>
              <p:cNvSpPr>
                <a:spLocks noEditPoints="1"/>
              </p:cNvSpPr>
              <p:nvPr/>
            </p:nvSpPr>
            <p:spPr bwMode="auto">
              <a:xfrm>
                <a:off x="722" y="2466"/>
                <a:ext cx="790" cy="1266"/>
              </a:xfrm>
              <a:custGeom>
                <a:avLst/>
                <a:gdLst>
                  <a:gd name="T0" fmla="*/ 630 w 790"/>
                  <a:gd name="T1" fmla="*/ 158 h 1266"/>
                  <a:gd name="T2" fmla="*/ 630 w 790"/>
                  <a:gd name="T3" fmla="*/ 0 h 1266"/>
                  <a:gd name="T4" fmla="*/ 158 w 790"/>
                  <a:gd name="T5" fmla="*/ 0 h 1266"/>
                  <a:gd name="T6" fmla="*/ 158 w 790"/>
                  <a:gd name="T7" fmla="*/ 158 h 1266"/>
                  <a:gd name="T8" fmla="*/ 0 w 790"/>
                  <a:gd name="T9" fmla="*/ 158 h 1266"/>
                  <a:gd name="T10" fmla="*/ 0 w 790"/>
                  <a:gd name="T11" fmla="*/ 1262 h 1266"/>
                  <a:gd name="T12" fmla="*/ 158 w 790"/>
                  <a:gd name="T13" fmla="*/ 1262 h 1266"/>
                  <a:gd name="T14" fmla="*/ 158 w 790"/>
                  <a:gd name="T15" fmla="*/ 1026 h 1266"/>
                  <a:gd name="T16" fmla="*/ 238 w 790"/>
                  <a:gd name="T17" fmla="*/ 1026 h 1266"/>
                  <a:gd name="T18" fmla="*/ 238 w 790"/>
                  <a:gd name="T19" fmla="*/ 1262 h 1266"/>
                  <a:gd name="T20" fmla="*/ 354 w 790"/>
                  <a:gd name="T21" fmla="*/ 1266 h 1266"/>
                  <a:gd name="T22" fmla="*/ 354 w 790"/>
                  <a:gd name="T23" fmla="*/ 1028 h 1266"/>
                  <a:gd name="T24" fmla="*/ 436 w 790"/>
                  <a:gd name="T25" fmla="*/ 1028 h 1266"/>
                  <a:gd name="T26" fmla="*/ 436 w 790"/>
                  <a:gd name="T27" fmla="*/ 1266 h 1266"/>
                  <a:gd name="T28" fmla="*/ 552 w 790"/>
                  <a:gd name="T29" fmla="*/ 1262 h 1266"/>
                  <a:gd name="T30" fmla="*/ 552 w 790"/>
                  <a:gd name="T31" fmla="*/ 1026 h 1266"/>
                  <a:gd name="T32" fmla="*/ 632 w 790"/>
                  <a:gd name="T33" fmla="*/ 1026 h 1266"/>
                  <a:gd name="T34" fmla="*/ 632 w 790"/>
                  <a:gd name="T35" fmla="*/ 1262 h 1266"/>
                  <a:gd name="T36" fmla="*/ 790 w 790"/>
                  <a:gd name="T37" fmla="*/ 1262 h 1266"/>
                  <a:gd name="T38" fmla="*/ 790 w 790"/>
                  <a:gd name="T39" fmla="*/ 158 h 1266"/>
                  <a:gd name="T40" fmla="*/ 630 w 790"/>
                  <a:gd name="T41" fmla="*/ 158 h 1266"/>
                  <a:gd name="T42" fmla="*/ 236 w 790"/>
                  <a:gd name="T43" fmla="*/ 631 h 1266"/>
                  <a:gd name="T44" fmla="*/ 158 w 790"/>
                  <a:gd name="T45" fmla="*/ 631 h 1266"/>
                  <a:gd name="T46" fmla="*/ 158 w 790"/>
                  <a:gd name="T47" fmla="*/ 395 h 1266"/>
                  <a:gd name="T48" fmla="*/ 236 w 790"/>
                  <a:gd name="T49" fmla="*/ 395 h 1266"/>
                  <a:gd name="T50" fmla="*/ 236 w 790"/>
                  <a:gd name="T51" fmla="*/ 631 h 1266"/>
                  <a:gd name="T52" fmla="*/ 434 w 790"/>
                  <a:gd name="T53" fmla="*/ 631 h 1266"/>
                  <a:gd name="T54" fmla="*/ 356 w 790"/>
                  <a:gd name="T55" fmla="*/ 631 h 1266"/>
                  <a:gd name="T56" fmla="*/ 356 w 790"/>
                  <a:gd name="T57" fmla="*/ 395 h 1266"/>
                  <a:gd name="T58" fmla="*/ 434 w 790"/>
                  <a:gd name="T59" fmla="*/ 395 h 1266"/>
                  <a:gd name="T60" fmla="*/ 434 w 790"/>
                  <a:gd name="T61" fmla="*/ 631 h 1266"/>
                  <a:gd name="T62" fmla="*/ 632 w 790"/>
                  <a:gd name="T63" fmla="*/ 631 h 1266"/>
                  <a:gd name="T64" fmla="*/ 552 w 790"/>
                  <a:gd name="T65" fmla="*/ 631 h 1266"/>
                  <a:gd name="T66" fmla="*/ 552 w 790"/>
                  <a:gd name="T67" fmla="*/ 395 h 1266"/>
                  <a:gd name="T68" fmla="*/ 632 w 790"/>
                  <a:gd name="T69" fmla="*/ 395 h 1266"/>
                  <a:gd name="T70" fmla="*/ 632 w 790"/>
                  <a:gd name="T71" fmla="*/ 631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0" h="1266">
                    <a:moveTo>
                      <a:pt x="630" y="158"/>
                    </a:moveTo>
                    <a:lnTo>
                      <a:pt x="630" y="0"/>
                    </a:lnTo>
                    <a:lnTo>
                      <a:pt x="158" y="0"/>
                    </a:lnTo>
                    <a:lnTo>
                      <a:pt x="158" y="158"/>
                    </a:lnTo>
                    <a:lnTo>
                      <a:pt x="0" y="158"/>
                    </a:lnTo>
                    <a:lnTo>
                      <a:pt x="0" y="1262"/>
                    </a:lnTo>
                    <a:lnTo>
                      <a:pt x="158" y="1262"/>
                    </a:lnTo>
                    <a:lnTo>
                      <a:pt x="158" y="1026"/>
                    </a:lnTo>
                    <a:lnTo>
                      <a:pt x="238" y="1026"/>
                    </a:lnTo>
                    <a:lnTo>
                      <a:pt x="238" y="1262"/>
                    </a:lnTo>
                    <a:lnTo>
                      <a:pt x="354" y="1266"/>
                    </a:lnTo>
                    <a:lnTo>
                      <a:pt x="354" y="1028"/>
                    </a:lnTo>
                    <a:lnTo>
                      <a:pt x="436" y="1028"/>
                    </a:lnTo>
                    <a:lnTo>
                      <a:pt x="436" y="1266"/>
                    </a:lnTo>
                    <a:lnTo>
                      <a:pt x="552" y="1262"/>
                    </a:lnTo>
                    <a:lnTo>
                      <a:pt x="552" y="1026"/>
                    </a:lnTo>
                    <a:lnTo>
                      <a:pt x="632" y="1026"/>
                    </a:lnTo>
                    <a:lnTo>
                      <a:pt x="632" y="1262"/>
                    </a:lnTo>
                    <a:lnTo>
                      <a:pt x="790" y="1262"/>
                    </a:lnTo>
                    <a:lnTo>
                      <a:pt x="790" y="158"/>
                    </a:lnTo>
                    <a:lnTo>
                      <a:pt x="630" y="158"/>
                    </a:lnTo>
                    <a:close/>
                    <a:moveTo>
                      <a:pt x="236" y="631"/>
                    </a:moveTo>
                    <a:lnTo>
                      <a:pt x="158" y="631"/>
                    </a:lnTo>
                    <a:lnTo>
                      <a:pt x="158" y="395"/>
                    </a:lnTo>
                    <a:lnTo>
                      <a:pt x="236" y="395"/>
                    </a:lnTo>
                    <a:lnTo>
                      <a:pt x="236" y="631"/>
                    </a:lnTo>
                    <a:close/>
                    <a:moveTo>
                      <a:pt x="434" y="631"/>
                    </a:moveTo>
                    <a:lnTo>
                      <a:pt x="356" y="631"/>
                    </a:lnTo>
                    <a:lnTo>
                      <a:pt x="356" y="395"/>
                    </a:lnTo>
                    <a:lnTo>
                      <a:pt x="434" y="395"/>
                    </a:lnTo>
                    <a:lnTo>
                      <a:pt x="434" y="631"/>
                    </a:lnTo>
                    <a:close/>
                    <a:moveTo>
                      <a:pt x="632" y="631"/>
                    </a:moveTo>
                    <a:lnTo>
                      <a:pt x="552" y="631"/>
                    </a:lnTo>
                    <a:lnTo>
                      <a:pt x="552" y="395"/>
                    </a:lnTo>
                    <a:lnTo>
                      <a:pt x="632" y="395"/>
                    </a:lnTo>
                    <a:lnTo>
                      <a:pt x="632" y="631"/>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5">
                <a:extLst>
                  <a:ext uri="{FF2B5EF4-FFF2-40B4-BE49-F238E27FC236}">
                    <a16:creationId xmlns:a16="http://schemas.microsoft.com/office/drawing/2014/main" id="{F165B270-34C1-A002-1A2A-E9A4E2E52F19}"/>
                  </a:ext>
                </a:extLst>
              </p:cNvPr>
              <p:cNvSpPr>
                <a:spLocks/>
              </p:cNvSpPr>
              <p:nvPr/>
            </p:nvSpPr>
            <p:spPr bwMode="auto">
              <a:xfrm>
                <a:off x="1510" y="3255"/>
                <a:ext cx="316" cy="473"/>
              </a:xfrm>
              <a:custGeom>
                <a:avLst/>
                <a:gdLst>
                  <a:gd name="T0" fmla="*/ 0 w 316"/>
                  <a:gd name="T1" fmla="*/ 0 h 473"/>
                  <a:gd name="T2" fmla="*/ 316 w 316"/>
                  <a:gd name="T3" fmla="*/ 0 h 473"/>
                  <a:gd name="T4" fmla="*/ 316 w 316"/>
                  <a:gd name="T5" fmla="*/ 425 h 473"/>
                  <a:gd name="T6" fmla="*/ 316 w 316"/>
                  <a:gd name="T7" fmla="*/ 425 h 473"/>
                  <a:gd name="T8" fmla="*/ 314 w 316"/>
                  <a:gd name="T9" fmla="*/ 435 h 473"/>
                  <a:gd name="T10" fmla="*/ 312 w 316"/>
                  <a:gd name="T11" fmla="*/ 445 h 473"/>
                  <a:gd name="T12" fmla="*/ 308 w 316"/>
                  <a:gd name="T13" fmla="*/ 453 h 473"/>
                  <a:gd name="T14" fmla="*/ 302 w 316"/>
                  <a:gd name="T15" fmla="*/ 459 h 473"/>
                  <a:gd name="T16" fmla="*/ 294 w 316"/>
                  <a:gd name="T17" fmla="*/ 465 h 473"/>
                  <a:gd name="T18" fmla="*/ 286 w 316"/>
                  <a:gd name="T19" fmla="*/ 469 h 473"/>
                  <a:gd name="T20" fmla="*/ 278 w 316"/>
                  <a:gd name="T21" fmla="*/ 473 h 473"/>
                  <a:gd name="T22" fmla="*/ 268 w 316"/>
                  <a:gd name="T23" fmla="*/ 473 h 473"/>
                  <a:gd name="T24" fmla="*/ 0 w 316"/>
                  <a:gd name="T25" fmla="*/ 473 h 473"/>
                  <a:gd name="T26" fmla="*/ 0 w 316"/>
                  <a:gd name="T27"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473">
                    <a:moveTo>
                      <a:pt x="0" y="0"/>
                    </a:moveTo>
                    <a:lnTo>
                      <a:pt x="316" y="0"/>
                    </a:lnTo>
                    <a:lnTo>
                      <a:pt x="316" y="425"/>
                    </a:lnTo>
                    <a:lnTo>
                      <a:pt x="316" y="425"/>
                    </a:lnTo>
                    <a:lnTo>
                      <a:pt x="314" y="435"/>
                    </a:lnTo>
                    <a:lnTo>
                      <a:pt x="312" y="445"/>
                    </a:lnTo>
                    <a:lnTo>
                      <a:pt x="308" y="453"/>
                    </a:lnTo>
                    <a:lnTo>
                      <a:pt x="302" y="459"/>
                    </a:lnTo>
                    <a:lnTo>
                      <a:pt x="294" y="465"/>
                    </a:lnTo>
                    <a:lnTo>
                      <a:pt x="286" y="469"/>
                    </a:lnTo>
                    <a:lnTo>
                      <a:pt x="278" y="473"/>
                    </a:lnTo>
                    <a:lnTo>
                      <a:pt x="268" y="473"/>
                    </a:lnTo>
                    <a:lnTo>
                      <a:pt x="0" y="47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Line 36">
                <a:extLst>
                  <a:ext uri="{FF2B5EF4-FFF2-40B4-BE49-F238E27FC236}">
                    <a16:creationId xmlns:a16="http://schemas.microsoft.com/office/drawing/2014/main" id="{481031C6-8BF9-39DF-85F5-608173F1C885}"/>
                  </a:ext>
                </a:extLst>
              </p:cNvPr>
              <p:cNvSpPr>
                <a:spLocks noChangeShapeType="1"/>
              </p:cNvSpPr>
              <p:nvPr/>
            </p:nvSpPr>
            <p:spPr bwMode="auto">
              <a:xfrm>
                <a:off x="1668" y="30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Line 37">
                <a:extLst>
                  <a:ext uri="{FF2B5EF4-FFF2-40B4-BE49-F238E27FC236}">
                    <a16:creationId xmlns:a16="http://schemas.microsoft.com/office/drawing/2014/main" id="{1B2037B1-60E4-1957-E8AC-9641347EF237}"/>
                  </a:ext>
                </a:extLst>
              </p:cNvPr>
              <p:cNvSpPr>
                <a:spLocks noChangeShapeType="1"/>
              </p:cNvSpPr>
              <p:nvPr/>
            </p:nvSpPr>
            <p:spPr bwMode="auto">
              <a:xfrm>
                <a:off x="1668" y="3097"/>
                <a:ext cx="0" cy="0"/>
              </a:xfrm>
              <a:prstGeom prst="line">
                <a:avLst/>
              </a:prstGeom>
              <a:noFill/>
              <a:ln w="215900">
                <a:solidFill>
                  <a:srgbClr val="1830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e 48">
              <a:extLst>
                <a:ext uri="{FF2B5EF4-FFF2-40B4-BE49-F238E27FC236}">
                  <a16:creationId xmlns:a16="http://schemas.microsoft.com/office/drawing/2014/main" id="{8BD56913-19FC-ABA8-B81B-F487B231CF5A}"/>
                </a:ext>
              </a:extLst>
            </p:cNvPr>
            <p:cNvGrpSpPr/>
            <p:nvPr/>
          </p:nvGrpSpPr>
          <p:grpSpPr>
            <a:xfrm>
              <a:off x="2473561" y="4503738"/>
              <a:ext cx="895651" cy="939045"/>
              <a:chOff x="5281374" y="4238890"/>
              <a:chExt cx="1501776" cy="1574537"/>
            </a:xfrm>
          </p:grpSpPr>
          <p:sp>
            <p:nvSpPr>
              <p:cNvPr id="50" name="Freeform 35">
                <a:extLst>
                  <a:ext uri="{FF2B5EF4-FFF2-40B4-BE49-F238E27FC236}">
                    <a16:creationId xmlns:a16="http://schemas.microsoft.com/office/drawing/2014/main" id="{4ABFE962-71DB-4247-1275-FA194F50C6CA}"/>
                  </a:ext>
                </a:extLst>
              </p:cNvPr>
              <p:cNvSpPr>
                <a:spLocks/>
              </p:cNvSpPr>
              <p:nvPr/>
            </p:nvSpPr>
            <p:spPr bwMode="auto">
              <a:xfrm rot="16200000">
                <a:off x="5854463" y="4167452"/>
                <a:ext cx="857250" cy="1000125"/>
              </a:xfrm>
              <a:custGeom>
                <a:avLst/>
                <a:gdLst>
                  <a:gd name="T0" fmla="*/ 318 w 540"/>
                  <a:gd name="T1" fmla="*/ 0 h 630"/>
                  <a:gd name="T2" fmla="*/ 324 w 540"/>
                  <a:gd name="T3" fmla="*/ 2 h 630"/>
                  <a:gd name="T4" fmla="*/ 342 w 540"/>
                  <a:gd name="T5" fmla="*/ 10 h 630"/>
                  <a:gd name="T6" fmla="*/ 348 w 540"/>
                  <a:gd name="T7" fmla="*/ 20 h 630"/>
                  <a:gd name="T8" fmla="*/ 350 w 540"/>
                  <a:gd name="T9" fmla="*/ 32 h 630"/>
                  <a:gd name="T10" fmla="*/ 418 w 540"/>
                  <a:gd name="T11" fmla="*/ 284 h 630"/>
                  <a:gd name="T12" fmla="*/ 422 w 540"/>
                  <a:gd name="T13" fmla="*/ 280 h 630"/>
                  <a:gd name="T14" fmla="*/ 440 w 540"/>
                  <a:gd name="T15" fmla="*/ 274 h 630"/>
                  <a:gd name="T16" fmla="*/ 458 w 540"/>
                  <a:gd name="T17" fmla="*/ 280 h 630"/>
                  <a:gd name="T18" fmla="*/ 532 w 540"/>
                  <a:gd name="T19" fmla="*/ 350 h 630"/>
                  <a:gd name="T20" fmla="*/ 536 w 540"/>
                  <a:gd name="T21" fmla="*/ 354 h 630"/>
                  <a:gd name="T22" fmla="*/ 540 w 540"/>
                  <a:gd name="T23" fmla="*/ 366 h 630"/>
                  <a:gd name="T24" fmla="*/ 540 w 540"/>
                  <a:gd name="T25" fmla="*/ 378 h 630"/>
                  <a:gd name="T26" fmla="*/ 536 w 540"/>
                  <a:gd name="T27" fmla="*/ 390 h 630"/>
                  <a:gd name="T28" fmla="*/ 306 w 540"/>
                  <a:gd name="T29" fmla="*/ 616 h 630"/>
                  <a:gd name="T30" fmla="*/ 298 w 540"/>
                  <a:gd name="T31" fmla="*/ 622 h 630"/>
                  <a:gd name="T32" fmla="*/ 280 w 540"/>
                  <a:gd name="T33" fmla="*/ 630 h 630"/>
                  <a:gd name="T34" fmla="*/ 262 w 540"/>
                  <a:gd name="T35" fmla="*/ 630 h 630"/>
                  <a:gd name="T36" fmla="*/ 244 w 540"/>
                  <a:gd name="T37" fmla="*/ 622 h 630"/>
                  <a:gd name="T38" fmla="*/ 10 w 540"/>
                  <a:gd name="T39" fmla="*/ 394 h 630"/>
                  <a:gd name="T40" fmla="*/ 6 w 540"/>
                  <a:gd name="T41" fmla="*/ 390 h 630"/>
                  <a:gd name="T42" fmla="*/ 0 w 540"/>
                  <a:gd name="T43" fmla="*/ 378 h 630"/>
                  <a:gd name="T44" fmla="*/ 0 w 540"/>
                  <a:gd name="T45" fmla="*/ 366 h 630"/>
                  <a:gd name="T46" fmla="*/ 6 w 540"/>
                  <a:gd name="T47" fmla="*/ 354 h 630"/>
                  <a:gd name="T48" fmla="*/ 78 w 540"/>
                  <a:gd name="T49" fmla="*/ 284 h 630"/>
                  <a:gd name="T50" fmla="*/ 82 w 540"/>
                  <a:gd name="T51" fmla="*/ 280 h 630"/>
                  <a:gd name="T52" fmla="*/ 100 w 540"/>
                  <a:gd name="T53" fmla="*/ 274 h 630"/>
                  <a:gd name="T54" fmla="*/ 118 w 540"/>
                  <a:gd name="T55" fmla="*/ 280 h 630"/>
                  <a:gd name="T56" fmla="*/ 190 w 540"/>
                  <a:gd name="T57" fmla="*/ 348 h 630"/>
                  <a:gd name="T58" fmla="*/ 190 w 540"/>
                  <a:gd name="T59" fmla="*/ 32 h 630"/>
                  <a:gd name="T60" fmla="*/ 192 w 540"/>
                  <a:gd name="T61" fmla="*/ 20 h 630"/>
                  <a:gd name="T62" fmla="*/ 200 w 540"/>
                  <a:gd name="T63" fmla="*/ 10 h 630"/>
                  <a:gd name="T64" fmla="*/ 210 w 540"/>
                  <a:gd name="T65" fmla="*/ 4 h 630"/>
                  <a:gd name="T66" fmla="*/ 222 w 540"/>
                  <a:gd name="T67"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630">
                    <a:moveTo>
                      <a:pt x="222" y="0"/>
                    </a:moveTo>
                    <a:lnTo>
                      <a:pt x="318" y="0"/>
                    </a:lnTo>
                    <a:lnTo>
                      <a:pt x="318" y="0"/>
                    </a:lnTo>
                    <a:lnTo>
                      <a:pt x="324" y="2"/>
                    </a:lnTo>
                    <a:lnTo>
                      <a:pt x="330" y="4"/>
                    </a:lnTo>
                    <a:lnTo>
                      <a:pt x="342" y="10"/>
                    </a:lnTo>
                    <a:lnTo>
                      <a:pt x="346" y="14"/>
                    </a:lnTo>
                    <a:lnTo>
                      <a:pt x="348" y="20"/>
                    </a:lnTo>
                    <a:lnTo>
                      <a:pt x="350" y="26"/>
                    </a:lnTo>
                    <a:lnTo>
                      <a:pt x="350" y="32"/>
                    </a:lnTo>
                    <a:lnTo>
                      <a:pt x="350" y="348"/>
                    </a:lnTo>
                    <a:lnTo>
                      <a:pt x="418" y="284"/>
                    </a:lnTo>
                    <a:lnTo>
                      <a:pt x="418" y="284"/>
                    </a:lnTo>
                    <a:lnTo>
                      <a:pt x="422" y="280"/>
                    </a:lnTo>
                    <a:lnTo>
                      <a:pt x="428" y="276"/>
                    </a:lnTo>
                    <a:lnTo>
                      <a:pt x="440" y="274"/>
                    </a:lnTo>
                    <a:lnTo>
                      <a:pt x="454" y="276"/>
                    </a:lnTo>
                    <a:lnTo>
                      <a:pt x="458" y="280"/>
                    </a:lnTo>
                    <a:lnTo>
                      <a:pt x="464" y="284"/>
                    </a:lnTo>
                    <a:lnTo>
                      <a:pt x="532" y="350"/>
                    </a:lnTo>
                    <a:lnTo>
                      <a:pt x="532" y="350"/>
                    </a:lnTo>
                    <a:lnTo>
                      <a:pt x="536" y="354"/>
                    </a:lnTo>
                    <a:lnTo>
                      <a:pt x="538" y="360"/>
                    </a:lnTo>
                    <a:lnTo>
                      <a:pt x="540" y="366"/>
                    </a:lnTo>
                    <a:lnTo>
                      <a:pt x="540" y="372"/>
                    </a:lnTo>
                    <a:lnTo>
                      <a:pt x="540" y="378"/>
                    </a:lnTo>
                    <a:lnTo>
                      <a:pt x="538" y="384"/>
                    </a:lnTo>
                    <a:lnTo>
                      <a:pt x="536" y="390"/>
                    </a:lnTo>
                    <a:lnTo>
                      <a:pt x="532" y="394"/>
                    </a:lnTo>
                    <a:lnTo>
                      <a:pt x="306" y="616"/>
                    </a:lnTo>
                    <a:lnTo>
                      <a:pt x="306" y="616"/>
                    </a:lnTo>
                    <a:lnTo>
                      <a:pt x="298" y="622"/>
                    </a:lnTo>
                    <a:lnTo>
                      <a:pt x="290" y="626"/>
                    </a:lnTo>
                    <a:lnTo>
                      <a:pt x="280" y="630"/>
                    </a:lnTo>
                    <a:lnTo>
                      <a:pt x="270" y="630"/>
                    </a:lnTo>
                    <a:lnTo>
                      <a:pt x="262" y="630"/>
                    </a:lnTo>
                    <a:lnTo>
                      <a:pt x="252" y="626"/>
                    </a:lnTo>
                    <a:lnTo>
                      <a:pt x="244" y="622"/>
                    </a:lnTo>
                    <a:lnTo>
                      <a:pt x="236" y="616"/>
                    </a:lnTo>
                    <a:lnTo>
                      <a:pt x="10" y="394"/>
                    </a:lnTo>
                    <a:lnTo>
                      <a:pt x="10" y="394"/>
                    </a:lnTo>
                    <a:lnTo>
                      <a:pt x="6" y="390"/>
                    </a:lnTo>
                    <a:lnTo>
                      <a:pt x="2" y="384"/>
                    </a:lnTo>
                    <a:lnTo>
                      <a:pt x="0" y="378"/>
                    </a:lnTo>
                    <a:lnTo>
                      <a:pt x="0" y="372"/>
                    </a:lnTo>
                    <a:lnTo>
                      <a:pt x="0" y="366"/>
                    </a:lnTo>
                    <a:lnTo>
                      <a:pt x="2" y="360"/>
                    </a:lnTo>
                    <a:lnTo>
                      <a:pt x="6" y="354"/>
                    </a:lnTo>
                    <a:lnTo>
                      <a:pt x="10" y="350"/>
                    </a:lnTo>
                    <a:lnTo>
                      <a:pt x="78" y="284"/>
                    </a:lnTo>
                    <a:lnTo>
                      <a:pt x="78" y="284"/>
                    </a:lnTo>
                    <a:lnTo>
                      <a:pt x="82" y="280"/>
                    </a:lnTo>
                    <a:lnTo>
                      <a:pt x="88" y="276"/>
                    </a:lnTo>
                    <a:lnTo>
                      <a:pt x="100" y="274"/>
                    </a:lnTo>
                    <a:lnTo>
                      <a:pt x="112" y="276"/>
                    </a:lnTo>
                    <a:lnTo>
                      <a:pt x="118" y="280"/>
                    </a:lnTo>
                    <a:lnTo>
                      <a:pt x="124" y="284"/>
                    </a:lnTo>
                    <a:lnTo>
                      <a:pt x="190" y="348"/>
                    </a:lnTo>
                    <a:lnTo>
                      <a:pt x="190" y="32"/>
                    </a:lnTo>
                    <a:lnTo>
                      <a:pt x="190" y="32"/>
                    </a:lnTo>
                    <a:lnTo>
                      <a:pt x="190" y="26"/>
                    </a:lnTo>
                    <a:lnTo>
                      <a:pt x="192" y="20"/>
                    </a:lnTo>
                    <a:lnTo>
                      <a:pt x="196" y="14"/>
                    </a:lnTo>
                    <a:lnTo>
                      <a:pt x="200" y="10"/>
                    </a:lnTo>
                    <a:lnTo>
                      <a:pt x="204" y="6"/>
                    </a:lnTo>
                    <a:lnTo>
                      <a:pt x="210" y="4"/>
                    </a:lnTo>
                    <a:lnTo>
                      <a:pt x="216" y="2"/>
                    </a:lnTo>
                    <a:lnTo>
                      <a:pt x="222" y="0"/>
                    </a:lnTo>
                    <a:lnTo>
                      <a:pt x="222" y="0"/>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5">
                <a:extLst>
                  <a:ext uri="{FF2B5EF4-FFF2-40B4-BE49-F238E27FC236}">
                    <a16:creationId xmlns:a16="http://schemas.microsoft.com/office/drawing/2014/main" id="{9AE3C32C-D385-2A2F-93B8-F3D26F837CD2}"/>
                  </a:ext>
                </a:extLst>
              </p:cNvPr>
              <p:cNvSpPr>
                <a:spLocks/>
              </p:cNvSpPr>
              <p:nvPr/>
            </p:nvSpPr>
            <p:spPr bwMode="auto">
              <a:xfrm rot="5400000">
                <a:off x="5352812" y="4884739"/>
                <a:ext cx="857250" cy="1000125"/>
              </a:xfrm>
              <a:custGeom>
                <a:avLst/>
                <a:gdLst>
                  <a:gd name="T0" fmla="*/ 318 w 540"/>
                  <a:gd name="T1" fmla="*/ 0 h 630"/>
                  <a:gd name="T2" fmla="*/ 324 w 540"/>
                  <a:gd name="T3" fmla="*/ 2 h 630"/>
                  <a:gd name="T4" fmla="*/ 342 w 540"/>
                  <a:gd name="T5" fmla="*/ 10 h 630"/>
                  <a:gd name="T6" fmla="*/ 348 w 540"/>
                  <a:gd name="T7" fmla="*/ 20 h 630"/>
                  <a:gd name="T8" fmla="*/ 350 w 540"/>
                  <a:gd name="T9" fmla="*/ 32 h 630"/>
                  <a:gd name="T10" fmla="*/ 418 w 540"/>
                  <a:gd name="T11" fmla="*/ 284 h 630"/>
                  <a:gd name="T12" fmla="*/ 422 w 540"/>
                  <a:gd name="T13" fmla="*/ 280 h 630"/>
                  <a:gd name="T14" fmla="*/ 440 w 540"/>
                  <a:gd name="T15" fmla="*/ 274 h 630"/>
                  <a:gd name="T16" fmla="*/ 458 w 540"/>
                  <a:gd name="T17" fmla="*/ 280 h 630"/>
                  <a:gd name="T18" fmla="*/ 532 w 540"/>
                  <a:gd name="T19" fmla="*/ 350 h 630"/>
                  <a:gd name="T20" fmla="*/ 536 w 540"/>
                  <a:gd name="T21" fmla="*/ 354 h 630"/>
                  <a:gd name="T22" fmla="*/ 540 w 540"/>
                  <a:gd name="T23" fmla="*/ 366 h 630"/>
                  <a:gd name="T24" fmla="*/ 540 w 540"/>
                  <a:gd name="T25" fmla="*/ 378 h 630"/>
                  <a:gd name="T26" fmla="*/ 536 w 540"/>
                  <a:gd name="T27" fmla="*/ 390 h 630"/>
                  <a:gd name="T28" fmla="*/ 306 w 540"/>
                  <a:gd name="T29" fmla="*/ 616 h 630"/>
                  <a:gd name="T30" fmla="*/ 298 w 540"/>
                  <a:gd name="T31" fmla="*/ 622 h 630"/>
                  <a:gd name="T32" fmla="*/ 280 w 540"/>
                  <a:gd name="T33" fmla="*/ 630 h 630"/>
                  <a:gd name="T34" fmla="*/ 262 w 540"/>
                  <a:gd name="T35" fmla="*/ 630 h 630"/>
                  <a:gd name="T36" fmla="*/ 244 w 540"/>
                  <a:gd name="T37" fmla="*/ 622 h 630"/>
                  <a:gd name="T38" fmla="*/ 10 w 540"/>
                  <a:gd name="T39" fmla="*/ 394 h 630"/>
                  <a:gd name="T40" fmla="*/ 6 w 540"/>
                  <a:gd name="T41" fmla="*/ 390 h 630"/>
                  <a:gd name="T42" fmla="*/ 0 w 540"/>
                  <a:gd name="T43" fmla="*/ 378 h 630"/>
                  <a:gd name="T44" fmla="*/ 0 w 540"/>
                  <a:gd name="T45" fmla="*/ 366 h 630"/>
                  <a:gd name="T46" fmla="*/ 6 w 540"/>
                  <a:gd name="T47" fmla="*/ 354 h 630"/>
                  <a:gd name="T48" fmla="*/ 78 w 540"/>
                  <a:gd name="T49" fmla="*/ 284 h 630"/>
                  <a:gd name="T50" fmla="*/ 82 w 540"/>
                  <a:gd name="T51" fmla="*/ 280 h 630"/>
                  <a:gd name="T52" fmla="*/ 100 w 540"/>
                  <a:gd name="T53" fmla="*/ 274 h 630"/>
                  <a:gd name="T54" fmla="*/ 118 w 540"/>
                  <a:gd name="T55" fmla="*/ 280 h 630"/>
                  <a:gd name="T56" fmla="*/ 190 w 540"/>
                  <a:gd name="T57" fmla="*/ 348 h 630"/>
                  <a:gd name="T58" fmla="*/ 190 w 540"/>
                  <a:gd name="T59" fmla="*/ 32 h 630"/>
                  <a:gd name="T60" fmla="*/ 192 w 540"/>
                  <a:gd name="T61" fmla="*/ 20 h 630"/>
                  <a:gd name="T62" fmla="*/ 200 w 540"/>
                  <a:gd name="T63" fmla="*/ 10 h 630"/>
                  <a:gd name="T64" fmla="*/ 210 w 540"/>
                  <a:gd name="T65" fmla="*/ 4 h 630"/>
                  <a:gd name="T66" fmla="*/ 222 w 540"/>
                  <a:gd name="T67"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630">
                    <a:moveTo>
                      <a:pt x="222" y="0"/>
                    </a:moveTo>
                    <a:lnTo>
                      <a:pt x="318" y="0"/>
                    </a:lnTo>
                    <a:lnTo>
                      <a:pt x="318" y="0"/>
                    </a:lnTo>
                    <a:lnTo>
                      <a:pt x="324" y="2"/>
                    </a:lnTo>
                    <a:lnTo>
                      <a:pt x="330" y="4"/>
                    </a:lnTo>
                    <a:lnTo>
                      <a:pt x="342" y="10"/>
                    </a:lnTo>
                    <a:lnTo>
                      <a:pt x="346" y="14"/>
                    </a:lnTo>
                    <a:lnTo>
                      <a:pt x="348" y="20"/>
                    </a:lnTo>
                    <a:lnTo>
                      <a:pt x="350" y="26"/>
                    </a:lnTo>
                    <a:lnTo>
                      <a:pt x="350" y="32"/>
                    </a:lnTo>
                    <a:lnTo>
                      <a:pt x="350" y="348"/>
                    </a:lnTo>
                    <a:lnTo>
                      <a:pt x="418" y="284"/>
                    </a:lnTo>
                    <a:lnTo>
                      <a:pt x="418" y="284"/>
                    </a:lnTo>
                    <a:lnTo>
                      <a:pt x="422" y="280"/>
                    </a:lnTo>
                    <a:lnTo>
                      <a:pt x="428" y="276"/>
                    </a:lnTo>
                    <a:lnTo>
                      <a:pt x="440" y="274"/>
                    </a:lnTo>
                    <a:lnTo>
                      <a:pt x="454" y="276"/>
                    </a:lnTo>
                    <a:lnTo>
                      <a:pt x="458" y="280"/>
                    </a:lnTo>
                    <a:lnTo>
                      <a:pt x="464" y="284"/>
                    </a:lnTo>
                    <a:lnTo>
                      <a:pt x="532" y="350"/>
                    </a:lnTo>
                    <a:lnTo>
                      <a:pt x="532" y="350"/>
                    </a:lnTo>
                    <a:lnTo>
                      <a:pt x="536" y="354"/>
                    </a:lnTo>
                    <a:lnTo>
                      <a:pt x="538" y="360"/>
                    </a:lnTo>
                    <a:lnTo>
                      <a:pt x="540" y="366"/>
                    </a:lnTo>
                    <a:lnTo>
                      <a:pt x="540" y="372"/>
                    </a:lnTo>
                    <a:lnTo>
                      <a:pt x="540" y="378"/>
                    </a:lnTo>
                    <a:lnTo>
                      <a:pt x="538" y="384"/>
                    </a:lnTo>
                    <a:lnTo>
                      <a:pt x="536" y="390"/>
                    </a:lnTo>
                    <a:lnTo>
                      <a:pt x="532" y="394"/>
                    </a:lnTo>
                    <a:lnTo>
                      <a:pt x="306" y="616"/>
                    </a:lnTo>
                    <a:lnTo>
                      <a:pt x="306" y="616"/>
                    </a:lnTo>
                    <a:lnTo>
                      <a:pt x="298" y="622"/>
                    </a:lnTo>
                    <a:lnTo>
                      <a:pt x="290" y="626"/>
                    </a:lnTo>
                    <a:lnTo>
                      <a:pt x="280" y="630"/>
                    </a:lnTo>
                    <a:lnTo>
                      <a:pt x="270" y="630"/>
                    </a:lnTo>
                    <a:lnTo>
                      <a:pt x="262" y="630"/>
                    </a:lnTo>
                    <a:lnTo>
                      <a:pt x="252" y="626"/>
                    </a:lnTo>
                    <a:lnTo>
                      <a:pt x="244" y="622"/>
                    </a:lnTo>
                    <a:lnTo>
                      <a:pt x="236" y="616"/>
                    </a:lnTo>
                    <a:lnTo>
                      <a:pt x="10" y="394"/>
                    </a:lnTo>
                    <a:lnTo>
                      <a:pt x="10" y="394"/>
                    </a:lnTo>
                    <a:lnTo>
                      <a:pt x="6" y="390"/>
                    </a:lnTo>
                    <a:lnTo>
                      <a:pt x="2" y="384"/>
                    </a:lnTo>
                    <a:lnTo>
                      <a:pt x="0" y="378"/>
                    </a:lnTo>
                    <a:lnTo>
                      <a:pt x="0" y="372"/>
                    </a:lnTo>
                    <a:lnTo>
                      <a:pt x="0" y="366"/>
                    </a:lnTo>
                    <a:lnTo>
                      <a:pt x="2" y="360"/>
                    </a:lnTo>
                    <a:lnTo>
                      <a:pt x="6" y="354"/>
                    </a:lnTo>
                    <a:lnTo>
                      <a:pt x="10" y="350"/>
                    </a:lnTo>
                    <a:lnTo>
                      <a:pt x="78" y="284"/>
                    </a:lnTo>
                    <a:lnTo>
                      <a:pt x="78" y="284"/>
                    </a:lnTo>
                    <a:lnTo>
                      <a:pt x="82" y="280"/>
                    </a:lnTo>
                    <a:lnTo>
                      <a:pt x="88" y="276"/>
                    </a:lnTo>
                    <a:lnTo>
                      <a:pt x="100" y="274"/>
                    </a:lnTo>
                    <a:lnTo>
                      <a:pt x="112" y="276"/>
                    </a:lnTo>
                    <a:lnTo>
                      <a:pt x="118" y="280"/>
                    </a:lnTo>
                    <a:lnTo>
                      <a:pt x="124" y="284"/>
                    </a:lnTo>
                    <a:lnTo>
                      <a:pt x="190" y="348"/>
                    </a:lnTo>
                    <a:lnTo>
                      <a:pt x="190" y="32"/>
                    </a:lnTo>
                    <a:lnTo>
                      <a:pt x="190" y="32"/>
                    </a:lnTo>
                    <a:lnTo>
                      <a:pt x="190" y="26"/>
                    </a:lnTo>
                    <a:lnTo>
                      <a:pt x="192" y="20"/>
                    </a:lnTo>
                    <a:lnTo>
                      <a:pt x="196" y="14"/>
                    </a:lnTo>
                    <a:lnTo>
                      <a:pt x="200" y="10"/>
                    </a:lnTo>
                    <a:lnTo>
                      <a:pt x="204" y="6"/>
                    </a:lnTo>
                    <a:lnTo>
                      <a:pt x="210" y="4"/>
                    </a:lnTo>
                    <a:lnTo>
                      <a:pt x="216" y="2"/>
                    </a:lnTo>
                    <a:lnTo>
                      <a:pt x="222" y="0"/>
                    </a:lnTo>
                    <a:lnTo>
                      <a:pt x="222" y="0"/>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7" name="Group 124">
            <a:extLst>
              <a:ext uri="{FF2B5EF4-FFF2-40B4-BE49-F238E27FC236}">
                <a16:creationId xmlns:a16="http://schemas.microsoft.com/office/drawing/2014/main" id="{B77480D3-C70B-3B2E-4338-C9324BA197FB}"/>
              </a:ext>
            </a:extLst>
          </p:cNvPr>
          <p:cNvGrpSpPr>
            <a:grpSpLocks noChangeAspect="1"/>
          </p:cNvGrpSpPr>
          <p:nvPr/>
        </p:nvGrpSpPr>
        <p:grpSpPr bwMode="auto">
          <a:xfrm>
            <a:off x="474711" y="11235365"/>
            <a:ext cx="1206734" cy="1611524"/>
            <a:chOff x="1097" y="2318"/>
            <a:chExt cx="948" cy="1266"/>
          </a:xfrm>
        </p:grpSpPr>
        <p:sp>
          <p:nvSpPr>
            <p:cNvPr id="58" name="AutoShape 32">
              <a:extLst>
                <a:ext uri="{FF2B5EF4-FFF2-40B4-BE49-F238E27FC236}">
                  <a16:creationId xmlns:a16="http://schemas.microsoft.com/office/drawing/2014/main" id="{AD0AD745-6B67-6C18-6461-A371E54772F0}"/>
                </a:ext>
              </a:extLst>
            </p:cNvPr>
            <p:cNvSpPr>
              <a:spLocks noChangeAspect="1" noChangeArrowheads="1" noTextEdit="1"/>
            </p:cNvSpPr>
            <p:nvPr/>
          </p:nvSpPr>
          <p:spPr bwMode="auto">
            <a:xfrm>
              <a:off x="1097" y="2318"/>
              <a:ext cx="948" cy="1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D2297C17-98E4-C11F-FD8A-456A76EDCB9B}"/>
                </a:ext>
              </a:extLst>
            </p:cNvPr>
            <p:cNvSpPr>
              <a:spLocks/>
            </p:cNvSpPr>
            <p:nvPr/>
          </p:nvSpPr>
          <p:spPr bwMode="auto">
            <a:xfrm>
              <a:off x="1097" y="2318"/>
              <a:ext cx="948" cy="158"/>
            </a:xfrm>
            <a:custGeom>
              <a:avLst/>
              <a:gdLst>
                <a:gd name="T0" fmla="*/ 0 w 948"/>
                <a:gd name="T1" fmla="*/ 0 h 158"/>
                <a:gd name="T2" fmla="*/ 0 w 948"/>
                <a:gd name="T3" fmla="*/ 110 h 158"/>
                <a:gd name="T4" fmla="*/ 0 w 948"/>
                <a:gd name="T5" fmla="*/ 110 h 158"/>
                <a:gd name="T6" fmla="*/ 2 w 948"/>
                <a:gd name="T7" fmla="*/ 120 h 158"/>
                <a:gd name="T8" fmla="*/ 6 w 948"/>
                <a:gd name="T9" fmla="*/ 128 h 158"/>
                <a:gd name="T10" fmla="*/ 12 w 948"/>
                <a:gd name="T11" fmla="*/ 138 h 158"/>
                <a:gd name="T12" fmla="*/ 20 w 948"/>
                <a:gd name="T13" fmla="*/ 144 h 158"/>
                <a:gd name="T14" fmla="*/ 32 w 948"/>
                <a:gd name="T15" fmla="*/ 150 h 158"/>
                <a:gd name="T16" fmla="*/ 44 w 948"/>
                <a:gd name="T17" fmla="*/ 154 h 158"/>
                <a:gd name="T18" fmla="*/ 58 w 948"/>
                <a:gd name="T19" fmla="*/ 158 h 158"/>
                <a:gd name="T20" fmla="*/ 72 w 948"/>
                <a:gd name="T21" fmla="*/ 158 h 158"/>
                <a:gd name="T22" fmla="*/ 236 w 948"/>
                <a:gd name="T23" fmla="*/ 158 h 158"/>
                <a:gd name="T24" fmla="*/ 712 w 948"/>
                <a:gd name="T25" fmla="*/ 158 h 158"/>
                <a:gd name="T26" fmla="*/ 876 w 948"/>
                <a:gd name="T27" fmla="*/ 158 h 158"/>
                <a:gd name="T28" fmla="*/ 876 w 948"/>
                <a:gd name="T29" fmla="*/ 158 h 158"/>
                <a:gd name="T30" fmla="*/ 890 w 948"/>
                <a:gd name="T31" fmla="*/ 158 h 158"/>
                <a:gd name="T32" fmla="*/ 904 w 948"/>
                <a:gd name="T33" fmla="*/ 154 h 158"/>
                <a:gd name="T34" fmla="*/ 916 w 948"/>
                <a:gd name="T35" fmla="*/ 150 h 158"/>
                <a:gd name="T36" fmla="*/ 926 w 948"/>
                <a:gd name="T37" fmla="*/ 144 h 158"/>
                <a:gd name="T38" fmla="*/ 934 w 948"/>
                <a:gd name="T39" fmla="*/ 138 h 158"/>
                <a:gd name="T40" fmla="*/ 942 w 948"/>
                <a:gd name="T41" fmla="*/ 128 h 158"/>
                <a:gd name="T42" fmla="*/ 946 w 948"/>
                <a:gd name="T43" fmla="*/ 120 h 158"/>
                <a:gd name="T44" fmla="*/ 948 w 948"/>
                <a:gd name="T45" fmla="*/ 110 h 158"/>
                <a:gd name="T46" fmla="*/ 948 w 948"/>
                <a:gd name="T47" fmla="*/ 0 h 158"/>
                <a:gd name="T48" fmla="*/ 0 w 948"/>
                <a:gd name="T4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8" h="158">
                  <a:moveTo>
                    <a:pt x="0" y="0"/>
                  </a:moveTo>
                  <a:lnTo>
                    <a:pt x="0" y="110"/>
                  </a:lnTo>
                  <a:lnTo>
                    <a:pt x="0" y="110"/>
                  </a:lnTo>
                  <a:lnTo>
                    <a:pt x="2" y="120"/>
                  </a:lnTo>
                  <a:lnTo>
                    <a:pt x="6" y="128"/>
                  </a:lnTo>
                  <a:lnTo>
                    <a:pt x="12" y="138"/>
                  </a:lnTo>
                  <a:lnTo>
                    <a:pt x="20" y="144"/>
                  </a:lnTo>
                  <a:lnTo>
                    <a:pt x="32" y="150"/>
                  </a:lnTo>
                  <a:lnTo>
                    <a:pt x="44" y="154"/>
                  </a:lnTo>
                  <a:lnTo>
                    <a:pt x="58" y="158"/>
                  </a:lnTo>
                  <a:lnTo>
                    <a:pt x="72" y="158"/>
                  </a:lnTo>
                  <a:lnTo>
                    <a:pt x="236" y="158"/>
                  </a:lnTo>
                  <a:lnTo>
                    <a:pt x="712" y="158"/>
                  </a:lnTo>
                  <a:lnTo>
                    <a:pt x="876" y="158"/>
                  </a:lnTo>
                  <a:lnTo>
                    <a:pt x="876" y="158"/>
                  </a:lnTo>
                  <a:lnTo>
                    <a:pt x="890" y="158"/>
                  </a:lnTo>
                  <a:lnTo>
                    <a:pt x="904" y="154"/>
                  </a:lnTo>
                  <a:lnTo>
                    <a:pt x="916" y="150"/>
                  </a:lnTo>
                  <a:lnTo>
                    <a:pt x="926" y="144"/>
                  </a:lnTo>
                  <a:lnTo>
                    <a:pt x="934" y="138"/>
                  </a:lnTo>
                  <a:lnTo>
                    <a:pt x="942" y="128"/>
                  </a:lnTo>
                  <a:lnTo>
                    <a:pt x="946" y="120"/>
                  </a:lnTo>
                  <a:lnTo>
                    <a:pt x="948" y="110"/>
                  </a:lnTo>
                  <a:lnTo>
                    <a:pt x="948" y="0"/>
                  </a:lnTo>
                  <a:lnTo>
                    <a:pt x="0" y="0"/>
                  </a:lnTo>
                  <a:close/>
                </a:path>
              </a:pathLst>
            </a:custGeom>
            <a:solidFill>
              <a:srgbClr val="183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60678A01-BB28-F1A8-A87D-4440A4EED752}"/>
                </a:ext>
              </a:extLst>
            </p:cNvPr>
            <p:cNvSpPr>
              <a:spLocks/>
            </p:cNvSpPr>
            <p:nvPr/>
          </p:nvSpPr>
          <p:spPr bwMode="auto">
            <a:xfrm>
              <a:off x="1331" y="2476"/>
              <a:ext cx="475" cy="317"/>
            </a:xfrm>
            <a:custGeom>
              <a:avLst/>
              <a:gdLst>
                <a:gd name="T0" fmla="*/ 475 w 475"/>
                <a:gd name="T1" fmla="*/ 0 h 317"/>
                <a:gd name="T2" fmla="*/ 475 w 475"/>
                <a:gd name="T3" fmla="*/ 269 h 317"/>
                <a:gd name="T4" fmla="*/ 475 w 475"/>
                <a:gd name="T5" fmla="*/ 269 h 317"/>
                <a:gd name="T6" fmla="*/ 475 w 475"/>
                <a:gd name="T7" fmla="*/ 279 h 317"/>
                <a:gd name="T8" fmla="*/ 471 w 475"/>
                <a:gd name="T9" fmla="*/ 287 h 317"/>
                <a:gd name="T10" fmla="*/ 463 w 475"/>
                <a:gd name="T11" fmla="*/ 295 h 317"/>
                <a:gd name="T12" fmla="*/ 455 w 475"/>
                <a:gd name="T13" fmla="*/ 303 h 317"/>
                <a:gd name="T14" fmla="*/ 445 w 475"/>
                <a:gd name="T15" fmla="*/ 309 h 317"/>
                <a:gd name="T16" fmla="*/ 431 w 475"/>
                <a:gd name="T17" fmla="*/ 313 h 317"/>
                <a:gd name="T18" fmla="*/ 419 w 475"/>
                <a:gd name="T19" fmla="*/ 315 h 317"/>
                <a:gd name="T20" fmla="*/ 403 w 475"/>
                <a:gd name="T21" fmla="*/ 317 h 317"/>
                <a:gd name="T22" fmla="*/ 73 w 475"/>
                <a:gd name="T23" fmla="*/ 317 h 317"/>
                <a:gd name="T24" fmla="*/ 73 w 475"/>
                <a:gd name="T25" fmla="*/ 317 h 317"/>
                <a:gd name="T26" fmla="*/ 59 w 475"/>
                <a:gd name="T27" fmla="*/ 315 h 317"/>
                <a:gd name="T28" fmla="*/ 45 w 475"/>
                <a:gd name="T29" fmla="*/ 313 h 317"/>
                <a:gd name="T30" fmla="*/ 33 w 475"/>
                <a:gd name="T31" fmla="*/ 309 h 317"/>
                <a:gd name="T32" fmla="*/ 23 w 475"/>
                <a:gd name="T33" fmla="*/ 303 h 317"/>
                <a:gd name="T34" fmla="*/ 13 w 475"/>
                <a:gd name="T35" fmla="*/ 295 h 317"/>
                <a:gd name="T36" fmla="*/ 7 w 475"/>
                <a:gd name="T37" fmla="*/ 287 h 317"/>
                <a:gd name="T38" fmla="*/ 2 w 475"/>
                <a:gd name="T39" fmla="*/ 279 h 317"/>
                <a:gd name="T40" fmla="*/ 0 w 475"/>
                <a:gd name="T41" fmla="*/ 269 h 317"/>
                <a:gd name="T42" fmla="*/ 0 w 475"/>
                <a:gd name="T43" fmla="*/ 0 h 317"/>
                <a:gd name="T44" fmla="*/ 475 w 475"/>
                <a:gd name="T45"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5" h="317">
                  <a:moveTo>
                    <a:pt x="475" y="0"/>
                  </a:moveTo>
                  <a:lnTo>
                    <a:pt x="475" y="269"/>
                  </a:lnTo>
                  <a:lnTo>
                    <a:pt x="475" y="269"/>
                  </a:lnTo>
                  <a:lnTo>
                    <a:pt x="475" y="279"/>
                  </a:lnTo>
                  <a:lnTo>
                    <a:pt x="471" y="287"/>
                  </a:lnTo>
                  <a:lnTo>
                    <a:pt x="463" y="295"/>
                  </a:lnTo>
                  <a:lnTo>
                    <a:pt x="455" y="303"/>
                  </a:lnTo>
                  <a:lnTo>
                    <a:pt x="445" y="309"/>
                  </a:lnTo>
                  <a:lnTo>
                    <a:pt x="431" y="313"/>
                  </a:lnTo>
                  <a:lnTo>
                    <a:pt x="419" y="315"/>
                  </a:lnTo>
                  <a:lnTo>
                    <a:pt x="403" y="317"/>
                  </a:lnTo>
                  <a:lnTo>
                    <a:pt x="73" y="317"/>
                  </a:lnTo>
                  <a:lnTo>
                    <a:pt x="73" y="317"/>
                  </a:lnTo>
                  <a:lnTo>
                    <a:pt x="59" y="315"/>
                  </a:lnTo>
                  <a:lnTo>
                    <a:pt x="45" y="313"/>
                  </a:lnTo>
                  <a:lnTo>
                    <a:pt x="33" y="309"/>
                  </a:lnTo>
                  <a:lnTo>
                    <a:pt x="23" y="303"/>
                  </a:lnTo>
                  <a:lnTo>
                    <a:pt x="13" y="295"/>
                  </a:lnTo>
                  <a:lnTo>
                    <a:pt x="7" y="287"/>
                  </a:lnTo>
                  <a:lnTo>
                    <a:pt x="2" y="279"/>
                  </a:lnTo>
                  <a:lnTo>
                    <a:pt x="0" y="269"/>
                  </a:lnTo>
                  <a:lnTo>
                    <a:pt x="0" y="0"/>
                  </a:lnTo>
                  <a:lnTo>
                    <a:pt x="475" y="0"/>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83D09173-C378-1899-F28A-263242710264}"/>
                </a:ext>
              </a:extLst>
            </p:cNvPr>
            <p:cNvSpPr>
              <a:spLocks noEditPoints="1"/>
            </p:cNvSpPr>
            <p:nvPr/>
          </p:nvSpPr>
          <p:spPr bwMode="auto">
            <a:xfrm>
              <a:off x="1137" y="2793"/>
              <a:ext cx="868" cy="791"/>
            </a:xfrm>
            <a:custGeom>
              <a:avLst/>
              <a:gdLst>
                <a:gd name="T0" fmla="*/ 521 w 868"/>
                <a:gd name="T1" fmla="*/ 144 h 791"/>
                <a:gd name="T2" fmla="*/ 102 w 868"/>
                <a:gd name="T3" fmla="*/ 386 h 791"/>
                <a:gd name="T4" fmla="*/ 8 w 868"/>
                <a:gd name="T5" fmla="*/ 483 h 791"/>
                <a:gd name="T6" fmla="*/ 2 w 868"/>
                <a:gd name="T7" fmla="*/ 521 h 791"/>
                <a:gd name="T8" fmla="*/ 241 w 868"/>
                <a:gd name="T9" fmla="*/ 773 h 791"/>
                <a:gd name="T10" fmla="*/ 269 w 868"/>
                <a:gd name="T11" fmla="*/ 787 h 791"/>
                <a:gd name="T12" fmla="*/ 307 w 868"/>
                <a:gd name="T13" fmla="*/ 779 h 791"/>
                <a:gd name="T14" fmla="*/ 371 w 868"/>
                <a:gd name="T15" fmla="*/ 717 h 791"/>
                <a:gd name="T16" fmla="*/ 379 w 868"/>
                <a:gd name="T17" fmla="*/ 677 h 791"/>
                <a:gd name="T18" fmla="*/ 227 w 868"/>
                <a:gd name="T19" fmla="*/ 511 h 791"/>
                <a:gd name="T20" fmla="*/ 503 w 868"/>
                <a:gd name="T21" fmla="*/ 651 h 791"/>
                <a:gd name="T22" fmla="*/ 487 w 868"/>
                <a:gd name="T23" fmla="*/ 689 h 791"/>
                <a:gd name="T24" fmla="*/ 503 w 868"/>
                <a:gd name="T25" fmla="*/ 727 h 791"/>
                <a:gd name="T26" fmla="*/ 569 w 868"/>
                <a:gd name="T27" fmla="*/ 787 h 791"/>
                <a:gd name="T28" fmla="*/ 609 w 868"/>
                <a:gd name="T29" fmla="*/ 787 h 791"/>
                <a:gd name="T30" fmla="*/ 852 w 868"/>
                <a:gd name="T31" fmla="*/ 551 h 791"/>
                <a:gd name="T32" fmla="*/ 868 w 868"/>
                <a:gd name="T33" fmla="*/ 513 h 791"/>
                <a:gd name="T34" fmla="*/ 852 w 868"/>
                <a:gd name="T35" fmla="*/ 477 h 791"/>
                <a:gd name="T36" fmla="*/ 154 w 868"/>
                <a:gd name="T37" fmla="*/ 563 h 791"/>
                <a:gd name="T38" fmla="*/ 128 w 868"/>
                <a:gd name="T39" fmla="*/ 571 h 791"/>
                <a:gd name="T40" fmla="*/ 90 w 868"/>
                <a:gd name="T41" fmla="*/ 555 h 791"/>
                <a:gd name="T42" fmla="*/ 74 w 868"/>
                <a:gd name="T43" fmla="*/ 517 h 791"/>
                <a:gd name="T44" fmla="*/ 82 w 868"/>
                <a:gd name="T45" fmla="*/ 491 h 791"/>
                <a:gd name="T46" fmla="*/ 104 w 868"/>
                <a:gd name="T47" fmla="*/ 468 h 791"/>
                <a:gd name="T48" fmla="*/ 138 w 868"/>
                <a:gd name="T49" fmla="*/ 464 h 791"/>
                <a:gd name="T50" fmla="*/ 172 w 868"/>
                <a:gd name="T51" fmla="*/ 487 h 791"/>
                <a:gd name="T52" fmla="*/ 182 w 868"/>
                <a:gd name="T53" fmla="*/ 517 h 791"/>
                <a:gd name="T54" fmla="*/ 162 w 868"/>
                <a:gd name="T55" fmla="*/ 559 h 791"/>
                <a:gd name="T56" fmla="*/ 433 w 868"/>
                <a:gd name="T57" fmla="*/ 258 h 791"/>
                <a:gd name="T58" fmla="*/ 415 w 868"/>
                <a:gd name="T59" fmla="*/ 256 h 791"/>
                <a:gd name="T60" fmla="*/ 387 w 868"/>
                <a:gd name="T61" fmla="*/ 232 h 791"/>
                <a:gd name="T62" fmla="*/ 379 w 868"/>
                <a:gd name="T63" fmla="*/ 204 h 791"/>
                <a:gd name="T64" fmla="*/ 383 w 868"/>
                <a:gd name="T65" fmla="*/ 184 h 791"/>
                <a:gd name="T66" fmla="*/ 407 w 868"/>
                <a:gd name="T67" fmla="*/ 158 h 791"/>
                <a:gd name="T68" fmla="*/ 433 w 868"/>
                <a:gd name="T69" fmla="*/ 150 h 791"/>
                <a:gd name="T70" fmla="*/ 467 w 868"/>
                <a:gd name="T71" fmla="*/ 162 h 791"/>
                <a:gd name="T72" fmla="*/ 485 w 868"/>
                <a:gd name="T73" fmla="*/ 192 h 791"/>
                <a:gd name="T74" fmla="*/ 487 w 868"/>
                <a:gd name="T75" fmla="*/ 204 h 791"/>
                <a:gd name="T76" fmla="*/ 479 w 868"/>
                <a:gd name="T77" fmla="*/ 230 h 791"/>
                <a:gd name="T78" fmla="*/ 453 w 868"/>
                <a:gd name="T79" fmla="*/ 254 h 791"/>
                <a:gd name="T80" fmla="*/ 740 w 868"/>
                <a:gd name="T81" fmla="*/ 573 h 791"/>
                <a:gd name="T82" fmla="*/ 706 w 868"/>
                <a:gd name="T83" fmla="*/ 561 h 791"/>
                <a:gd name="T84" fmla="*/ 686 w 868"/>
                <a:gd name="T85" fmla="*/ 531 h 791"/>
                <a:gd name="T86" fmla="*/ 690 w 868"/>
                <a:gd name="T87" fmla="*/ 499 h 791"/>
                <a:gd name="T88" fmla="*/ 718 w 868"/>
                <a:gd name="T89" fmla="*/ 470 h 791"/>
                <a:gd name="T90" fmla="*/ 752 w 868"/>
                <a:gd name="T91" fmla="*/ 466 h 791"/>
                <a:gd name="T92" fmla="*/ 782 w 868"/>
                <a:gd name="T93" fmla="*/ 485 h 791"/>
                <a:gd name="T94" fmla="*/ 794 w 868"/>
                <a:gd name="T95" fmla="*/ 519 h 791"/>
                <a:gd name="T96" fmla="*/ 784 w 868"/>
                <a:gd name="T97" fmla="*/ 549 h 791"/>
                <a:gd name="T98" fmla="*/ 750 w 868"/>
                <a:gd name="T99" fmla="*/ 57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8" h="791">
                  <a:moveTo>
                    <a:pt x="852" y="477"/>
                  </a:moveTo>
                  <a:lnTo>
                    <a:pt x="766" y="390"/>
                  </a:lnTo>
                  <a:lnTo>
                    <a:pt x="766" y="390"/>
                  </a:lnTo>
                  <a:lnTo>
                    <a:pt x="521" y="144"/>
                  </a:lnTo>
                  <a:lnTo>
                    <a:pt x="521" y="0"/>
                  </a:lnTo>
                  <a:lnTo>
                    <a:pt x="345" y="0"/>
                  </a:lnTo>
                  <a:lnTo>
                    <a:pt x="345" y="144"/>
                  </a:lnTo>
                  <a:lnTo>
                    <a:pt x="102" y="386"/>
                  </a:lnTo>
                  <a:lnTo>
                    <a:pt x="88" y="400"/>
                  </a:lnTo>
                  <a:lnTo>
                    <a:pt x="16" y="472"/>
                  </a:lnTo>
                  <a:lnTo>
                    <a:pt x="16" y="472"/>
                  </a:lnTo>
                  <a:lnTo>
                    <a:pt x="8" y="483"/>
                  </a:lnTo>
                  <a:lnTo>
                    <a:pt x="4" y="491"/>
                  </a:lnTo>
                  <a:lnTo>
                    <a:pt x="2" y="501"/>
                  </a:lnTo>
                  <a:lnTo>
                    <a:pt x="0" y="511"/>
                  </a:lnTo>
                  <a:lnTo>
                    <a:pt x="2" y="521"/>
                  </a:lnTo>
                  <a:lnTo>
                    <a:pt x="4" y="531"/>
                  </a:lnTo>
                  <a:lnTo>
                    <a:pt x="8" y="541"/>
                  </a:lnTo>
                  <a:lnTo>
                    <a:pt x="16" y="549"/>
                  </a:lnTo>
                  <a:lnTo>
                    <a:pt x="241" y="773"/>
                  </a:lnTo>
                  <a:lnTo>
                    <a:pt x="241" y="773"/>
                  </a:lnTo>
                  <a:lnTo>
                    <a:pt x="249" y="779"/>
                  </a:lnTo>
                  <a:lnTo>
                    <a:pt x="259" y="785"/>
                  </a:lnTo>
                  <a:lnTo>
                    <a:pt x="269" y="787"/>
                  </a:lnTo>
                  <a:lnTo>
                    <a:pt x="279" y="789"/>
                  </a:lnTo>
                  <a:lnTo>
                    <a:pt x="289" y="787"/>
                  </a:lnTo>
                  <a:lnTo>
                    <a:pt x="299" y="785"/>
                  </a:lnTo>
                  <a:lnTo>
                    <a:pt x="307" y="779"/>
                  </a:lnTo>
                  <a:lnTo>
                    <a:pt x="315" y="773"/>
                  </a:lnTo>
                  <a:lnTo>
                    <a:pt x="365" y="725"/>
                  </a:lnTo>
                  <a:lnTo>
                    <a:pt x="365" y="725"/>
                  </a:lnTo>
                  <a:lnTo>
                    <a:pt x="371" y="717"/>
                  </a:lnTo>
                  <a:lnTo>
                    <a:pt x="377" y="707"/>
                  </a:lnTo>
                  <a:lnTo>
                    <a:pt x="379" y="697"/>
                  </a:lnTo>
                  <a:lnTo>
                    <a:pt x="379" y="687"/>
                  </a:lnTo>
                  <a:lnTo>
                    <a:pt x="379" y="677"/>
                  </a:lnTo>
                  <a:lnTo>
                    <a:pt x="377" y="667"/>
                  </a:lnTo>
                  <a:lnTo>
                    <a:pt x="371" y="657"/>
                  </a:lnTo>
                  <a:lnTo>
                    <a:pt x="365" y="649"/>
                  </a:lnTo>
                  <a:lnTo>
                    <a:pt x="227" y="511"/>
                  </a:lnTo>
                  <a:lnTo>
                    <a:pt x="433" y="304"/>
                  </a:lnTo>
                  <a:lnTo>
                    <a:pt x="641" y="513"/>
                  </a:lnTo>
                  <a:lnTo>
                    <a:pt x="503" y="651"/>
                  </a:lnTo>
                  <a:lnTo>
                    <a:pt x="503" y="651"/>
                  </a:lnTo>
                  <a:lnTo>
                    <a:pt x="497" y="659"/>
                  </a:lnTo>
                  <a:lnTo>
                    <a:pt x="491" y="669"/>
                  </a:lnTo>
                  <a:lnTo>
                    <a:pt x="489" y="679"/>
                  </a:lnTo>
                  <a:lnTo>
                    <a:pt x="487" y="689"/>
                  </a:lnTo>
                  <a:lnTo>
                    <a:pt x="489" y="699"/>
                  </a:lnTo>
                  <a:lnTo>
                    <a:pt x="491" y="709"/>
                  </a:lnTo>
                  <a:lnTo>
                    <a:pt x="497" y="719"/>
                  </a:lnTo>
                  <a:lnTo>
                    <a:pt x="503" y="727"/>
                  </a:lnTo>
                  <a:lnTo>
                    <a:pt x="551" y="775"/>
                  </a:lnTo>
                  <a:lnTo>
                    <a:pt x="551" y="775"/>
                  </a:lnTo>
                  <a:lnTo>
                    <a:pt x="559" y="781"/>
                  </a:lnTo>
                  <a:lnTo>
                    <a:pt x="569" y="787"/>
                  </a:lnTo>
                  <a:lnTo>
                    <a:pt x="579" y="789"/>
                  </a:lnTo>
                  <a:lnTo>
                    <a:pt x="589" y="791"/>
                  </a:lnTo>
                  <a:lnTo>
                    <a:pt x="599" y="789"/>
                  </a:lnTo>
                  <a:lnTo>
                    <a:pt x="609" y="787"/>
                  </a:lnTo>
                  <a:lnTo>
                    <a:pt x="619" y="781"/>
                  </a:lnTo>
                  <a:lnTo>
                    <a:pt x="627" y="775"/>
                  </a:lnTo>
                  <a:lnTo>
                    <a:pt x="852" y="551"/>
                  </a:lnTo>
                  <a:lnTo>
                    <a:pt x="852" y="551"/>
                  </a:lnTo>
                  <a:lnTo>
                    <a:pt x="858" y="543"/>
                  </a:lnTo>
                  <a:lnTo>
                    <a:pt x="864" y="533"/>
                  </a:lnTo>
                  <a:lnTo>
                    <a:pt x="866" y="523"/>
                  </a:lnTo>
                  <a:lnTo>
                    <a:pt x="868" y="513"/>
                  </a:lnTo>
                  <a:lnTo>
                    <a:pt x="866" y="503"/>
                  </a:lnTo>
                  <a:lnTo>
                    <a:pt x="864" y="493"/>
                  </a:lnTo>
                  <a:lnTo>
                    <a:pt x="858" y="485"/>
                  </a:lnTo>
                  <a:lnTo>
                    <a:pt x="852" y="477"/>
                  </a:lnTo>
                  <a:lnTo>
                    <a:pt x="852" y="477"/>
                  </a:lnTo>
                  <a:close/>
                  <a:moveTo>
                    <a:pt x="162" y="559"/>
                  </a:moveTo>
                  <a:lnTo>
                    <a:pt x="162" y="559"/>
                  </a:lnTo>
                  <a:lnTo>
                    <a:pt x="154" y="563"/>
                  </a:lnTo>
                  <a:lnTo>
                    <a:pt x="146" y="567"/>
                  </a:lnTo>
                  <a:lnTo>
                    <a:pt x="138" y="571"/>
                  </a:lnTo>
                  <a:lnTo>
                    <a:pt x="128" y="571"/>
                  </a:lnTo>
                  <a:lnTo>
                    <a:pt x="128" y="571"/>
                  </a:lnTo>
                  <a:lnTo>
                    <a:pt x="118" y="569"/>
                  </a:lnTo>
                  <a:lnTo>
                    <a:pt x="106" y="567"/>
                  </a:lnTo>
                  <a:lnTo>
                    <a:pt x="98" y="561"/>
                  </a:lnTo>
                  <a:lnTo>
                    <a:pt x="90" y="555"/>
                  </a:lnTo>
                  <a:lnTo>
                    <a:pt x="84" y="547"/>
                  </a:lnTo>
                  <a:lnTo>
                    <a:pt x="78" y="539"/>
                  </a:lnTo>
                  <a:lnTo>
                    <a:pt x="76" y="529"/>
                  </a:lnTo>
                  <a:lnTo>
                    <a:pt x="74" y="517"/>
                  </a:lnTo>
                  <a:lnTo>
                    <a:pt x="74" y="517"/>
                  </a:lnTo>
                  <a:lnTo>
                    <a:pt x="74" y="507"/>
                  </a:lnTo>
                  <a:lnTo>
                    <a:pt x="78" y="499"/>
                  </a:lnTo>
                  <a:lnTo>
                    <a:pt x="82" y="491"/>
                  </a:lnTo>
                  <a:lnTo>
                    <a:pt x="86" y="483"/>
                  </a:lnTo>
                  <a:lnTo>
                    <a:pt x="86" y="483"/>
                  </a:lnTo>
                  <a:lnTo>
                    <a:pt x="94" y="475"/>
                  </a:lnTo>
                  <a:lnTo>
                    <a:pt x="104" y="468"/>
                  </a:lnTo>
                  <a:lnTo>
                    <a:pt x="116" y="464"/>
                  </a:lnTo>
                  <a:lnTo>
                    <a:pt x="128" y="462"/>
                  </a:lnTo>
                  <a:lnTo>
                    <a:pt x="128" y="462"/>
                  </a:lnTo>
                  <a:lnTo>
                    <a:pt x="138" y="464"/>
                  </a:lnTo>
                  <a:lnTo>
                    <a:pt x="148" y="466"/>
                  </a:lnTo>
                  <a:lnTo>
                    <a:pt x="158" y="472"/>
                  </a:lnTo>
                  <a:lnTo>
                    <a:pt x="166" y="479"/>
                  </a:lnTo>
                  <a:lnTo>
                    <a:pt x="172" y="487"/>
                  </a:lnTo>
                  <a:lnTo>
                    <a:pt x="178" y="497"/>
                  </a:lnTo>
                  <a:lnTo>
                    <a:pt x="180" y="507"/>
                  </a:lnTo>
                  <a:lnTo>
                    <a:pt x="182" y="517"/>
                  </a:lnTo>
                  <a:lnTo>
                    <a:pt x="182" y="517"/>
                  </a:lnTo>
                  <a:lnTo>
                    <a:pt x="180" y="529"/>
                  </a:lnTo>
                  <a:lnTo>
                    <a:pt x="176" y="541"/>
                  </a:lnTo>
                  <a:lnTo>
                    <a:pt x="170" y="551"/>
                  </a:lnTo>
                  <a:lnTo>
                    <a:pt x="162" y="559"/>
                  </a:lnTo>
                  <a:lnTo>
                    <a:pt x="162" y="559"/>
                  </a:lnTo>
                  <a:close/>
                  <a:moveTo>
                    <a:pt x="445" y="256"/>
                  </a:moveTo>
                  <a:lnTo>
                    <a:pt x="445" y="256"/>
                  </a:lnTo>
                  <a:lnTo>
                    <a:pt x="433" y="258"/>
                  </a:lnTo>
                  <a:lnTo>
                    <a:pt x="433" y="258"/>
                  </a:lnTo>
                  <a:lnTo>
                    <a:pt x="425" y="258"/>
                  </a:lnTo>
                  <a:lnTo>
                    <a:pt x="425" y="258"/>
                  </a:lnTo>
                  <a:lnTo>
                    <a:pt x="415" y="256"/>
                  </a:lnTo>
                  <a:lnTo>
                    <a:pt x="407" y="252"/>
                  </a:lnTo>
                  <a:lnTo>
                    <a:pt x="399" y="246"/>
                  </a:lnTo>
                  <a:lnTo>
                    <a:pt x="391" y="240"/>
                  </a:lnTo>
                  <a:lnTo>
                    <a:pt x="387" y="232"/>
                  </a:lnTo>
                  <a:lnTo>
                    <a:pt x="383" y="224"/>
                  </a:lnTo>
                  <a:lnTo>
                    <a:pt x="379" y="214"/>
                  </a:lnTo>
                  <a:lnTo>
                    <a:pt x="379" y="204"/>
                  </a:lnTo>
                  <a:lnTo>
                    <a:pt x="379" y="204"/>
                  </a:lnTo>
                  <a:lnTo>
                    <a:pt x="381" y="192"/>
                  </a:lnTo>
                  <a:lnTo>
                    <a:pt x="381" y="192"/>
                  </a:lnTo>
                  <a:lnTo>
                    <a:pt x="381" y="192"/>
                  </a:lnTo>
                  <a:lnTo>
                    <a:pt x="383" y="184"/>
                  </a:lnTo>
                  <a:lnTo>
                    <a:pt x="387" y="176"/>
                  </a:lnTo>
                  <a:lnTo>
                    <a:pt x="393" y="168"/>
                  </a:lnTo>
                  <a:lnTo>
                    <a:pt x="399" y="162"/>
                  </a:lnTo>
                  <a:lnTo>
                    <a:pt x="407" y="158"/>
                  </a:lnTo>
                  <a:lnTo>
                    <a:pt x="415" y="154"/>
                  </a:lnTo>
                  <a:lnTo>
                    <a:pt x="423" y="152"/>
                  </a:lnTo>
                  <a:lnTo>
                    <a:pt x="433" y="150"/>
                  </a:lnTo>
                  <a:lnTo>
                    <a:pt x="433" y="150"/>
                  </a:lnTo>
                  <a:lnTo>
                    <a:pt x="443" y="152"/>
                  </a:lnTo>
                  <a:lnTo>
                    <a:pt x="451" y="154"/>
                  </a:lnTo>
                  <a:lnTo>
                    <a:pt x="459" y="158"/>
                  </a:lnTo>
                  <a:lnTo>
                    <a:pt x="467" y="162"/>
                  </a:lnTo>
                  <a:lnTo>
                    <a:pt x="473" y="168"/>
                  </a:lnTo>
                  <a:lnTo>
                    <a:pt x="479" y="176"/>
                  </a:lnTo>
                  <a:lnTo>
                    <a:pt x="483" y="184"/>
                  </a:lnTo>
                  <a:lnTo>
                    <a:pt x="485" y="192"/>
                  </a:lnTo>
                  <a:lnTo>
                    <a:pt x="485" y="192"/>
                  </a:lnTo>
                  <a:lnTo>
                    <a:pt x="485" y="196"/>
                  </a:lnTo>
                  <a:lnTo>
                    <a:pt x="485" y="196"/>
                  </a:lnTo>
                  <a:lnTo>
                    <a:pt x="487" y="204"/>
                  </a:lnTo>
                  <a:lnTo>
                    <a:pt x="487" y="204"/>
                  </a:lnTo>
                  <a:lnTo>
                    <a:pt x="485" y="214"/>
                  </a:lnTo>
                  <a:lnTo>
                    <a:pt x="483" y="222"/>
                  </a:lnTo>
                  <a:lnTo>
                    <a:pt x="479" y="230"/>
                  </a:lnTo>
                  <a:lnTo>
                    <a:pt x="475" y="238"/>
                  </a:lnTo>
                  <a:lnTo>
                    <a:pt x="469" y="244"/>
                  </a:lnTo>
                  <a:lnTo>
                    <a:pt x="461" y="250"/>
                  </a:lnTo>
                  <a:lnTo>
                    <a:pt x="453" y="254"/>
                  </a:lnTo>
                  <a:lnTo>
                    <a:pt x="445" y="256"/>
                  </a:lnTo>
                  <a:lnTo>
                    <a:pt x="445" y="256"/>
                  </a:lnTo>
                  <a:close/>
                  <a:moveTo>
                    <a:pt x="740" y="573"/>
                  </a:moveTo>
                  <a:lnTo>
                    <a:pt x="740" y="573"/>
                  </a:lnTo>
                  <a:lnTo>
                    <a:pt x="730" y="573"/>
                  </a:lnTo>
                  <a:lnTo>
                    <a:pt x="722" y="571"/>
                  </a:lnTo>
                  <a:lnTo>
                    <a:pt x="712" y="567"/>
                  </a:lnTo>
                  <a:lnTo>
                    <a:pt x="706" y="561"/>
                  </a:lnTo>
                  <a:lnTo>
                    <a:pt x="706" y="561"/>
                  </a:lnTo>
                  <a:lnTo>
                    <a:pt x="698" y="553"/>
                  </a:lnTo>
                  <a:lnTo>
                    <a:pt x="690" y="543"/>
                  </a:lnTo>
                  <a:lnTo>
                    <a:pt x="686" y="531"/>
                  </a:lnTo>
                  <a:lnTo>
                    <a:pt x="686" y="519"/>
                  </a:lnTo>
                  <a:lnTo>
                    <a:pt x="686" y="519"/>
                  </a:lnTo>
                  <a:lnTo>
                    <a:pt x="686" y="509"/>
                  </a:lnTo>
                  <a:lnTo>
                    <a:pt x="690" y="499"/>
                  </a:lnTo>
                  <a:lnTo>
                    <a:pt x="694" y="489"/>
                  </a:lnTo>
                  <a:lnTo>
                    <a:pt x="702" y="481"/>
                  </a:lnTo>
                  <a:lnTo>
                    <a:pt x="710" y="475"/>
                  </a:lnTo>
                  <a:lnTo>
                    <a:pt x="718" y="470"/>
                  </a:lnTo>
                  <a:lnTo>
                    <a:pt x="728" y="466"/>
                  </a:lnTo>
                  <a:lnTo>
                    <a:pt x="740" y="464"/>
                  </a:lnTo>
                  <a:lnTo>
                    <a:pt x="740" y="464"/>
                  </a:lnTo>
                  <a:lnTo>
                    <a:pt x="752" y="466"/>
                  </a:lnTo>
                  <a:lnTo>
                    <a:pt x="762" y="470"/>
                  </a:lnTo>
                  <a:lnTo>
                    <a:pt x="772" y="477"/>
                  </a:lnTo>
                  <a:lnTo>
                    <a:pt x="782" y="485"/>
                  </a:lnTo>
                  <a:lnTo>
                    <a:pt x="782" y="485"/>
                  </a:lnTo>
                  <a:lnTo>
                    <a:pt x="786" y="493"/>
                  </a:lnTo>
                  <a:lnTo>
                    <a:pt x="790" y="501"/>
                  </a:lnTo>
                  <a:lnTo>
                    <a:pt x="792" y="511"/>
                  </a:lnTo>
                  <a:lnTo>
                    <a:pt x="794" y="519"/>
                  </a:lnTo>
                  <a:lnTo>
                    <a:pt x="794" y="519"/>
                  </a:lnTo>
                  <a:lnTo>
                    <a:pt x="792" y="531"/>
                  </a:lnTo>
                  <a:lnTo>
                    <a:pt x="788" y="541"/>
                  </a:lnTo>
                  <a:lnTo>
                    <a:pt x="784" y="549"/>
                  </a:lnTo>
                  <a:lnTo>
                    <a:pt x="778" y="557"/>
                  </a:lnTo>
                  <a:lnTo>
                    <a:pt x="770" y="565"/>
                  </a:lnTo>
                  <a:lnTo>
                    <a:pt x="760" y="569"/>
                  </a:lnTo>
                  <a:lnTo>
                    <a:pt x="750" y="573"/>
                  </a:lnTo>
                  <a:lnTo>
                    <a:pt x="740" y="573"/>
                  </a:lnTo>
                  <a:lnTo>
                    <a:pt x="740" y="5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EE314A01-5C40-1B5E-74C3-205016F25C3D}"/>
                </a:ext>
              </a:extLst>
            </p:cNvPr>
            <p:cNvSpPr>
              <a:spLocks/>
            </p:cNvSpPr>
            <p:nvPr/>
          </p:nvSpPr>
          <p:spPr bwMode="auto">
            <a:xfrm>
              <a:off x="1225" y="3179"/>
              <a:ext cx="14" cy="14"/>
            </a:xfrm>
            <a:custGeom>
              <a:avLst/>
              <a:gdLst>
                <a:gd name="T0" fmla="*/ 14 w 14"/>
                <a:gd name="T1" fmla="*/ 0 h 14"/>
                <a:gd name="T2" fmla="*/ 0 w 14"/>
                <a:gd name="T3" fmla="*/ 14 h 14"/>
                <a:gd name="T4" fmla="*/ 14 w 14"/>
                <a:gd name="T5" fmla="*/ 0 h 14"/>
                <a:gd name="T6" fmla="*/ 14 w 14"/>
                <a:gd name="T7" fmla="*/ 0 h 14"/>
              </a:gdLst>
              <a:ahLst/>
              <a:cxnLst>
                <a:cxn ang="0">
                  <a:pos x="T0" y="T1"/>
                </a:cxn>
                <a:cxn ang="0">
                  <a:pos x="T2" y="T3"/>
                </a:cxn>
                <a:cxn ang="0">
                  <a:pos x="T4" y="T5"/>
                </a:cxn>
                <a:cxn ang="0">
                  <a:pos x="T6" y="T7"/>
                </a:cxn>
              </a:cxnLst>
              <a:rect l="0" t="0" r="r" b="b"/>
              <a:pathLst>
                <a:path w="14" h="14">
                  <a:moveTo>
                    <a:pt x="14" y="0"/>
                  </a:moveTo>
                  <a:lnTo>
                    <a:pt x="0" y="14"/>
                  </a:lnTo>
                  <a:lnTo>
                    <a:pt x="14" y="0"/>
                  </a:lnTo>
                  <a:lnTo>
                    <a:pt x="14" y="0"/>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55C44442-5387-2F39-9519-31010692284C}"/>
                </a:ext>
              </a:extLst>
            </p:cNvPr>
            <p:cNvSpPr>
              <a:spLocks/>
            </p:cNvSpPr>
            <p:nvPr/>
          </p:nvSpPr>
          <p:spPr bwMode="auto">
            <a:xfrm>
              <a:off x="1211" y="3255"/>
              <a:ext cx="108" cy="109"/>
            </a:xfrm>
            <a:custGeom>
              <a:avLst/>
              <a:gdLst>
                <a:gd name="T0" fmla="*/ 108 w 108"/>
                <a:gd name="T1" fmla="*/ 55 h 109"/>
                <a:gd name="T2" fmla="*/ 108 w 108"/>
                <a:gd name="T3" fmla="*/ 55 h 109"/>
                <a:gd name="T4" fmla="*/ 106 w 108"/>
                <a:gd name="T5" fmla="*/ 67 h 109"/>
                <a:gd name="T6" fmla="*/ 102 w 108"/>
                <a:gd name="T7" fmla="*/ 79 h 109"/>
                <a:gd name="T8" fmla="*/ 96 w 108"/>
                <a:gd name="T9" fmla="*/ 89 h 109"/>
                <a:gd name="T10" fmla="*/ 88 w 108"/>
                <a:gd name="T11" fmla="*/ 97 h 109"/>
                <a:gd name="T12" fmla="*/ 88 w 108"/>
                <a:gd name="T13" fmla="*/ 97 h 109"/>
                <a:gd name="T14" fmla="*/ 80 w 108"/>
                <a:gd name="T15" fmla="*/ 101 h 109"/>
                <a:gd name="T16" fmla="*/ 72 w 108"/>
                <a:gd name="T17" fmla="*/ 105 h 109"/>
                <a:gd name="T18" fmla="*/ 64 w 108"/>
                <a:gd name="T19" fmla="*/ 109 h 109"/>
                <a:gd name="T20" fmla="*/ 54 w 108"/>
                <a:gd name="T21" fmla="*/ 109 h 109"/>
                <a:gd name="T22" fmla="*/ 54 w 108"/>
                <a:gd name="T23" fmla="*/ 109 h 109"/>
                <a:gd name="T24" fmla="*/ 44 w 108"/>
                <a:gd name="T25" fmla="*/ 107 h 109"/>
                <a:gd name="T26" fmla="*/ 32 w 108"/>
                <a:gd name="T27" fmla="*/ 105 h 109"/>
                <a:gd name="T28" fmla="*/ 24 w 108"/>
                <a:gd name="T29" fmla="*/ 99 h 109"/>
                <a:gd name="T30" fmla="*/ 16 w 108"/>
                <a:gd name="T31" fmla="*/ 93 h 109"/>
                <a:gd name="T32" fmla="*/ 10 w 108"/>
                <a:gd name="T33" fmla="*/ 85 h 109"/>
                <a:gd name="T34" fmla="*/ 4 w 108"/>
                <a:gd name="T35" fmla="*/ 77 h 109"/>
                <a:gd name="T36" fmla="*/ 2 w 108"/>
                <a:gd name="T37" fmla="*/ 67 h 109"/>
                <a:gd name="T38" fmla="*/ 0 w 108"/>
                <a:gd name="T39" fmla="*/ 55 h 109"/>
                <a:gd name="T40" fmla="*/ 0 w 108"/>
                <a:gd name="T41" fmla="*/ 55 h 109"/>
                <a:gd name="T42" fmla="*/ 0 w 108"/>
                <a:gd name="T43" fmla="*/ 45 h 109"/>
                <a:gd name="T44" fmla="*/ 4 w 108"/>
                <a:gd name="T45" fmla="*/ 37 h 109"/>
                <a:gd name="T46" fmla="*/ 8 w 108"/>
                <a:gd name="T47" fmla="*/ 29 h 109"/>
                <a:gd name="T48" fmla="*/ 12 w 108"/>
                <a:gd name="T49" fmla="*/ 21 h 109"/>
                <a:gd name="T50" fmla="*/ 12 w 108"/>
                <a:gd name="T51" fmla="*/ 21 h 109"/>
                <a:gd name="T52" fmla="*/ 20 w 108"/>
                <a:gd name="T53" fmla="*/ 13 h 109"/>
                <a:gd name="T54" fmla="*/ 30 w 108"/>
                <a:gd name="T55" fmla="*/ 6 h 109"/>
                <a:gd name="T56" fmla="*/ 42 w 108"/>
                <a:gd name="T57" fmla="*/ 2 h 109"/>
                <a:gd name="T58" fmla="*/ 54 w 108"/>
                <a:gd name="T59" fmla="*/ 0 h 109"/>
                <a:gd name="T60" fmla="*/ 54 w 108"/>
                <a:gd name="T61" fmla="*/ 0 h 109"/>
                <a:gd name="T62" fmla="*/ 64 w 108"/>
                <a:gd name="T63" fmla="*/ 2 h 109"/>
                <a:gd name="T64" fmla="*/ 74 w 108"/>
                <a:gd name="T65" fmla="*/ 4 h 109"/>
                <a:gd name="T66" fmla="*/ 84 w 108"/>
                <a:gd name="T67" fmla="*/ 10 h 109"/>
                <a:gd name="T68" fmla="*/ 92 w 108"/>
                <a:gd name="T69" fmla="*/ 17 h 109"/>
                <a:gd name="T70" fmla="*/ 98 w 108"/>
                <a:gd name="T71" fmla="*/ 25 h 109"/>
                <a:gd name="T72" fmla="*/ 104 w 108"/>
                <a:gd name="T73" fmla="*/ 35 h 109"/>
                <a:gd name="T74" fmla="*/ 106 w 108"/>
                <a:gd name="T75" fmla="*/ 45 h 109"/>
                <a:gd name="T76" fmla="*/ 108 w 108"/>
                <a:gd name="T77" fmla="*/ 55 h 109"/>
                <a:gd name="T78" fmla="*/ 108 w 108"/>
                <a:gd name="T79" fmla="*/ 5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09">
                  <a:moveTo>
                    <a:pt x="108" y="55"/>
                  </a:moveTo>
                  <a:lnTo>
                    <a:pt x="108" y="55"/>
                  </a:lnTo>
                  <a:lnTo>
                    <a:pt x="106" y="67"/>
                  </a:lnTo>
                  <a:lnTo>
                    <a:pt x="102" y="79"/>
                  </a:lnTo>
                  <a:lnTo>
                    <a:pt x="96" y="89"/>
                  </a:lnTo>
                  <a:lnTo>
                    <a:pt x="88" y="97"/>
                  </a:lnTo>
                  <a:lnTo>
                    <a:pt x="88" y="97"/>
                  </a:lnTo>
                  <a:lnTo>
                    <a:pt x="80" y="101"/>
                  </a:lnTo>
                  <a:lnTo>
                    <a:pt x="72" y="105"/>
                  </a:lnTo>
                  <a:lnTo>
                    <a:pt x="64" y="109"/>
                  </a:lnTo>
                  <a:lnTo>
                    <a:pt x="54" y="109"/>
                  </a:lnTo>
                  <a:lnTo>
                    <a:pt x="54" y="109"/>
                  </a:lnTo>
                  <a:lnTo>
                    <a:pt x="44" y="107"/>
                  </a:lnTo>
                  <a:lnTo>
                    <a:pt x="32" y="105"/>
                  </a:lnTo>
                  <a:lnTo>
                    <a:pt x="24" y="99"/>
                  </a:lnTo>
                  <a:lnTo>
                    <a:pt x="16" y="93"/>
                  </a:lnTo>
                  <a:lnTo>
                    <a:pt x="10" y="85"/>
                  </a:lnTo>
                  <a:lnTo>
                    <a:pt x="4" y="77"/>
                  </a:lnTo>
                  <a:lnTo>
                    <a:pt x="2" y="67"/>
                  </a:lnTo>
                  <a:lnTo>
                    <a:pt x="0" y="55"/>
                  </a:lnTo>
                  <a:lnTo>
                    <a:pt x="0" y="55"/>
                  </a:lnTo>
                  <a:lnTo>
                    <a:pt x="0" y="45"/>
                  </a:lnTo>
                  <a:lnTo>
                    <a:pt x="4" y="37"/>
                  </a:lnTo>
                  <a:lnTo>
                    <a:pt x="8" y="29"/>
                  </a:lnTo>
                  <a:lnTo>
                    <a:pt x="12" y="21"/>
                  </a:lnTo>
                  <a:lnTo>
                    <a:pt x="12" y="21"/>
                  </a:lnTo>
                  <a:lnTo>
                    <a:pt x="20" y="13"/>
                  </a:lnTo>
                  <a:lnTo>
                    <a:pt x="30" y="6"/>
                  </a:lnTo>
                  <a:lnTo>
                    <a:pt x="42" y="2"/>
                  </a:lnTo>
                  <a:lnTo>
                    <a:pt x="54" y="0"/>
                  </a:lnTo>
                  <a:lnTo>
                    <a:pt x="54" y="0"/>
                  </a:lnTo>
                  <a:lnTo>
                    <a:pt x="64" y="2"/>
                  </a:lnTo>
                  <a:lnTo>
                    <a:pt x="74" y="4"/>
                  </a:lnTo>
                  <a:lnTo>
                    <a:pt x="84" y="10"/>
                  </a:lnTo>
                  <a:lnTo>
                    <a:pt x="92" y="17"/>
                  </a:lnTo>
                  <a:lnTo>
                    <a:pt x="98" y="25"/>
                  </a:lnTo>
                  <a:lnTo>
                    <a:pt x="104" y="35"/>
                  </a:lnTo>
                  <a:lnTo>
                    <a:pt x="106" y="45"/>
                  </a:lnTo>
                  <a:lnTo>
                    <a:pt x="108" y="55"/>
                  </a:lnTo>
                  <a:lnTo>
                    <a:pt x="108" y="55"/>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0099C8DE-9C86-28E7-31E5-691CA1D37820}"/>
                </a:ext>
              </a:extLst>
            </p:cNvPr>
            <p:cNvSpPr>
              <a:spLocks/>
            </p:cNvSpPr>
            <p:nvPr/>
          </p:nvSpPr>
          <p:spPr bwMode="auto">
            <a:xfrm>
              <a:off x="1823" y="3257"/>
              <a:ext cx="108" cy="109"/>
            </a:xfrm>
            <a:custGeom>
              <a:avLst/>
              <a:gdLst>
                <a:gd name="T0" fmla="*/ 108 w 108"/>
                <a:gd name="T1" fmla="*/ 55 h 109"/>
                <a:gd name="T2" fmla="*/ 108 w 108"/>
                <a:gd name="T3" fmla="*/ 55 h 109"/>
                <a:gd name="T4" fmla="*/ 106 w 108"/>
                <a:gd name="T5" fmla="*/ 67 h 109"/>
                <a:gd name="T6" fmla="*/ 102 w 108"/>
                <a:gd name="T7" fmla="*/ 77 h 109"/>
                <a:gd name="T8" fmla="*/ 98 w 108"/>
                <a:gd name="T9" fmla="*/ 85 h 109"/>
                <a:gd name="T10" fmla="*/ 92 w 108"/>
                <a:gd name="T11" fmla="*/ 93 h 109"/>
                <a:gd name="T12" fmla="*/ 84 w 108"/>
                <a:gd name="T13" fmla="*/ 101 h 109"/>
                <a:gd name="T14" fmla="*/ 74 w 108"/>
                <a:gd name="T15" fmla="*/ 105 h 109"/>
                <a:gd name="T16" fmla="*/ 64 w 108"/>
                <a:gd name="T17" fmla="*/ 109 h 109"/>
                <a:gd name="T18" fmla="*/ 54 w 108"/>
                <a:gd name="T19" fmla="*/ 109 h 109"/>
                <a:gd name="T20" fmla="*/ 54 w 108"/>
                <a:gd name="T21" fmla="*/ 109 h 109"/>
                <a:gd name="T22" fmla="*/ 44 w 108"/>
                <a:gd name="T23" fmla="*/ 109 h 109"/>
                <a:gd name="T24" fmla="*/ 36 w 108"/>
                <a:gd name="T25" fmla="*/ 107 h 109"/>
                <a:gd name="T26" fmla="*/ 26 w 108"/>
                <a:gd name="T27" fmla="*/ 103 h 109"/>
                <a:gd name="T28" fmla="*/ 20 w 108"/>
                <a:gd name="T29" fmla="*/ 97 h 109"/>
                <a:gd name="T30" fmla="*/ 20 w 108"/>
                <a:gd name="T31" fmla="*/ 97 h 109"/>
                <a:gd name="T32" fmla="*/ 12 w 108"/>
                <a:gd name="T33" fmla="*/ 89 h 109"/>
                <a:gd name="T34" fmla="*/ 4 w 108"/>
                <a:gd name="T35" fmla="*/ 79 h 109"/>
                <a:gd name="T36" fmla="*/ 0 w 108"/>
                <a:gd name="T37" fmla="*/ 67 h 109"/>
                <a:gd name="T38" fmla="*/ 0 w 108"/>
                <a:gd name="T39" fmla="*/ 55 h 109"/>
                <a:gd name="T40" fmla="*/ 0 w 108"/>
                <a:gd name="T41" fmla="*/ 55 h 109"/>
                <a:gd name="T42" fmla="*/ 0 w 108"/>
                <a:gd name="T43" fmla="*/ 45 h 109"/>
                <a:gd name="T44" fmla="*/ 4 w 108"/>
                <a:gd name="T45" fmla="*/ 35 h 109"/>
                <a:gd name="T46" fmla="*/ 8 w 108"/>
                <a:gd name="T47" fmla="*/ 25 h 109"/>
                <a:gd name="T48" fmla="*/ 16 w 108"/>
                <a:gd name="T49" fmla="*/ 17 h 109"/>
                <a:gd name="T50" fmla="*/ 24 w 108"/>
                <a:gd name="T51" fmla="*/ 11 h 109"/>
                <a:gd name="T52" fmla="*/ 32 w 108"/>
                <a:gd name="T53" fmla="*/ 6 h 109"/>
                <a:gd name="T54" fmla="*/ 42 w 108"/>
                <a:gd name="T55" fmla="*/ 2 h 109"/>
                <a:gd name="T56" fmla="*/ 54 w 108"/>
                <a:gd name="T57" fmla="*/ 0 h 109"/>
                <a:gd name="T58" fmla="*/ 54 w 108"/>
                <a:gd name="T59" fmla="*/ 0 h 109"/>
                <a:gd name="T60" fmla="*/ 66 w 108"/>
                <a:gd name="T61" fmla="*/ 2 h 109"/>
                <a:gd name="T62" fmla="*/ 76 w 108"/>
                <a:gd name="T63" fmla="*/ 6 h 109"/>
                <a:gd name="T64" fmla="*/ 86 w 108"/>
                <a:gd name="T65" fmla="*/ 13 h 109"/>
                <a:gd name="T66" fmla="*/ 96 w 108"/>
                <a:gd name="T67" fmla="*/ 21 h 109"/>
                <a:gd name="T68" fmla="*/ 96 w 108"/>
                <a:gd name="T69" fmla="*/ 21 h 109"/>
                <a:gd name="T70" fmla="*/ 100 w 108"/>
                <a:gd name="T71" fmla="*/ 29 h 109"/>
                <a:gd name="T72" fmla="*/ 104 w 108"/>
                <a:gd name="T73" fmla="*/ 37 h 109"/>
                <a:gd name="T74" fmla="*/ 106 w 108"/>
                <a:gd name="T75" fmla="*/ 47 h 109"/>
                <a:gd name="T76" fmla="*/ 108 w 108"/>
                <a:gd name="T77" fmla="*/ 55 h 109"/>
                <a:gd name="T78" fmla="*/ 108 w 108"/>
                <a:gd name="T79" fmla="*/ 5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09">
                  <a:moveTo>
                    <a:pt x="108" y="55"/>
                  </a:moveTo>
                  <a:lnTo>
                    <a:pt x="108" y="55"/>
                  </a:lnTo>
                  <a:lnTo>
                    <a:pt x="106" y="67"/>
                  </a:lnTo>
                  <a:lnTo>
                    <a:pt x="102" y="77"/>
                  </a:lnTo>
                  <a:lnTo>
                    <a:pt x="98" y="85"/>
                  </a:lnTo>
                  <a:lnTo>
                    <a:pt x="92" y="93"/>
                  </a:lnTo>
                  <a:lnTo>
                    <a:pt x="84" y="101"/>
                  </a:lnTo>
                  <a:lnTo>
                    <a:pt x="74" y="105"/>
                  </a:lnTo>
                  <a:lnTo>
                    <a:pt x="64" y="109"/>
                  </a:lnTo>
                  <a:lnTo>
                    <a:pt x="54" y="109"/>
                  </a:lnTo>
                  <a:lnTo>
                    <a:pt x="54" y="109"/>
                  </a:lnTo>
                  <a:lnTo>
                    <a:pt x="44" y="109"/>
                  </a:lnTo>
                  <a:lnTo>
                    <a:pt x="36" y="107"/>
                  </a:lnTo>
                  <a:lnTo>
                    <a:pt x="26" y="103"/>
                  </a:lnTo>
                  <a:lnTo>
                    <a:pt x="20" y="97"/>
                  </a:lnTo>
                  <a:lnTo>
                    <a:pt x="20" y="97"/>
                  </a:lnTo>
                  <a:lnTo>
                    <a:pt x="12" y="89"/>
                  </a:lnTo>
                  <a:lnTo>
                    <a:pt x="4" y="79"/>
                  </a:lnTo>
                  <a:lnTo>
                    <a:pt x="0" y="67"/>
                  </a:lnTo>
                  <a:lnTo>
                    <a:pt x="0" y="55"/>
                  </a:lnTo>
                  <a:lnTo>
                    <a:pt x="0" y="55"/>
                  </a:lnTo>
                  <a:lnTo>
                    <a:pt x="0" y="45"/>
                  </a:lnTo>
                  <a:lnTo>
                    <a:pt x="4" y="35"/>
                  </a:lnTo>
                  <a:lnTo>
                    <a:pt x="8" y="25"/>
                  </a:lnTo>
                  <a:lnTo>
                    <a:pt x="16" y="17"/>
                  </a:lnTo>
                  <a:lnTo>
                    <a:pt x="24" y="11"/>
                  </a:lnTo>
                  <a:lnTo>
                    <a:pt x="32" y="6"/>
                  </a:lnTo>
                  <a:lnTo>
                    <a:pt x="42" y="2"/>
                  </a:lnTo>
                  <a:lnTo>
                    <a:pt x="54" y="0"/>
                  </a:lnTo>
                  <a:lnTo>
                    <a:pt x="54" y="0"/>
                  </a:lnTo>
                  <a:lnTo>
                    <a:pt x="66" y="2"/>
                  </a:lnTo>
                  <a:lnTo>
                    <a:pt x="76" y="6"/>
                  </a:lnTo>
                  <a:lnTo>
                    <a:pt x="86" y="13"/>
                  </a:lnTo>
                  <a:lnTo>
                    <a:pt x="96" y="21"/>
                  </a:lnTo>
                  <a:lnTo>
                    <a:pt x="96" y="21"/>
                  </a:lnTo>
                  <a:lnTo>
                    <a:pt x="100" y="29"/>
                  </a:lnTo>
                  <a:lnTo>
                    <a:pt x="104" y="37"/>
                  </a:lnTo>
                  <a:lnTo>
                    <a:pt x="106" y="47"/>
                  </a:lnTo>
                  <a:lnTo>
                    <a:pt x="108" y="55"/>
                  </a:lnTo>
                  <a:lnTo>
                    <a:pt x="108" y="55"/>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F7709B8C-AE15-4380-EA34-CAE627C14A8D}"/>
                </a:ext>
              </a:extLst>
            </p:cNvPr>
            <p:cNvSpPr>
              <a:spLocks/>
            </p:cNvSpPr>
            <p:nvPr/>
          </p:nvSpPr>
          <p:spPr bwMode="auto">
            <a:xfrm>
              <a:off x="1516" y="2943"/>
              <a:ext cx="108" cy="108"/>
            </a:xfrm>
            <a:custGeom>
              <a:avLst/>
              <a:gdLst>
                <a:gd name="T0" fmla="*/ 108 w 108"/>
                <a:gd name="T1" fmla="*/ 54 h 108"/>
                <a:gd name="T2" fmla="*/ 108 w 108"/>
                <a:gd name="T3" fmla="*/ 54 h 108"/>
                <a:gd name="T4" fmla="*/ 106 w 108"/>
                <a:gd name="T5" fmla="*/ 64 h 108"/>
                <a:gd name="T6" fmla="*/ 104 w 108"/>
                <a:gd name="T7" fmla="*/ 72 h 108"/>
                <a:gd name="T8" fmla="*/ 100 w 108"/>
                <a:gd name="T9" fmla="*/ 80 h 108"/>
                <a:gd name="T10" fmla="*/ 96 w 108"/>
                <a:gd name="T11" fmla="*/ 88 h 108"/>
                <a:gd name="T12" fmla="*/ 90 w 108"/>
                <a:gd name="T13" fmla="*/ 94 h 108"/>
                <a:gd name="T14" fmla="*/ 82 w 108"/>
                <a:gd name="T15" fmla="*/ 100 h 108"/>
                <a:gd name="T16" fmla="*/ 74 w 108"/>
                <a:gd name="T17" fmla="*/ 104 h 108"/>
                <a:gd name="T18" fmla="*/ 66 w 108"/>
                <a:gd name="T19" fmla="*/ 106 h 108"/>
                <a:gd name="T20" fmla="*/ 66 w 108"/>
                <a:gd name="T21" fmla="*/ 106 h 108"/>
                <a:gd name="T22" fmla="*/ 54 w 108"/>
                <a:gd name="T23" fmla="*/ 108 h 108"/>
                <a:gd name="T24" fmla="*/ 54 w 108"/>
                <a:gd name="T25" fmla="*/ 108 h 108"/>
                <a:gd name="T26" fmla="*/ 46 w 108"/>
                <a:gd name="T27" fmla="*/ 108 h 108"/>
                <a:gd name="T28" fmla="*/ 46 w 108"/>
                <a:gd name="T29" fmla="*/ 108 h 108"/>
                <a:gd name="T30" fmla="*/ 36 w 108"/>
                <a:gd name="T31" fmla="*/ 106 h 108"/>
                <a:gd name="T32" fmla="*/ 28 w 108"/>
                <a:gd name="T33" fmla="*/ 102 h 108"/>
                <a:gd name="T34" fmla="*/ 20 w 108"/>
                <a:gd name="T35" fmla="*/ 96 h 108"/>
                <a:gd name="T36" fmla="*/ 12 w 108"/>
                <a:gd name="T37" fmla="*/ 90 h 108"/>
                <a:gd name="T38" fmla="*/ 8 w 108"/>
                <a:gd name="T39" fmla="*/ 82 h 108"/>
                <a:gd name="T40" fmla="*/ 4 w 108"/>
                <a:gd name="T41" fmla="*/ 74 h 108"/>
                <a:gd name="T42" fmla="*/ 0 w 108"/>
                <a:gd name="T43" fmla="*/ 64 h 108"/>
                <a:gd name="T44" fmla="*/ 0 w 108"/>
                <a:gd name="T45" fmla="*/ 54 h 108"/>
                <a:gd name="T46" fmla="*/ 0 w 108"/>
                <a:gd name="T47" fmla="*/ 54 h 108"/>
                <a:gd name="T48" fmla="*/ 2 w 108"/>
                <a:gd name="T49" fmla="*/ 42 h 108"/>
                <a:gd name="T50" fmla="*/ 2 w 108"/>
                <a:gd name="T51" fmla="*/ 42 h 108"/>
                <a:gd name="T52" fmla="*/ 2 w 108"/>
                <a:gd name="T53" fmla="*/ 42 h 108"/>
                <a:gd name="T54" fmla="*/ 4 w 108"/>
                <a:gd name="T55" fmla="*/ 34 h 108"/>
                <a:gd name="T56" fmla="*/ 8 w 108"/>
                <a:gd name="T57" fmla="*/ 26 h 108"/>
                <a:gd name="T58" fmla="*/ 14 w 108"/>
                <a:gd name="T59" fmla="*/ 18 h 108"/>
                <a:gd name="T60" fmla="*/ 20 w 108"/>
                <a:gd name="T61" fmla="*/ 12 h 108"/>
                <a:gd name="T62" fmla="*/ 28 w 108"/>
                <a:gd name="T63" fmla="*/ 8 h 108"/>
                <a:gd name="T64" fmla="*/ 36 w 108"/>
                <a:gd name="T65" fmla="*/ 4 h 108"/>
                <a:gd name="T66" fmla="*/ 44 w 108"/>
                <a:gd name="T67" fmla="*/ 2 h 108"/>
                <a:gd name="T68" fmla="*/ 54 w 108"/>
                <a:gd name="T69" fmla="*/ 0 h 108"/>
                <a:gd name="T70" fmla="*/ 54 w 108"/>
                <a:gd name="T71" fmla="*/ 0 h 108"/>
                <a:gd name="T72" fmla="*/ 64 w 108"/>
                <a:gd name="T73" fmla="*/ 2 h 108"/>
                <a:gd name="T74" fmla="*/ 72 w 108"/>
                <a:gd name="T75" fmla="*/ 4 h 108"/>
                <a:gd name="T76" fmla="*/ 80 w 108"/>
                <a:gd name="T77" fmla="*/ 8 h 108"/>
                <a:gd name="T78" fmla="*/ 88 w 108"/>
                <a:gd name="T79" fmla="*/ 12 h 108"/>
                <a:gd name="T80" fmla="*/ 94 w 108"/>
                <a:gd name="T81" fmla="*/ 18 h 108"/>
                <a:gd name="T82" fmla="*/ 100 w 108"/>
                <a:gd name="T83" fmla="*/ 26 h 108"/>
                <a:gd name="T84" fmla="*/ 104 w 108"/>
                <a:gd name="T85" fmla="*/ 34 h 108"/>
                <a:gd name="T86" fmla="*/ 106 w 108"/>
                <a:gd name="T87" fmla="*/ 42 h 108"/>
                <a:gd name="T88" fmla="*/ 106 w 108"/>
                <a:gd name="T89" fmla="*/ 42 h 108"/>
                <a:gd name="T90" fmla="*/ 106 w 108"/>
                <a:gd name="T91" fmla="*/ 46 h 108"/>
                <a:gd name="T92" fmla="*/ 106 w 108"/>
                <a:gd name="T93" fmla="*/ 46 h 108"/>
                <a:gd name="T94" fmla="*/ 108 w 108"/>
                <a:gd name="T95" fmla="*/ 54 h 108"/>
                <a:gd name="T96" fmla="*/ 108 w 108"/>
                <a:gd name="T97"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108">
                  <a:moveTo>
                    <a:pt x="108" y="54"/>
                  </a:moveTo>
                  <a:lnTo>
                    <a:pt x="108" y="54"/>
                  </a:lnTo>
                  <a:lnTo>
                    <a:pt x="106" y="64"/>
                  </a:lnTo>
                  <a:lnTo>
                    <a:pt x="104" y="72"/>
                  </a:lnTo>
                  <a:lnTo>
                    <a:pt x="100" y="80"/>
                  </a:lnTo>
                  <a:lnTo>
                    <a:pt x="96" y="88"/>
                  </a:lnTo>
                  <a:lnTo>
                    <a:pt x="90" y="94"/>
                  </a:lnTo>
                  <a:lnTo>
                    <a:pt x="82" y="100"/>
                  </a:lnTo>
                  <a:lnTo>
                    <a:pt x="74" y="104"/>
                  </a:lnTo>
                  <a:lnTo>
                    <a:pt x="66" y="106"/>
                  </a:lnTo>
                  <a:lnTo>
                    <a:pt x="66" y="106"/>
                  </a:lnTo>
                  <a:lnTo>
                    <a:pt x="54" y="108"/>
                  </a:lnTo>
                  <a:lnTo>
                    <a:pt x="54" y="108"/>
                  </a:lnTo>
                  <a:lnTo>
                    <a:pt x="46" y="108"/>
                  </a:lnTo>
                  <a:lnTo>
                    <a:pt x="46" y="108"/>
                  </a:lnTo>
                  <a:lnTo>
                    <a:pt x="36" y="106"/>
                  </a:lnTo>
                  <a:lnTo>
                    <a:pt x="28" y="102"/>
                  </a:lnTo>
                  <a:lnTo>
                    <a:pt x="20" y="96"/>
                  </a:lnTo>
                  <a:lnTo>
                    <a:pt x="12" y="90"/>
                  </a:lnTo>
                  <a:lnTo>
                    <a:pt x="8" y="82"/>
                  </a:lnTo>
                  <a:lnTo>
                    <a:pt x="4" y="74"/>
                  </a:lnTo>
                  <a:lnTo>
                    <a:pt x="0" y="64"/>
                  </a:lnTo>
                  <a:lnTo>
                    <a:pt x="0" y="54"/>
                  </a:lnTo>
                  <a:lnTo>
                    <a:pt x="0" y="54"/>
                  </a:lnTo>
                  <a:lnTo>
                    <a:pt x="2" y="42"/>
                  </a:lnTo>
                  <a:lnTo>
                    <a:pt x="2" y="42"/>
                  </a:lnTo>
                  <a:lnTo>
                    <a:pt x="2" y="42"/>
                  </a:lnTo>
                  <a:lnTo>
                    <a:pt x="4" y="34"/>
                  </a:lnTo>
                  <a:lnTo>
                    <a:pt x="8" y="26"/>
                  </a:lnTo>
                  <a:lnTo>
                    <a:pt x="14" y="18"/>
                  </a:lnTo>
                  <a:lnTo>
                    <a:pt x="20" y="12"/>
                  </a:lnTo>
                  <a:lnTo>
                    <a:pt x="28" y="8"/>
                  </a:lnTo>
                  <a:lnTo>
                    <a:pt x="36" y="4"/>
                  </a:lnTo>
                  <a:lnTo>
                    <a:pt x="44" y="2"/>
                  </a:lnTo>
                  <a:lnTo>
                    <a:pt x="54" y="0"/>
                  </a:lnTo>
                  <a:lnTo>
                    <a:pt x="54" y="0"/>
                  </a:lnTo>
                  <a:lnTo>
                    <a:pt x="64" y="2"/>
                  </a:lnTo>
                  <a:lnTo>
                    <a:pt x="72" y="4"/>
                  </a:lnTo>
                  <a:lnTo>
                    <a:pt x="80" y="8"/>
                  </a:lnTo>
                  <a:lnTo>
                    <a:pt x="88" y="12"/>
                  </a:lnTo>
                  <a:lnTo>
                    <a:pt x="94" y="18"/>
                  </a:lnTo>
                  <a:lnTo>
                    <a:pt x="100" y="26"/>
                  </a:lnTo>
                  <a:lnTo>
                    <a:pt x="104" y="34"/>
                  </a:lnTo>
                  <a:lnTo>
                    <a:pt x="106" y="42"/>
                  </a:lnTo>
                  <a:lnTo>
                    <a:pt x="106" y="42"/>
                  </a:lnTo>
                  <a:lnTo>
                    <a:pt x="106" y="46"/>
                  </a:lnTo>
                  <a:lnTo>
                    <a:pt x="106" y="46"/>
                  </a:lnTo>
                  <a:lnTo>
                    <a:pt x="108" y="54"/>
                  </a:lnTo>
                  <a:lnTo>
                    <a:pt x="108" y="54"/>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aphique 15">
            <a:extLst>
              <a:ext uri="{FF2B5EF4-FFF2-40B4-BE49-F238E27FC236}">
                <a16:creationId xmlns:a16="http://schemas.microsoft.com/office/drawing/2014/main" id="{82FCB935-5235-1AB0-F53C-177EDBFCD033}"/>
              </a:ext>
            </a:extLst>
          </p:cNvPr>
          <p:cNvGrpSpPr/>
          <p:nvPr/>
        </p:nvGrpSpPr>
        <p:grpSpPr>
          <a:xfrm>
            <a:off x="12750799" y="6553850"/>
            <a:ext cx="1320756" cy="1613763"/>
            <a:chOff x="11501596" y="6055042"/>
            <a:chExt cx="1377476" cy="1683067"/>
          </a:xfrm>
        </p:grpSpPr>
        <p:sp>
          <p:nvSpPr>
            <p:cNvPr id="69" name="Forme libre 68">
              <a:extLst>
                <a:ext uri="{FF2B5EF4-FFF2-40B4-BE49-F238E27FC236}">
                  <a16:creationId xmlns:a16="http://schemas.microsoft.com/office/drawing/2014/main" id="{6275011E-BE91-9BEA-314D-198E7885042B}"/>
                </a:ext>
              </a:extLst>
            </p:cNvPr>
            <p:cNvSpPr/>
            <p:nvPr/>
          </p:nvSpPr>
          <p:spPr>
            <a:xfrm>
              <a:off x="11932126" y="7479030"/>
              <a:ext cx="517207" cy="172402"/>
            </a:xfrm>
            <a:custGeom>
              <a:avLst/>
              <a:gdLst>
                <a:gd name="connsiteX0" fmla="*/ 0 w 517207"/>
                <a:gd name="connsiteY0" fmla="*/ 0 h 172402"/>
                <a:gd name="connsiteX1" fmla="*/ 517208 w 517207"/>
                <a:gd name="connsiteY1" fmla="*/ 0 h 172402"/>
                <a:gd name="connsiteX2" fmla="*/ 517208 w 517207"/>
                <a:gd name="connsiteY2" fmla="*/ 172403 h 172402"/>
                <a:gd name="connsiteX3" fmla="*/ 0 w 517207"/>
                <a:gd name="connsiteY3" fmla="*/ 172403 h 172402"/>
              </a:gdLst>
              <a:ahLst/>
              <a:cxnLst>
                <a:cxn ang="0">
                  <a:pos x="connsiteX0" y="connsiteY0"/>
                </a:cxn>
                <a:cxn ang="0">
                  <a:pos x="connsiteX1" y="connsiteY1"/>
                </a:cxn>
                <a:cxn ang="0">
                  <a:pos x="connsiteX2" y="connsiteY2"/>
                </a:cxn>
                <a:cxn ang="0">
                  <a:pos x="connsiteX3" y="connsiteY3"/>
                </a:cxn>
              </a:cxnLst>
              <a:rect l="l" t="t" r="r" b="b"/>
              <a:pathLst>
                <a:path w="517207" h="172402">
                  <a:moveTo>
                    <a:pt x="0" y="0"/>
                  </a:moveTo>
                  <a:lnTo>
                    <a:pt x="517208" y="0"/>
                  </a:lnTo>
                  <a:lnTo>
                    <a:pt x="517208" y="172403"/>
                  </a:lnTo>
                  <a:lnTo>
                    <a:pt x="0" y="172403"/>
                  </a:lnTo>
                  <a:close/>
                </a:path>
              </a:pathLst>
            </a:custGeom>
            <a:solidFill>
              <a:srgbClr val="18303F"/>
            </a:solidFill>
            <a:ln w="9525" cap="flat">
              <a:noFill/>
              <a:prstDash val="solid"/>
              <a:miter/>
            </a:ln>
          </p:spPr>
          <p:txBody>
            <a:bodyPr rtlCol="0" anchor="ctr"/>
            <a:lstStyle/>
            <a:p>
              <a:endParaRPr lang="en-CA"/>
            </a:p>
          </p:txBody>
        </p:sp>
        <p:sp>
          <p:nvSpPr>
            <p:cNvPr id="70" name="Forme libre 69">
              <a:extLst>
                <a:ext uri="{FF2B5EF4-FFF2-40B4-BE49-F238E27FC236}">
                  <a16:creationId xmlns:a16="http://schemas.microsoft.com/office/drawing/2014/main" id="{421672DC-02F8-D2AF-BFD7-5A0D77174696}"/>
                </a:ext>
              </a:extLst>
            </p:cNvPr>
            <p:cNvSpPr/>
            <p:nvPr/>
          </p:nvSpPr>
          <p:spPr>
            <a:xfrm>
              <a:off x="11759723" y="7652384"/>
              <a:ext cx="862965" cy="85725"/>
            </a:xfrm>
            <a:custGeom>
              <a:avLst/>
              <a:gdLst>
                <a:gd name="connsiteX0" fmla="*/ 17145 w 862965"/>
                <a:gd name="connsiteY0" fmla="*/ 0 h 85725"/>
                <a:gd name="connsiteX1" fmla="*/ 845820 w 862965"/>
                <a:gd name="connsiteY1" fmla="*/ 0 h 85725"/>
                <a:gd name="connsiteX2" fmla="*/ 862965 w 862965"/>
                <a:gd name="connsiteY2" fmla="*/ 17145 h 85725"/>
                <a:gd name="connsiteX3" fmla="*/ 862965 w 862965"/>
                <a:gd name="connsiteY3" fmla="*/ 68580 h 85725"/>
                <a:gd name="connsiteX4" fmla="*/ 845820 w 862965"/>
                <a:gd name="connsiteY4" fmla="*/ 85725 h 85725"/>
                <a:gd name="connsiteX5" fmla="*/ 17145 w 862965"/>
                <a:gd name="connsiteY5" fmla="*/ 85725 h 85725"/>
                <a:gd name="connsiteX6" fmla="*/ 0 w 862965"/>
                <a:gd name="connsiteY6" fmla="*/ 68580 h 85725"/>
                <a:gd name="connsiteX7" fmla="*/ 0 w 862965"/>
                <a:gd name="connsiteY7" fmla="*/ 17145 h 85725"/>
                <a:gd name="connsiteX8" fmla="*/ 17145 w 862965"/>
                <a:gd name="connsiteY8"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2965" h="85725">
                  <a:moveTo>
                    <a:pt x="17145" y="0"/>
                  </a:moveTo>
                  <a:lnTo>
                    <a:pt x="845820" y="0"/>
                  </a:lnTo>
                  <a:cubicBezTo>
                    <a:pt x="855345" y="0"/>
                    <a:pt x="862965" y="7620"/>
                    <a:pt x="862965" y="17145"/>
                  </a:cubicBezTo>
                  <a:lnTo>
                    <a:pt x="862965" y="68580"/>
                  </a:lnTo>
                  <a:cubicBezTo>
                    <a:pt x="862965" y="78105"/>
                    <a:pt x="855345" y="85725"/>
                    <a:pt x="845820" y="85725"/>
                  </a:cubicBezTo>
                  <a:lnTo>
                    <a:pt x="17145" y="85725"/>
                  </a:lnTo>
                  <a:cubicBezTo>
                    <a:pt x="7620" y="85725"/>
                    <a:pt x="0" y="78105"/>
                    <a:pt x="0" y="68580"/>
                  </a:cubicBezTo>
                  <a:lnTo>
                    <a:pt x="0" y="17145"/>
                  </a:lnTo>
                  <a:cubicBezTo>
                    <a:pt x="0" y="7620"/>
                    <a:pt x="7620" y="0"/>
                    <a:pt x="17145" y="0"/>
                  </a:cubicBezTo>
                  <a:close/>
                </a:path>
              </a:pathLst>
            </a:custGeom>
            <a:solidFill>
              <a:srgbClr val="2C50EE"/>
            </a:solidFill>
            <a:ln w="9525" cap="flat">
              <a:noFill/>
              <a:prstDash val="solid"/>
              <a:miter/>
            </a:ln>
          </p:spPr>
          <p:txBody>
            <a:bodyPr rtlCol="0" anchor="ctr"/>
            <a:lstStyle/>
            <a:p>
              <a:endParaRPr lang="en-CA"/>
            </a:p>
          </p:txBody>
        </p:sp>
        <p:sp>
          <p:nvSpPr>
            <p:cNvPr id="71" name="Forme libre 70">
              <a:extLst>
                <a:ext uri="{FF2B5EF4-FFF2-40B4-BE49-F238E27FC236}">
                  <a16:creationId xmlns:a16="http://schemas.microsoft.com/office/drawing/2014/main" id="{BBFDBF41-ABFC-81AE-197B-E32426FE8601}"/>
                </a:ext>
              </a:extLst>
            </p:cNvPr>
            <p:cNvSpPr/>
            <p:nvPr/>
          </p:nvSpPr>
          <p:spPr>
            <a:xfrm>
              <a:off x="11501596" y="6530339"/>
              <a:ext cx="1377476" cy="948689"/>
            </a:xfrm>
            <a:custGeom>
              <a:avLst/>
              <a:gdLst>
                <a:gd name="connsiteX0" fmla="*/ 1344930 w 1377476"/>
                <a:gd name="connsiteY0" fmla="*/ 952 h 948689"/>
                <a:gd name="connsiteX1" fmla="*/ 1151573 w 1377476"/>
                <a:gd name="connsiteY1" fmla="*/ 952 h 948689"/>
                <a:gd name="connsiteX2" fmla="*/ 1132523 w 1377476"/>
                <a:gd name="connsiteY2" fmla="*/ 20002 h 948689"/>
                <a:gd name="connsiteX3" fmla="*/ 1132523 w 1377476"/>
                <a:gd name="connsiteY3" fmla="*/ 107633 h 948689"/>
                <a:gd name="connsiteX4" fmla="*/ 1151573 w 1377476"/>
                <a:gd name="connsiteY4" fmla="*/ 126683 h 948689"/>
                <a:gd name="connsiteX5" fmla="*/ 1238250 w 1377476"/>
                <a:gd name="connsiteY5" fmla="*/ 126683 h 948689"/>
                <a:gd name="connsiteX6" fmla="*/ 1249680 w 1377476"/>
                <a:gd name="connsiteY6" fmla="*/ 138113 h 948689"/>
                <a:gd name="connsiteX7" fmla="*/ 1249680 w 1377476"/>
                <a:gd name="connsiteY7" fmla="*/ 726757 h 948689"/>
                <a:gd name="connsiteX8" fmla="*/ 1238250 w 1377476"/>
                <a:gd name="connsiteY8" fmla="*/ 738188 h 948689"/>
                <a:gd name="connsiteX9" fmla="*/ 138112 w 1377476"/>
                <a:gd name="connsiteY9" fmla="*/ 738188 h 948689"/>
                <a:gd name="connsiteX10" fmla="*/ 126683 w 1377476"/>
                <a:gd name="connsiteY10" fmla="*/ 726757 h 948689"/>
                <a:gd name="connsiteX11" fmla="*/ 126683 w 1377476"/>
                <a:gd name="connsiteY11" fmla="*/ 137160 h 948689"/>
                <a:gd name="connsiteX12" fmla="*/ 138112 w 1377476"/>
                <a:gd name="connsiteY12" fmla="*/ 125730 h 948689"/>
                <a:gd name="connsiteX13" fmla="*/ 242887 w 1377476"/>
                <a:gd name="connsiteY13" fmla="*/ 125730 h 948689"/>
                <a:gd name="connsiteX14" fmla="*/ 261937 w 1377476"/>
                <a:gd name="connsiteY14" fmla="*/ 106680 h 948689"/>
                <a:gd name="connsiteX15" fmla="*/ 261937 w 1377476"/>
                <a:gd name="connsiteY15" fmla="*/ 19050 h 948689"/>
                <a:gd name="connsiteX16" fmla="*/ 242887 w 1377476"/>
                <a:gd name="connsiteY16" fmla="*/ 0 h 948689"/>
                <a:gd name="connsiteX17" fmla="*/ 33338 w 1377476"/>
                <a:gd name="connsiteY17" fmla="*/ 0 h 948689"/>
                <a:gd name="connsiteX18" fmla="*/ 0 w 1377476"/>
                <a:gd name="connsiteY18" fmla="*/ 33338 h 948689"/>
                <a:gd name="connsiteX19" fmla="*/ 0 w 1377476"/>
                <a:gd name="connsiteY19" fmla="*/ 915353 h 948689"/>
                <a:gd name="connsiteX20" fmla="*/ 33338 w 1377476"/>
                <a:gd name="connsiteY20" fmla="*/ 948690 h 948689"/>
                <a:gd name="connsiteX21" fmla="*/ 1343978 w 1377476"/>
                <a:gd name="connsiteY21" fmla="*/ 948690 h 948689"/>
                <a:gd name="connsiteX22" fmla="*/ 1377315 w 1377476"/>
                <a:gd name="connsiteY22" fmla="*/ 915353 h 948689"/>
                <a:gd name="connsiteX23" fmla="*/ 1377315 w 1377476"/>
                <a:gd name="connsiteY23" fmla="*/ 34290 h 948689"/>
                <a:gd name="connsiteX24" fmla="*/ 1344930 w 1377476"/>
                <a:gd name="connsiteY24" fmla="*/ 952 h 9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77476" h="948689">
                  <a:moveTo>
                    <a:pt x="1344930" y="952"/>
                  </a:moveTo>
                  <a:lnTo>
                    <a:pt x="1151573" y="952"/>
                  </a:lnTo>
                  <a:cubicBezTo>
                    <a:pt x="1141095" y="952"/>
                    <a:pt x="1132523" y="9525"/>
                    <a:pt x="1132523" y="20002"/>
                  </a:cubicBezTo>
                  <a:lnTo>
                    <a:pt x="1132523" y="107633"/>
                  </a:lnTo>
                  <a:cubicBezTo>
                    <a:pt x="1132523" y="118110"/>
                    <a:pt x="1141095" y="126683"/>
                    <a:pt x="1151573" y="126683"/>
                  </a:cubicBezTo>
                  <a:lnTo>
                    <a:pt x="1238250" y="126683"/>
                  </a:lnTo>
                  <a:cubicBezTo>
                    <a:pt x="1243965" y="126683"/>
                    <a:pt x="1249680" y="131445"/>
                    <a:pt x="1249680" y="138113"/>
                  </a:cubicBezTo>
                  <a:lnTo>
                    <a:pt x="1249680" y="726757"/>
                  </a:lnTo>
                  <a:cubicBezTo>
                    <a:pt x="1249680" y="732473"/>
                    <a:pt x="1244918" y="738188"/>
                    <a:pt x="1238250" y="738188"/>
                  </a:cubicBezTo>
                  <a:lnTo>
                    <a:pt x="138112" y="738188"/>
                  </a:lnTo>
                  <a:cubicBezTo>
                    <a:pt x="131445" y="738188"/>
                    <a:pt x="126683" y="733425"/>
                    <a:pt x="126683" y="726757"/>
                  </a:cubicBezTo>
                  <a:lnTo>
                    <a:pt x="126683" y="137160"/>
                  </a:lnTo>
                  <a:cubicBezTo>
                    <a:pt x="126683" y="130493"/>
                    <a:pt x="131445" y="125730"/>
                    <a:pt x="138112" y="125730"/>
                  </a:cubicBezTo>
                  <a:lnTo>
                    <a:pt x="242887" y="125730"/>
                  </a:lnTo>
                  <a:cubicBezTo>
                    <a:pt x="253365" y="125730"/>
                    <a:pt x="261937" y="117158"/>
                    <a:pt x="261937" y="106680"/>
                  </a:cubicBezTo>
                  <a:lnTo>
                    <a:pt x="261937" y="19050"/>
                  </a:lnTo>
                  <a:cubicBezTo>
                    <a:pt x="261937" y="8573"/>
                    <a:pt x="253365" y="0"/>
                    <a:pt x="242887" y="0"/>
                  </a:cubicBezTo>
                  <a:lnTo>
                    <a:pt x="33338" y="0"/>
                  </a:lnTo>
                  <a:cubicBezTo>
                    <a:pt x="14288" y="0"/>
                    <a:pt x="0" y="15240"/>
                    <a:pt x="0" y="33338"/>
                  </a:cubicBezTo>
                  <a:lnTo>
                    <a:pt x="0" y="915353"/>
                  </a:lnTo>
                  <a:cubicBezTo>
                    <a:pt x="0" y="934403"/>
                    <a:pt x="15240" y="948690"/>
                    <a:pt x="33338" y="948690"/>
                  </a:cubicBezTo>
                  <a:lnTo>
                    <a:pt x="1343978" y="948690"/>
                  </a:lnTo>
                  <a:cubicBezTo>
                    <a:pt x="1363028" y="948690"/>
                    <a:pt x="1377315" y="933450"/>
                    <a:pt x="1377315" y="915353"/>
                  </a:cubicBezTo>
                  <a:lnTo>
                    <a:pt x="1377315" y="34290"/>
                  </a:lnTo>
                  <a:cubicBezTo>
                    <a:pt x="1379220" y="16193"/>
                    <a:pt x="1363980" y="952"/>
                    <a:pt x="1344930" y="952"/>
                  </a:cubicBezTo>
                  <a:close/>
                </a:path>
              </a:pathLst>
            </a:custGeom>
            <a:solidFill>
              <a:srgbClr val="2C50EE"/>
            </a:solidFill>
            <a:ln w="9525" cap="flat">
              <a:noFill/>
              <a:prstDash val="solid"/>
              <a:miter/>
            </a:ln>
          </p:spPr>
          <p:txBody>
            <a:bodyPr rtlCol="0" anchor="ctr"/>
            <a:lstStyle/>
            <a:p>
              <a:endParaRPr lang="en-CA"/>
            </a:p>
          </p:txBody>
        </p:sp>
        <p:sp>
          <p:nvSpPr>
            <p:cNvPr id="72" name="Forme libre 71">
              <a:extLst>
                <a:ext uri="{FF2B5EF4-FFF2-40B4-BE49-F238E27FC236}">
                  <a16:creationId xmlns:a16="http://schemas.microsoft.com/office/drawing/2014/main" id="{30DCCC45-ED63-2F47-D323-FC397626A45D}"/>
                </a:ext>
              </a:extLst>
            </p:cNvPr>
            <p:cNvSpPr/>
            <p:nvPr/>
          </p:nvSpPr>
          <p:spPr>
            <a:xfrm>
              <a:off x="12153106" y="6224587"/>
              <a:ext cx="76200" cy="804862"/>
            </a:xfrm>
            <a:custGeom>
              <a:avLst/>
              <a:gdLst>
                <a:gd name="connsiteX0" fmla="*/ 0 w 76200"/>
                <a:gd name="connsiteY0" fmla="*/ 0 h 804862"/>
                <a:gd name="connsiteX1" fmla="*/ 0 w 76200"/>
                <a:gd name="connsiteY1" fmla="*/ 795338 h 804862"/>
                <a:gd name="connsiteX2" fmla="*/ 9525 w 76200"/>
                <a:gd name="connsiteY2" fmla="*/ 804863 h 804862"/>
                <a:gd name="connsiteX3" fmla="*/ 66675 w 76200"/>
                <a:gd name="connsiteY3" fmla="*/ 804863 h 804862"/>
                <a:gd name="connsiteX4" fmla="*/ 76200 w 76200"/>
                <a:gd name="connsiteY4" fmla="*/ 795338 h 804862"/>
                <a:gd name="connsiteX5" fmla="*/ 76200 w 76200"/>
                <a:gd name="connsiteY5" fmla="*/ 0 h 804862"/>
                <a:gd name="connsiteX6" fmla="*/ 38100 w 76200"/>
                <a:gd name="connsiteY6" fmla="*/ 5715 h 804862"/>
                <a:gd name="connsiteX7" fmla="*/ 0 w 76200"/>
                <a:gd name="connsiteY7" fmla="*/ 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804862">
                  <a:moveTo>
                    <a:pt x="0" y="0"/>
                  </a:moveTo>
                  <a:lnTo>
                    <a:pt x="0" y="795338"/>
                  </a:lnTo>
                  <a:cubicBezTo>
                    <a:pt x="0" y="801053"/>
                    <a:pt x="3810" y="804863"/>
                    <a:pt x="9525" y="804863"/>
                  </a:cubicBezTo>
                  <a:lnTo>
                    <a:pt x="66675" y="804863"/>
                  </a:lnTo>
                  <a:cubicBezTo>
                    <a:pt x="72390" y="804863"/>
                    <a:pt x="76200" y="801053"/>
                    <a:pt x="76200" y="795338"/>
                  </a:cubicBezTo>
                  <a:lnTo>
                    <a:pt x="76200" y="0"/>
                  </a:lnTo>
                  <a:cubicBezTo>
                    <a:pt x="63817" y="3810"/>
                    <a:pt x="51435" y="5715"/>
                    <a:pt x="38100" y="5715"/>
                  </a:cubicBezTo>
                  <a:cubicBezTo>
                    <a:pt x="24765" y="5715"/>
                    <a:pt x="12383" y="3810"/>
                    <a:pt x="0" y="0"/>
                  </a:cubicBezTo>
                  <a:close/>
                </a:path>
              </a:pathLst>
            </a:custGeom>
            <a:solidFill>
              <a:srgbClr val="18303F"/>
            </a:solidFill>
            <a:ln w="9525" cap="flat">
              <a:noFill/>
              <a:prstDash val="solid"/>
              <a:miter/>
            </a:ln>
          </p:spPr>
          <p:txBody>
            <a:bodyPr rtlCol="0" anchor="ctr"/>
            <a:lstStyle/>
            <a:p>
              <a:endParaRPr lang="en-CA"/>
            </a:p>
          </p:txBody>
        </p:sp>
        <p:sp>
          <p:nvSpPr>
            <p:cNvPr id="73" name="Forme libre 72">
              <a:extLst>
                <a:ext uri="{FF2B5EF4-FFF2-40B4-BE49-F238E27FC236}">
                  <a16:creationId xmlns:a16="http://schemas.microsoft.com/office/drawing/2014/main" id="{70968E9C-3B82-96ED-0215-8054F47AC764}"/>
                </a:ext>
              </a:extLst>
            </p:cNvPr>
            <p:cNvSpPr/>
            <p:nvPr/>
          </p:nvSpPr>
          <p:spPr>
            <a:xfrm>
              <a:off x="12386468" y="6260782"/>
              <a:ext cx="137159" cy="645794"/>
            </a:xfrm>
            <a:custGeom>
              <a:avLst/>
              <a:gdLst>
                <a:gd name="connsiteX0" fmla="*/ 131445 w 137159"/>
                <a:gd name="connsiteY0" fmla="*/ 39053 h 645794"/>
                <a:gd name="connsiteX1" fmla="*/ 137160 w 137159"/>
                <a:gd name="connsiteY1" fmla="*/ 77153 h 645794"/>
                <a:gd name="connsiteX2" fmla="*/ 76200 w 137159"/>
                <a:gd name="connsiteY2" fmla="*/ 77153 h 645794"/>
                <a:gd name="connsiteX3" fmla="*/ 76200 w 137159"/>
                <a:gd name="connsiteY3" fmla="*/ 636270 h 645794"/>
                <a:gd name="connsiteX4" fmla="*/ 66675 w 137159"/>
                <a:gd name="connsiteY4" fmla="*/ 645795 h 645794"/>
                <a:gd name="connsiteX5" fmla="*/ 9525 w 137159"/>
                <a:gd name="connsiteY5" fmla="*/ 645795 h 645794"/>
                <a:gd name="connsiteX6" fmla="*/ 0 w 137159"/>
                <a:gd name="connsiteY6" fmla="*/ 636270 h 645794"/>
                <a:gd name="connsiteX7" fmla="*/ 0 w 137159"/>
                <a:gd name="connsiteY7" fmla="*/ 3810 h 645794"/>
                <a:gd name="connsiteX8" fmla="*/ 3810 w 137159"/>
                <a:gd name="connsiteY8" fmla="*/ 0 h 645794"/>
                <a:gd name="connsiteX9" fmla="*/ 137160 w 137159"/>
                <a:gd name="connsiteY9" fmla="*/ 0 h 645794"/>
                <a:gd name="connsiteX10" fmla="*/ 131445 w 137159"/>
                <a:gd name="connsiteY10" fmla="*/ 39053 h 64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59" h="645794">
                  <a:moveTo>
                    <a:pt x="131445" y="39053"/>
                  </a:moveTo>
                  <a:cubicBezTo>
                    <a:pt x="131445" y="52388"/>
                    <a:pt x="133350" y="64770"/>
                    <a:pt x="137160" y="77153"/>
                  </a:cubicBezTo>
                  <a:lnTo>
                    <a:pt x="76200" y="77153"/>
                  </a:lnTo>
                  <a:lnTo>
                    <a:pt x="76200" y="636270"/>
                  </a:lnTo>
                  <a:cubicBezTo>
                    <a:pt x="76200" y="641033"/>
                    <a:pt x="72390" y="645795"/>
                    <a:pt x="66675" y="645795"/>
                  </a:cubicBezTo>
                  <a:lnTo>
                    <a:pt x="9525" y="645795"/>
                  </a:lnTo>
                  <a:cubicBezTo>
                    <a:pt x="4763" y="645795"/>
                    <a:pt x="0" y="641033"/>
                    <a:pt x="0" y="636270"/>
                  </a:cubicBezTo>
                  <a:lnTo>
                    <a:pt x="0" y="3810"/>
                  </a:lnTo>
                  <a:cubicBezTo>
                    <a:pt x="0" y="1905"/>
                    <a:pt x="1905" y="0"/>
                    <a:pt x="3810" y="0"/>
                  </a:cubicBezTo>
                  <a:lnTo>
                    <a:pt x="137160" y="0"/>
                  </a:lnTo>
                  <a:cubicBezTo>
                    <a:pt x="133350" y="12382"/>
                    <a:pt x="131445" y="25718"/>
                    <a:pt x="131445" y="39053"/>
                  </a:cubicBezTo>
                  <a:close/>
                </a:path>
              </a:pathLst>
            </a:custGeom>
            <a:solidFill>
              <a:srgbClr val="18303F"/>
            </a:solidFill>
            <a:ln w="9525" cap="flat">
              <a:noFill/>
              <a:prstDash val="solid"/>
              <a:miter/>
            </a:ln>
          </p:spPr>
          <p:txBody>
            <a:bodyPr rtlCol="0" anchor="ctr"/>
            <a:lstStyle/>
            <a:p>
              <a:endParaRPr lang="en-CA"/>
            </a:p>
          </p:txBody>
        </p:sp>
        <p:sp>
          <p:nvSpPr>
            <p:cNvPr id="74" name="Forme libre 73">
              <a:extLst>
                <a:ext uri="{FF2B5EF4-FFF2-40B4-BE49-F238E27FC236}">
                  <a16:creationId xmlns:a16="http://schemas.microsoft.com/office/drawing/2014/main" id="{1FEDE07C-37AF-FCFF-FB95-3BE377F595E7}"/>
                </a:ext>
              </a:extLst>
            </p:cNvPr>
            <p:cNvSpPr/>
            <p:nvPr/>
          </p:nvSpPr>
          <p:spPr>
            <a:xfrm>
              <a:off x="12543631" y="6224587"/>
              <a:ext cx="150495" cy="150494"/>
            </a:xfrm>
            <a:custGeom>
              <a:avLst/>
              <a:gdLst>
                <a:gd name="connsiteX0" fmla="*/ 150495 w 150495"/>
                <a:gd name="connsiteY0" fmla="*/ 75248 h 150494"/>
                <a:gd name="connsiteX1" fmla="*/ 75248 w 150495"/>
                <a:gd name="connsiteY1" fmla="*/ 150495 h 150494"/>
                <a:gd name="connsiteX2" fmla="*/ 0 w 150495"/>
                <a:gd name="connsiteY2" fmla="*/ 75248 h 150494"/>
                <a:gd name="connsiteX3" fmla="*/ 75248 w 150495"/>
                <a:gd name="connsiteY3" fmla="*/ 0 h 150494"/>
                <a:gd name="connsiteX4" fmla="*/ 150495 w 150495"/>
                <a:gd name="connsiteY4" fmla="*/ 75248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5" h="150494">
                  <a:moveTo>
                    <a:pt x="150495" y="75248"/>
                  </a:moveTo>
                  <a:cubicBezTo>
                    <a:pt x="150495" y="116806"/>
                    <a:pt x="116806" y="150495"/>
                    <a:pt x="75248" y="150495"/>
                  </a:cubicBezTo>
                  <a:cubicBezTo>
                    <a:pt x="33690" y="150495"/>
                    <a:pt x="0" y="116806"/>
                    <a:pt x="0" y="75248"/>
                  </a:cubicBezTo>
                  <a:cubicBezTo>
                    <a:pt x="0" y="33689"/>
                    <a:pt x="33690" y="0"/>
                    <a:pt x="75248" y="0"/>
                  </a:cubicBezTo>
                  <a:cubicBezTo>
                    <a:pt x="116806" y="0"/>
                    <a:pt x="150495" y="33689"/>
                    <a:pt x="150495" y="75248"/>
                  </a:cubicBezTo>
                  <a:close/>
                </a:path>
              </a:pathLst>
            </a:custGeom>
            <a:solidFill>
              <a:srgbClr val="EE0202"/>
            </a:solidFill>
            <a:ln w="9525" cap="flat">
              <a:noFill/>
              <a:prstDash val="solid"/>
              <a:miter/>
            </a:ln>
          </p:spPr>
          <p:txBody>
            <a:bodyPr rtlCol="0" anchor="ctr"/>
            <a:lstStyle/>
            <a:p>
              <a:endParaRPr lang="en-CA"/>
            </a:p>
          </p:txBody>
        </p:sp>
        <p:sp>
          <p:nvSpPr>
            <p:cNvPr id="75" name="Forme libre 74">
              <a:extLst>
                <a:ext uri="{FF2B5EF4-FFF2-40B4-BE49-F238E27FC236}">
                  <a16:creationId xmlns:a16="http://schemas.microsoft.com/office/drawing/2014/main" id="{E27FF95E-6E2A-4B45-9E7D-1FD731439332}"/>
                </a:ext>
              </a:extLst>
            </p:cNvPr>
            <p:cNvSpPr/>
            <p:nvPr/>
          </p:nvSpPr>
          <p:spPr>
            <a:xfrm>
              <a:off x="12115958" y="6055042"/>
              <a:ext cx="150495" cy="150495"/>
            </a:xfrm>
            <a:custGeom>
              <a:avLst/>
              <a:gdLst>
                <a:gd name="connsiteX0" fmla="*/ 150495 w 150495"/>
                <a:gd name="connsiteY0" fmla="*/ 75248 h 150495"/>
                <a:gd name="connsiteX1" fmla="*/ 75248 w 150495"/>
                <a:gd name="connsiteY1" fmla="*/ 150495 h 150495"/>
                <a:gd name="connsiteX2" fmla="*/ 0 w 150495"/>
                <a:gd name="connsiteY2" fmla="*/ 75248 h 150495"/>
                <a:gd name="connsiteX3" fmla="*/ 75248 w 150495"/>
                <a:gd name="connsiteY3" fmla="*/ 0 h 150495"/>
                <a:gd name="connsiteX4" fmla="*/ 150495 w 15049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5" h="150495">
                  <a:moveTo>
                    <a:pt x="150495" y="75248"/>
                  </a:moveTo>
                  <a:cubicBezTo>
                    <a:pt x="150495" y="116806"/>
                    <a:pt x="116806" y="150495"/>
                    <a:pt x="75248" y="150495"/>
                  </a:cubicBezTo>
                  <a:cubicBezTo>
                    <a:pt x="33689" y="150495"/>
                    <a:pt x="0" y="116806"/>
                    <a:pt x="0" y="75248"/>
                  </a:cubicBezTo>
                  <a:cubicBezTo>
                    <a:pt x="0" y="33689"/>
                    <a:pt x="33689" y="0"/>
                    <a:pt x="75248" y="0"/>
                  </a:cubicBezTo>
                  <a:cubicBezTo>
                    <a:pt x="116806" y="0"/>
                    <a:pt x="150495" y="33689"/>
                    <a:pt x="150495" y="75248"/>
                  </a:cubicBezTo>
                  <a:close/>
                </a:path>
              </a:pathLst>
            </a:custGeom>
            <a:solidFill>
              <a:srgbClr val="EE0202"/>
            </a:solidFill>
            <a:ln w="9525" cap="flat">
              <a:noFill/>
              <a:prstDash val="solid"/>
              <a:miter/>
            </a:ln>
          </p:spPr>
          <p:txBody>
            <a:bodyPr rtlCol="0" anchor="ctr"/>
            <a:lstStyle/>
            <a:p>
              <a:endParaRPr lang="en-CA"/>
            </a:p>
          </p:txBody>
        </p:sp>
        <p:sp>
          <p:nvSpPr>
            <p:cNvPr id="76" name="Forme libre 75">
              <a:extLst>
                <a:ext uri="{FF2B5EF4-FFF2-40B4-BE49-F238E27FC236}">
                  <a16:creationId xmlns:a16="http://schemas.microsoft.com/office/drawing/2014/main" id="{61F71EAB-8555-6C46-C947-E007748A9F49}"/>
                </a:ext>
              </a:extLst>
            </p:cNvPr>
            <p:cNvSpPr/>
            <p:nvPr/>
          </p:nvSpPr>
          <p:spPr>
            <a:xfrm>
              <a:off x="11858783" y="6261735"/>
              <a:ext cx="137160" cy="643889"/>
            </a:xfrm>
            <a:custGeom>
              <a:avLst/>
              <a:gdLst>
                <a:gd name="connsiteX0" fmla="*/ 137160 w 137160"/>
                <a:gd name="connsiteY0" fmla="*/ 2857 h 643889"/>
                <a:gd name="connsiteX1" fmla="*/ 137160 w 137160"/>
                <a:gd name="connsiteY1" fmla="*/ 634365 h 643889"/>
                <a:gd name="connsiteX2" fmla="*/ 127635 w 137160"/>
                <a:gd name="connsiteY2" fmla="*/ 643890 h 643889"/>
                <a:gd name="connsiteX3" fmla="*/ 70485 w 137160"/>
                <a:gd name="connsiteY3" fmla="*/ 643890 h 643889"/>
                <a:gd name="connsiteX4" fmla="*/ 60960 w 137160"/>
                <a:gd name="connsiteY4" fmla="*/ 634365 h 643889"/>
                <a:gd name="connsiteX5" fmla="*/ 60960 w 137160"/>
                <a:gd name="connsiteY5" fmla="*/ 76200 h 643889"/>
                <a:gd name="connsiteX6" fmla="*/ 0 w 137160"/>
                <a:gd name="connsiteY6" fmla="*/ 76200 h 643889"/>
                <a:gd name="connsiteX7" fmla="*/ 5715 w 137160"/>
                <a:gd name="connsiteY7" fmla="*/ 38100 h 643889"/>
                <a:gd name="connsiteX8" fmla="*/ 0 w 137160"/>
                <a:gd name="connsiteY8" fmla="*/ 0 h 643889"/>
                <a:gd name="connsiteX9" fmla="*/ 133350 w 137160"/>
                <a:gd name="connsiteY9" fmla="*/ 0 h 643889"/>
                <a:gd name="connsiteX10" fmla="*/ 137160 w 137160"/>
                <a:gd name="connsiteY10" fmla="*/ 2857 h 6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 h="643889">
                  <a:moveTo>
                    <a:pt x="137160" y="2857"/>
                  </a:moveTo>
                  <a:lnTo>
                    <a:pt x="137160" y="634365"/>
                  </a:lnTo>
                  <a:cubicBezTo>
                    <a:pt x="137160" y="639128"/>
                    <a:pt x="132398" y="643890"/>
                    <a:pt x="127635" y="643890"/>
                  </a:cubicBezTo>
                  <a:lnTo>
                    <a:pt x="70485" y="643890"/>
                  </a:lnTo>
                  <a:cubicBezTo>
                    <a:pt x="64770" y="643890"/>
                    <a:pt x="60960" y="639128"/>
                    <a:pt x="60960" y="634365"/>
                  </a:cubicBezTo>
                  <a:lnTo>
                    <a:pt x="60960" y="76200"/>
                  </a:lnTo>
                  <a:lnTo>
                    <a:pt x="0" y="76200"/>
                  </a:lnTo>
                  <a:cubicBezTo>
                    <a:pt x="3810" y="63817"/>
                    <a:pt x="5715" y="51435"/>
                    <a:pt x="5715" y="38100"/>
                  </a:cubicBezTo>
                  <a:cubicBezTo>
                    <a:pt x="5715" y="24765"/>
                    <a:pt x="3810" y="12382"/>
                    <a:pt x="0" y="0"/>
                  </a:cubicBezTo>
                  <a:lnTo>
                    <a:pt x="133350" y="0"/>
                  </a:lnTo>
                  <a:cubicBezTo>
                    <a:pt x="135255" y="0"/>
                    <a:pt x="137160" y="952"/>
                    <a:pt x="137160" y="2857"/>
                  </a:cubicBezTo>
                  <a:close/>
                </a:path>
              </a:pathLst>
            </a:custGeom>
            <a:solidFill>
              <a:srgbClr val="18303F"/>
            </a:solidFill>
            <a:ln w="9525" cap="flat">
              <a:noFill/>
              <a:prstDash val="solid"/>
              <a:miter/>
            </a:ln>
          </p:spPr>
          <p:txBody>
            <a:bodyPr rtlCol="0" anchor="ctr"/>
            <a:lstStyle/>
            <a:p>
              <a:endParaRPr lang="en-CA"/>
            </a:p>
          </p:txBody>
        </p:sp>
        <p:sp>
          <p:nvSpPr>
            <p:cNvPr id="77" name="Forme libre 76">
              <a:extLst>
                <a:ext uri="{FF2B5EF4-FFF2-40B4-BE49-F238E27FC236}">
                  <a16:creationId xmlns:a16="http://schemas.microsoft.com/office/drawing/2014/main" id="{E5BD9C48-987C-BAD5-B3D7-8B66A555303E}"/>
                </a:ext>
              </a:extLst>
            </p:cNvPr>
            <p:cNvSpPr/>
            <p:nvPr/>
          </p:nvSpPr>
          <p:spPr>
            <a:xfrm>
              <a:off x="11688286" y="6224587"/>
              <a:ext cx="150494" cy="150494"/>
            </a:xfrm>
            <a:custGeom>
              <a:avLst/>
              <a:gdLst>
                <a:gd name="connsiteX0" fmla="*/ 150495 w 150494"/>
                <a:gd name="connsiteY0" fmla="*/ 75248 h 150494"/>
                <a:gd name="connsiteX1" fmla="*/ 75247 w 150494"/>
                <a:gd name="connsiteY1" fmla="*/ 150495 h 150494"/>
                <a:gd name="connsiteX2" fmla="*/ 0 w 150494"/>
                <a:gd name="connsiteY2" fmla="*/ 75248 h 150494"/>
                <a:gd name="connsiteX3" fmla="*/ 75247 w 150494"/>
                <a:gd name="connsiteY3" fmla="*/ 0 h 150494"/>
                <a:gd name="connsiteX4" fmla="*/ 150495 w 150494"/>
                <a:gd name="connsiteY4" fmla="*/ 75248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4" h="150494">
                  <a:moveTo>
                    <a:pt x="150495" y="75248"/>
                  </a:moveTo>
                  <a:cubicBezTo>
                    <a:pt x="150495" y="116806"/>
                    <a:pt x="116806" y="150495"/>
                    <a:pt x="75247" y="150495"/>
                  </a:cubicBezTo>
                  <a:cubicBezTo>
                    <a:pt x="33689" y="150495"/>
                    <a:pt x="0" y="116806"/>
                    <a:pt x="0" y="75248"/>
                  </a:cubicBezTo>
                  <a:cubicBezTo>
                    <a:pt x="0" y="33689"/>
                    <a:pt x="33689" y="0"/>
                    <a:pt x="75247" y="0"/>
                  </a:cubicBezTo>
                  <a:cubicBezTo>
                    <a:pt x="116806" y="0"/>
                    <a:pt x="150495" y="33689"/>
                    <a:pt x="150495" y="75248"/>
                  </a:cubicBezTo>
                  <a:close/>
                </a:path>
              </a:pathLst>
            </a:custGeom>
            <a:solidFill>
              <a:srgbClr val="EE0202"/>
            </a:solidFill>
            <a:ln w="9525" cap="flat">
              <a:noFill/>
              <a:prstDash val="solid"/>
              <a:miter/>
            </a:ln>
          </p:spPr>
          <p:txBody>
            <a:bodyPr rtlCol="0" anchor="ctr"/>
            <a:lstStyle/>
            <a:p>
              <a:endParaRPr lang="en-CA"/>
            </a:p>
          </p:txBody>
        </p:sp>
      </p:grpSp>
      <p:grpSp>
        <p:nvGrpSpPr>
          <p:cNvPr id="78" name="Graphique 2">
            <a:extLst>
              <a:ext uri="{FF2B5EF4-FFF2-40B4-BE49-F238E27FC236}">
                <a16:creationId xmlns:a16="http://schemas.microsoft.com/office/drawing/2014/main" id="{F6A7FF94-559A-8719-4974-5D692D0AEF36}"/>
              </a:ext>
            </a:extLst>
          </p:cNvPr>
          <p:cNvGrpSpPr/>
          <p:nvPr/>
        </p:nvGrpSpPr>
        <p:grpSpPr>
          <a:xfrm>
            <a:off x="12689033" y="11280654"/>
            <a:ext cx="1546906" cy="1520946"/>
            <a:chOff x="8957555" y="5405091"/>
            <a:chExt cx="1645919" cy="1618297"/>
          </a:xfrm>
        </p:grpSpPr>
        <p:sp>
          <p:nvSpPr>
            <p:cNvPr id="79" name="Forme libre 78">
              <a:extLst>
                <a:ext uri="{FF2B5EF4-FFF2-40B4-BE49-F238E27FC236}">
                  <a16:creationId xmlns:a16="http://schemas.microsoft.com/office/drawing/2014/main" id="{F026D520-FABD-4A3C-35D0-A6C83E67CFFB}"/>
                </a:ext>
              </a:extLst>
            </p:cNvPr>
            <p:cNvSpPr/>
            <p:nvPr/>
          </p:nvSpPr>
          <p:spPr>
            <a:xfrm>
              <a:off x="9927200" y="6691918"/>
              <a:ext cx="523874" cy="331470"/>
            </a:xfrm>
            <a:custGeom>
              <a:avLst/>
              <a:gdLst>
                <a:gd name="connsiteX0" fmla="*/ 523875 w 523874"/>
                <a:gd name="connsiteY0" fmla="*/ 0 h 331470"/>
                <a:gd name="connsiteX1" fmla="*/ 0 w 523874"/>
                <a:gd name="connsiteY1" fmla="*/ 331470 h 331470"/>
                <a:gd name="connsiteX2" fmla="*/ 235268 w 523874"/>
                <a:gd name="connsiteY2" fmla="*/ 0 h 331470"/>
                <a:gd name="connsiteX3" fmla="*/ 523875 w 523874"/>
                <a:gd name="connsiteY3" fmla="*/ 0 h 331470"/>
                <a:gd name="connsiteX4" fmla="*/ 523875 w 523874"/>
                <a:gd name="connsiteY4" fmla="*/ 0 h 331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874" h="331470">
                  <a:moveTo>
                    <a:pt x="523875" y="0"/>
                  </a:moveTo>
                  <a:cubicBezTo>
                    <a:pt x="399098" y="174308"/>
                    <a:pt x="209550" y="293370"/>
                    <a:pt x="0" y="331470"/>
                  </a:cubicBezTo>
                  <a:cubicBezTo>
                    <a:pt x="100965" y="239078"/>
                    <a:pt x="180975" y="125730"/>
                    <a:pt x="235268" y="0"/>
                  </a:cubicBezTo>
                  <a:lnTo>
                    <a:pt x="523875" y="0"/>
                  </a:lnTo>
                  <a:lnTo>
                    <a:pt x="523875" y="0"/>
                  </a:lnTo>
                  <a:close/>
                </a:path>
              </a:pathLst>
            </a:custGeom>
            <a:solidFill>
              <a:srgbClr val="16DEC9"/>
            </a:solidFill>
            <a:ln w="9525" cap="flat">
              <a:noFill/>
              <a:prstDash val="solid"/>
              <a:miter/>
            </a:ln>
          </p:spPr>
          <p:txBody>
            <a:bodyPr rtlCol="0" anchor="ctr"/>
            <a:lstStyle/>
            <a:p>
              <a:endParaRPr lang="en-CA"/>
            </a:p>
          </p:txBody>
        </p:sp>
        <p:sp>
          <p:nvSpPr>
            <p:cNvPr id="80" name="Forme libre 79">
              <a:extLst>
                <a:ext uri="{FF2B5EF4-FFF2-40B4-BE49-F238E27FC236}">
                  <a16:creationId xmlns:a16="http://schemas.microsoft.com/office/drawing/2014/main" id="{A4D59B15-DD57-E8B3-274F-C9C578CB02B4}"/>
                </a:ext>
              </a:extLst>
            </p:cNvPr>
            <p:cNvSpPr/>
            <p:nvPr/>
          </p:nvSpPr>
          <p:spPr>
            <a:xfrm>
              <a:off x="10168182" y="57384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1" name="Forme libre 80">
              <a:extLst>
                <a:ext uri="{FF2B5EF4-FFF2-40B4-BE49-F238E27FC236}">
                  <a16:creationId xmlns:a16="http://schemas.microsoft.com/office/drawing/2014/main" id="{3724A07C-3D5B-8F22-063E-0942D0E483AA}"/>
                </a:ext>
              </a:extLst>
            </p:cNvPr>
            <p:cNvSpPr/>
            <p:nvPr/>
          </p:nvSpPr>
          <p:spPr>
            <a:xfrm>
              <a:off x="10168182" y="57384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2" name="Forme libre 81">
              <a:extLst>
                <a:ext uri="{FF2B5EF4-FFF2-40B4-BE49-F238E27FC236}">
                  <a16:creationId xmlns:a16="http://schemas.microsoft.com/office/drawing/2014/main" id="{7D05FC83-08DA-A84D-7C26-166925FD103E}"/>
                </a:ext>
              </a:extLst>
            </p:cNvPr>
            <p:cNvSpPr/>
            <p:nvPr/>
          </p:nvSpPr>
          <p:spPr>
            <a:xfrm>
              <a:off x="9736700" y="625757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 name="connsiteX5" fmla="*/ 0 w 9525"/>
                <a:gd name="connsiteY5" fmla="*/ 0 h 9525"/>
                <a:gd name="connsiteX6" fmla="*/ 0 w 9525"/>
                <a:gd name="connsiteY6" fmla="*/ 0 h 9525"/>
                <a:gd name="connsiteX7" fmla="*/ 0 w 9525"/>
                <a:gd name="connsiteY7" fmla="*/ 0 h 9525"/>
                <a:gd name="connsiteX8" fmla="*/ 0 w 9525"/>
                <a:gd name="connsiteY8" fmla="*/ 0 h 9525"/>
                <a:gd name="connsiteX9" fmla="*/ 0 w 9525"/>
                <a:gd name="connsiteY9" fmla="*/ 0 h 9525"/>
                <a:gd name="connsiteX10" fmla="*/ 0 w 9525"/>
                <a:gd name="connsiteY10" fmla="*/ 0 h 9525"/>
                <a:gd name="connsiteX11" fmla="*/ 0 w 9525"/>
                <a:gd name="connsiteY11" fmla="*/ 0 h 9525"/>
                <a:gd name="connsiteX12" fmla="*/ 0 w 9525"/>
                <a:gd name="connsiteY12" fmla="*/ 0 h 9525"/>
                <a:gd name="connsiteX13" fmla="*/ 0 w 9525"/>
                <a:gd name="connsiteY13" fmla="*/ 0 h 9525"/>
                <a:gd name="connsiteX14" fmla="*/ 0 w 9525"/>
                <a:gd name="connsiteY14" fmla="*/ 0 h 9525"/>
                <a:gd name="connsiteX15" fmla="*/ 0 w 9525"/>
                <a:gd name="connsiteY15" fmla="*/ 0 h 9525"/>
                <a:gd name="connsiteX16" fmla="*/ 0 w 9525"/>
                <a:gd name="connsiteY16" fmla="*/ 0 h 9525"/>
                <a:gd name="connsiteX17" fmla="*/ 0 w 9525"/>
                <a:gd name="connsiteY17" fmla="*/ 0 h 9525"/>
                <a:gd name="connsiteX18" fmla="*/ 0 w 9525"/>
                <a:gd name="connsiteY18" fmla="*/ 0 h 9525"/>
                <a:gd name="connsiteX19" fmla="*/ 0 w 9525"/>
                <a:gd name="connsiteY19" fmla="*/ 0 h 9525"/>
                <a:gd name="connsiteX20" fmla="*/ 0 w 9525"/>
                <a:gd name="connsiteY20" fmla="*/ 0 h 9525"/>
                <a:gd name="connsiteX21" fmla="*/ 0 w 9525"/>
                <a:gd name="connsiteY21" fmla="*/ 0 h 9525"/>
                <a:gd name="connsiteX22" fmla="*/ 0 w 9525"/>
                <a:gd name="connsiteY22" fmla="*/ 0 h 9525"/>
                <a:gd name="connsiteX23" fmla="*/ 0 w 9525"/>
                <a:gd name="connsiteY23" fmla="*/ 0 h 9525"/>
                <a:gd name="connsiteX24" fmla="*/ 0 w 9525"/>
                <a:gd name="connsiteY24" fmla="*/ 0 h 9525"/>
                <a:gd name="connsiteX25" fmla="*/ 0 w 9525"/>
                <a:gd name="connsiteY2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525" h="9525">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3" name="Forme libre 82">
              <a:extLst>
                <a:ext uri="{FF2B5EF4-FFF2-40B4-BE49-F238E27FC236}">
                  <a16:creationId xmlns:a16="http://schemas.microsoft.com/office/drawing/2014/main" id="{C265CF34-CB51-E971-51AC-9692B7CD148D}"/>
                </a:ext>
              </a:extLst>
            </p:cNvPr>
            <p:cNvSpPr/>
            <p:nvPr/>
          </p:nvSpPr>
          <p:spPr>
            <a:xfrm>
              <a:off x="9736700" y="625757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grpSp>
          <p:nvGrpSpPr>
            <p:cNvPr id="84" name="Graphique 2">
              <a:extLst>
                <a:ext uri="{FF2B5EF4-FFF2-40B4-BE49-F238E27FC236}">
                  <a16:creationId xmlns:a16="http://schemas.microsoft.com/office/drawing/2014/main" id="{99D31120-F346-C5D2-8639-6D1BA2671248}"/>
                </a:ext>
              </a:extLst>
            </p:cNvPr>
            <p:cNvGrpSpPr/>
            <p:nvPr/>
          </p:nvGrpSpPr>
          <p:grpSpPr>
            <a:xfrm>
              <a:off x="9109002" y="5405091"/>
              <a:ext cx="523875" cy="331470"/>
              <a:chOff x="9109002" y="5405091"/>
              <a:chExt cx="523875" cy="331470"/>
            </a:xfrm>
            <a:solidFill>
              <a:srgbClr val="2C50EE"/>
            </a:solidFill>
          </p:grpSpPr>
          <p:sp>
            <p:nvSpPr>
              <p:cNvPr id="102" name="Forme libre 101">
                <a:extLst>
                  <a:ext uri="{FF2B5EF4-FFF2-40B4-BE49-F238E27FC236}">
                    <a16:creationId xmlns:a16="http://schemas.microsoft.com/office/drawing/2014/main" id="{6D5F8596-55FD-EA7A-F93E-73E3B910B0BB}"/>
                  </a:ext>
                </a:extLst>
              </p:cNvPr>
              <p:cNvSpPr/>
              <p:nvPr/>
            </p:nvSpPr>
            <p:spPr>
              <a:xfrm>
                <a:off x="9109002" y="5405091"/>
                <a:ext cx="523875" cy="331470"/>
              </a:xfrm>
              <a:custGeom>
                <a:avLst/>
                <a:gdLst>
                  <a:gd name="connsiteX0" fmla="*/ 287655 w 523875"/>
                  <a:gd name="connsiteY0" fmla="*/ 331470 h 331470"/>
                  <a:gd name="connsiteX1" fmla="*/ 0 w 523875"/>
                  <a:gd name="connsiteY1" fmla="*/ 330518 h 331470"/>
                  <a:gd name="connsiteX2" fmla="*/ 523875 w 523875"/>
                  <a:gd name="connsiteY2" fmla="*/ 0 h 331470"/>
                  <a:gd name="connsiteX3" fmla="*/ 287655 w 523875"/>
                  <a:gd name="connsiteY3" fmla="*/ 331470 h 331470"/>
                  <a:gd name="connsiteX4" fmla="*/ 287655 w 523875"/>
                  <a:gd name="connsiteY4" fmla="*/ 331470 h 331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875" h="331470">
                    <a:moveTo>
                      <a:pt x="287655" y="331470"/>
                    </a:moveTo>
                    <a:lnTo>
                      <a:pt x="0" y="330518"/>
                    </a:lnTo>
                    <a:cubicBezTo>
                      <a:pt x="125730" y="156210"/>
                      <a:pt x="314325" y="37147"/>
                      <a:pt x="523875" y="0"/>
                    </a:cubicBezTo>
                    <a:cubicBezTo>
                      <a:pt x="429578" y="83820"/>
                      <a:pt x="340042" y="210503"/>
                      <a:pt x="287655" y="331470"/>
                    </a:cubicBezTo>
                    <a:lnTo>
                      <a:pt x="287655" y="331470"/>
                    </a:lnTo>
                  </a:path>
                </a:pathLst>
              </a:custGeom>
              <a:solidFill>
                <a:schemeClr val="tx1"/>
              </a:solidFill>
              <a:ln w="9525" cap="flat">
                <a:noFill/>
                <a:prstDash val="solid"/>
                <a:miter/>
              </a:ln>
            </p:spPr>
            <p:txBody>
              <a:bodyPr rtlCol="0" anchor="ctr"/>
              <a:lstStyle/>
              <a:p>
                <a:endParaRPr lang="en-CA"/>
              </a:p>
            </p:txBody>
          </p:sp>
          <p:sp>
            <p:nvSpPr>
              <p:cNvPr id="103" name="Forme libre 102">
                <a:extLst>
                  <a:ext uri="{FF2B5EF4-FFF2-40B4-BE49-F238E27FC236}">
                    <a16:creationId xmlns:a16="http://schemas.microsoft.com/office/drawing/2014/main" id="{BE9BCAB8-4863-6843-601B-A5F0CD069DBC}"/>
                  </a:ext>
                </a:extLst>
              </p:cNvPr>
              <p:cNvSpPr/>
              <p:nvPr/>
            </p:nvSpPr>
            <p:spPr>
              <a:xfrm>
                <a:off x="9397609" y="573656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2C50EE"/>
              </a:solidFill>
              <a:ln w="9525" cap="flat">
                <a:noFill/>
                <a:prstDash val="solid"/>
                <a:miter/>
              </a:ln>
            </p:spPr>
            <p:txBody>
              <a:bodyPr rtlCol="0" anchor="ctr"/>
              <a:lstStyle/>
              <a:p>
                <a:endParaRPr lang="en-CA"/>
              </a:p>
            </p:txBody>
          </p:sp>
        </p:grpSp>
        <p:sp>
          <p:nvSpPr>
            <p:cNvPr id="85" name="Forme libre 84">
              <a:extLst>
                <a:ext uri="{FF2B5EF4-FFF2-40B4-BE49-F238E27FC236}">
                  <a16:creationId xmlns:a16="http://schemas.microsoft.com/office/drawing/2014/main" id="{164C8466-7534-50F1-CB51-D0FE0532EEB4}"/>
                </a:ext>
              </a:extLst>
            </p:cNvPr>
            <p:cNvSpPr/>
            <p:nvPr/>
          </p:nvSpPr>
          <p:spPr>
            <a:xfrm>
              <a:off x="9397609" y="573656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6" name="Forme libre 85">
              <a:extLst>
                <a:ext uri="{FF2B5EF4-FFF2-40B4-BE49-F238E27FC236}">
                  <a16:creationId xmlns:a16="http://schemas.microsoft.com/office/drawing/2014/main" id="{D4F52755-E79F-8E74-F583-B9B3E87DC9AB}"/>
                </a:ext>
              </a:extLst>
            </p:cNvPr>
            <p:cNvSpPr/>
            <p:nvPr/>
          </p:nvSpPr>
          <p:spPr>
            <a:xfrm>
              <a:off x="9107097" y="6688109"/>
              <a:ext cx="520065" cy="333375"/>
            </a:xfrm>
            <a:custGeom>
              <a:avLst/>
              <a:gdLst>
                <a:gd name="connsiteX0" fmla="*/ 520065 w 520065"/>
                <a:gd name="connsiteY0" fmla="*/ 333375 h 333375"/>
                <a:gd name="connsiteX1" fmla="*/ 0 w 520065"/>
                <a:gd name="connsiteY1" fmla="*/ 0 h 333375"/>
                <a:gd name="connsiteX2" fmla="*/ 286703 w 520065"/>
                <a:gd name="connsiteY2" fmla="*/ 952 h 333375"/>
                <a:gd name="connsiteX3" fmla="*/ 454343 w 520065"/>
                <a:gd name="connsiteY3" fmla="*/ 266700 h 333375"/>
                <a:gd name="connsiteX4" fmla="*/ 520065 w 520065"/>
                <a:gd name="connsiteY4" fmla="*/ 333375 h 333375"/>
                <a:gd name="connsiteX5" fmla="*/ 520065 w 520065"/>
                <a:gd name="connsiteY5"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065" h="333375">
                  <a:moveTo>
                    <a:pt x="520065" y="333375"/>
                  </a:moveTo>
                  <a:cubicBezTo>
                    <a:pt x="311468" y="294322"/>
                    <a:pt x="123825" y="174308"/>
                    <a:pt x="0" y="0"/>
                  </a:cubicBezTo>
                  <a:lnTo>
                    <a:pt x="286703" y="952"/>
                  </a:lnTo>
                  <a:cubicBezTo>
                    <a:pt x="328613" y="98108"/>
                    <a:pt x="384810" y="187642"/>
                    <a:pt x="454343" y="266700"/>
                  </a:cubicBezTo>
                  <a:cubicBezTo>
                    <a:pt x="475297" y="289560"/>
                    <a:pt x="497205" y="312420"/>
                    <a:pt x="520065" y="333375"/>
                  </a:cubicBezTo>
                  <a:lnTo>
                    <a:pt x="520065" y="333375"/>
                  </a:lnTo>
                  <a:close/>
                </a:path>
              </a:pathLst>
            </a:custGeom>
            <a:solidFill>
              <a:schemeClr val="tx1"/>
            </a:solidFill>
            <a:ln w="9525" cap="flat">
              <a:noFill/>
              <a:prstDash val="solid"/>
              <a:miter/>
            </a:ln>
          </p:spPr>
          <p:txBody>
            <a:bodyPr rtlCol="0" anchor="ctr"/>
            <a:lstStyle/>
            <a:p>
              <a:endParaRPr lang="en-CA"/>
            </a:p>
          </p:txBody>
        </p:sp>
        <p:sp>
          <p:nvSpPr>
            <p:cNvPr id="87" name="Forme libre 86">
              <a:extLst>
                <a:ext uri="{FF2B5EF4-FFF2-40B4-BE49-F238E27FC236}">
                  <a16:creationId xmlns:a16="http://schemas.microsoft.com/office/drawing/2014/main" id="{E002E7E2-31DD-0C70-FDDD-AC05B3961496}"/>
                </a:ext>
              </a:extLst>
            </p:cNvPr>
            <p:cNvSpPr/>
            <p:nvPr/>
          </p:nvSpPr>
          <p:spPr>
            <a:xfrm>
              <a:off x="9736700" y="5738466"/>
              <a:ext cx="430530" cy="519112"/>
            </a:xfrm>
            <a:custGeom>
              <a:avLst/>
              <a:gdLst>
                <a:gd name="connsiteX0" fmla="*/ 0 w 430530"/>
                <a:gd name="connsiteY0" fmla="*/ 519113 h 519112"/>
                <a:gd name="connsiteX1" fmla="*/ 0 w 430530"/>
                <a:gd name="connsiteY1" fmla="*/ 519113 h 519112"/>
                <a:gd name="connsiteX2" fmla="*/ 430530 w 430530"/>
                <a:gd name="connsiteY2" fmla="*/ 0 h 519112"/>
                <a:gd name="connsiteX3" fmla="*/ 430530 w 430530"/>
                <a:gd name="connsiteY3" fmla="*/ 0 h 519112"/>
              </a:gdLst>
              <a:ahLst/>
              <a:cxnLst>
                <a:cxn ang="0">
                  <a:pos x="connsiteX0" y="connsiteY0"/>
                </a:cxn>
                <a:cxn ang="0">
                  <a:pos x="connsiteX1" y="connsiteY1"/>
                </a:cxn>
                <a:cxn ang="0">
                  <a:pos x="connsiteX2" y="connsiteY2"/>
                </a:cxn>
                <a:cxn ang="0">
                  <a:pos x="connsiteX3" y="connsiteY3"/>
                </a:cxn>
              </a:cxnLst>
              <a:rect l="l" t="t" r="r" b="b"/>
              <a:pathLst>
                <a:path w="430530" h="519112">
                  <a:moveTo>
                    <a:pt x="0" y="519113"/>
                  </a:moveTo>
                  <a:lnTo>
                    <a:pt x="0" y="519113"/>
                  </a:lnTo>
                  <a:moveTo>
                    <a:pt x="430530" y="0"/>
                  </a:moveTo>
                  <a:lnTo>
                    <a:pt x="430530" y="0"/>
                  </a:lnTo>
                </a:path>
              </a:pathLst>
            </a:custGeom>
            <a:solidFill>
              <a:srgbClr val="FFFFFF"/>
            </a:solidFill>
            <a:ln w="9525" cap="flat">
              <a:noFill/>
              <a:prstDash val="solid"/>
              <a:miter/>
            </a:ln>
          </p:spPr>
          <p:txBody>
            <a:bodyPr rtlCol="0" anchor="ctr"/>
            <a:lstStyle/>
            <a:p>
              <a:endParaRPr lang="en-CA"/>
            </a:p>
          </p:txBody>
        </p:sp>
        <p:sp>
          <p:nvSpPr>
            <p:cNvPr id="88" name="Forme libre 87">
              <a:extLst>
                <a:ext uri="{FF2B5EF4-FFF2-40B4-BE49-F238E27FC236}">
                  <a16:creationId xmlns:a16="http://schemas.microsoft.com/office/drawing/2014/main" id="{D4D0E216-CBF5-3C7A-B3D8-98D670C8E539}"/>
                </a:ext>
              </a:extLst>
            </p:cNvPr>
            <p:cNvSpPr/>
            <p:nvPr/>
          </p:nvSpPr>
          <p:spPr>
            <a:xfrm>
              <a:off x="9397609" y="573656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9" name="Forme libre 88">
              <a:extLst>
                <a:ext uri="{FF2B5EF4-FFF2-40B4-BE49-F238E27FC236}">
                  <a16:creationId xmlns:a16="http://schemas.microsoft.com/office/drawing/2014/main" id="{228E5B70-C416-5285-278E-9749858B71CA}"/>
                </a:ext>
              </a:extLst>
            </p:cNvPr>
            <p:cNvSpPr/>
            <p:nvPr/>
          </p:nvSpPr>
          <p:spPr>
            <a:xfrm>
              <a:off x="9822425" y="6690014"/>
              <a:ext cx="243839" cy="305752"/>
            </a:xfrm>
            <a:custGeom>
              <a:avLst/>
              <a:gdLst>
                <a:gd name="connsiteX0" fmla="*/ 952 w 243839"/>
                <a:gd name="connsiteY0" fmla="*/ 0 h 305752"/>
                <a:gd name="connsiteX1" fmla="*/ 243840 w 243839"/>
                <a:gd name="connsiteY1" fmla="*/ 953 h 305752"/>
                <a:gd name="connsiteX2" fmla="*/ 0 w 243839"/>
                <a:gd name="connsiteY2" fmla="*/ 305753 h 305752"/>
                <a:gd name="connsiteX3" fmla="*/ 952 w 243839"/>
                <a:gd name="connsiteY3" fmla="*/ 0 h 305752"/>
                <a:gd name="connsiteX4" fmla="*/ 952 w 243839"/>
                <a:gd name="connsiteY4" fmla="*/ 0 h 305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39" h="305752">
                  <a:moveTo>
                    <a:pt x="952" y="0"/>
                  </a:moveTo>
                  <a:lnTo>
                    <a:pt x="243840" y="953"/>
                  </a:lnTo>
                  <a:cubicBezTo>
                    <a:pt x="185738" y="119063"/>
                    <a:pt x="102870" y="224790"/>
                    <a:pt x="0" y="305753"/>
                  </a:cubicBezTo>
                  <a:lnTo>
                    <a:pt x="952" y="0"/>
                  </a:lnTo>
                  <a:lnTo>
                    <a:pt x="952" y="0"/>
                  </a:lnTo>
                  <a:close/>
                </a:path>
              </a:pathLst>
            </a:custGeom>
            <a:solidFill>
              <a:srgbClr val="FF0000"/>
            </a:solidFill>
            <a:ln w="9525" cap="flat">
              <a:noFill/>
              <a:prstDash val="solid"/>
              <a:miter/>
            </a:ln>
          </p:spPr>
          <p:txBody>
            <a:bodyPr rtlCol="0" anchor="ctr"/>
            <a:lstStyle/>
            <a:p>
              <a:endParaRPr lang="en-CA"/>
            </a:p>
          </p:txBody>
        </p:sp>
        <p:sp>
          <p:nvSpPr>
            <p:cNvPr id="90" name="Forme libre 89">
              <a:extLst>
                <a:ext uri="{FF2B5EF4-FFF2-40B4-BE49-F238E27FC236}">
                  <a16:creationId xmlns:a16="http://schemas.microsoft.com/office/drawing/2014/main" id="{9FB13589-13BC-1C68-CD4F-44199E23728C}"/>
                </a:ext>
              </a:extLst>
            </p:cNvPr>
            <p:cNvSpPr/>
            <p:nvPr/>
          </p:nvSpPr>
          <p:spPr>
            <a:xfrm>
              <a:off x="9494765" y="5430808"/>
              <a:ext cx="243839" cy="306705"/>
            </a:xfrm>
            <a:custGeom>
              <a:avLst/>
              <a:gdLst>
                <a:gd name="connsiteX0" fmla="*/ 243840 w 243839"/>
                <a:gd name="connsiteY0" fmla="*/ 0 h 306705"/>
                <a:gd name="connsiteX1" fmla="*/ 242888 w 243839"/>
                <a:gd name="connsiteY1" fmla="*/ 306705 h 306705"/>
                <a:gd name="connsiteX2" fmla="*/ 0 w 243839"/>
                <a:gd name="connsiteY2" fmla="*/ 305753 h 306705"/>
                <a:gd name="connsiteX3" fmla="*/ 243840 w 243839"/>
                <a:gd name="connsiteY3" fmla="*/ 0 h 306705"/>
              </a:gdLst>
              <a:ahLst/>
              <a:cxnLst>
                <a:cxn ang="0">
                  <a:pos x="connsiteX0" y="connsiteY0"/>
                </a:cxn>
                <a:cxn ang="0">
                  <a:pos x="connsiteX1" y="connsiteY1"/>
                </a:cxn>
                <a:cxn ang="0">
                  <a:pos x="connsiteX2" y="connsiteY2"/>
                </a:cxn>
                <a:cxn ang="0">
                  <a:pos x="connsiteX3" y="connsiteY3"/>
                </a:cxn>
              </a:cxnLst>
              <a:rect l="l" t="t" r="r" b="b"/>
              <a:pathLst>
                <a:path w="243839" h="306705">
                  <a:moveTo>
                    <a:pt x="243840" y="0"/>
                  </a:moveTo>
                  <a:lnTo>
                    <a:pt x="242888" y="306705"/>
                  </a:lnTo>
                  <a:lnTo>
                    <a:pt x="0" y="305753"/>
                  </a:lnTo>
                  <a:cubicBezTo>
                    <a:pt x="58102" y="186690"/>
                    <a:pt x="140970" y="80963"/>
                    <a:pt x="243840" y="0"/>
                  </a:cubicBezTo>
                  <a:close/>
                </a:path>
              </a:pathLst>
            </a:custGeom>
            <a:solidFill>
              <a:srgbClr val="FF0000"/>
            </a:solidFill>
            <a:ln w="9525" cap="flat">
              <a:noFill/>
              <a:prstDash val="solid"/>
              <a:miter/>
            </a:ln>
          </p:spPr>
          <p:txBody>
            <a:bodyPr rtlCol="0" anchor="ctr"/>
            <a:lstStyle/>
            <a:p>
              <a:endParaRPr lang="en-CA"/>
            </a:p>
          </p:txBody>
        </p:sp>
        <p:sp>
          <p:nvSpPr>
            <p:cNvPr id="91" name="Forme libre 90">
              <a:extLst>
                <a:ext uri="{FF2B5EF4-FFF2-40B4-BE49-F238E27FC236}">
                  <a16:creationId xmlns:a16="http://schemas.microsoft.com/office/drawing/2014/main" id="{4371EF8F-13D7-8D03-FC14-2278A260F766}"/>
                </a:ext>
              </a:extLst>
            </p:cNvPr>
            <p:cNvSpPr/>
            <p:nvPr/>
          </p:nvSpPr>
          <p:spPr>
            <a:xfrm>
              <a:off x="9391895" y="6256626"/>
              <a:ext cx="344805" cy="344804"/>
            </a:xfrm>
            <a:custGeom>
              <a:avLst/>
              <a:gdLst>
                <a:gd name="connsiteX0" fmla="*/ 344805 w 344805"/>
                <a:gd name="connsiteY0" fmla="*/ 952 h 344804"/>
                <a:gd name="connsiteX1" fmla="*/ 343853 w 344805"/>
                <a:gd name="connsiteY1" fmla="*/ 344805 h 344804"/>
                <a:gd name="connsiteX2" fmla="*/ 61912 w 344805"/>
                <a:gd name="connsiteY2" fmla="*/ 343853 h 344804"/>
                <a:gd name="connsiteX3" fmla="*/ 0 w 344805"/>
                <a:gd name="connsiteY3" fmla="*/ 0 h 344804"/>
              </a:gdLst>
              <a:ahLst/>
              <a:cxnLst>
                <a:cxn ang="0">
                  <a:pos x="connsiteX0" y="connsiteY0"/>
                </a:cxn>
                <a:cxn ang="0">
                  <a:pos x="connsiteX1" y="connsiteY1"/>
                </a:cxn>
                <a:cxn ang="0">
                  <a:pos x="connsiteX2" y="connsiteY2"/>
                </a:cxn>
                <a:cxn ang="0">
                  <a:pos x="connsiteX3" y="connsiteY3"/>
                </a:cxn>
              </a:cxnLst>
              <a:rect l="l" t="t" r="r" b="b"/>
              <a:pathLst>
                <a:path w="344805" h="344804">
                  <a:moveTo>
                    <a:pt x="344805" y="952"/>
                  </a:moveTo>
                  <a:lnTo>
                    <a:pt x="343853" y="344805"/>
                  </a:lnTo>
                  <a:lnTo>
                    <a:pt x="61912" y="343853"/>
                  </a:lnTo>
                  <a:cubicBezTo>
                    <a:pt x="21907" y="233363"/>
                    <a:pt x="2857" y="116205"/>
                    <a:pt x="0" y="0"/>
                  </a:cubicBezTo>
                </a:path>
              </a:pathLst>
            </a:custGeom>
            <a:solidFill>
              <a:srgbClr val="FF0000"/>
            </a:solidFill>
            <a:ln w="9525" cap="flat">
              <a:noFill/>
              <a:prstDash val="solid"/>
              <a:miter/>
            </a:ln>
          </p:spPr>
          <p:txBody>
            <a:bodyPr rtlCol="0" anchor="ctr"/>
            <a:lstStyle/>
            <a:p>
              <a:endParaRPr lang="en-CA"/>
            </a:p>
          </p:txBody>
        </p:sp>
        <p:sp>
          <p:nvSpPr>
            <p:cNvPr id="92" name="Forme libre 91">
              <a:extLst>
                <a:ext uri="{FF2B5EF4-FFF2-40B4-BE49-F238E27FC236}">
                  <a16:creationId xmlns:a16="http://schemas.microsoft.com/office/drawing/2014/main" id="{E9F3B4FB-E2F0-B311-98B8-C64B01EAC32D}"/>
                </a:ext>
              </a:extLst>
            </p:cNvPr>
            <p:cNvSpPr/>
            <p:nvPr/>
          </p:nvSpPr>
          <p:spPr>
            <a:xfrm>
              <a:off x="8957555" y="6255674"/>
              <a:ext cx="402907" cy="344805"/>
            </a:xfrm>
            <a:custGeom>
              <a:avLst/>
              <a:gdLst>
                <a:gd name="connsiteX0" fmla="*/ 402908 w 402907"/>
                <a:gd name="connsiteY0" fmla="*/ 344805 h 344805"/>
                <a:gd name="connsiteX1" fmla="*/ 95250 w 402907"/>
                <a:gd name="connsiteY1" fmla="*/ 343853 h 344805"/>
                <a:gd name="connsiteX2" fmla="*/ 0 w 402907"/>
                <a:gd name="connsiteY2" fmla="*/ 0 h 344805"/>
                <a:gd name="connsiteX3" fmla="*/ 345758 w 402907"/>
                <a:gd name="connsiteY3" fmla="*/ 952 h 344805"/>
                <a:gd name="connsiteX4" fmla="*/ 402908 w 402907"/>
                <a:gd name="connsiteY4" fmla="*/ 344805 h 344805"/>
                <a:gd name="connsiteX5" fmla="*/ 402908 w 402907"/>
                <a:gd name="connsiteY5" fmla="*/ 344805 h 34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907" h="344805">
                  <a:moveTo>
                    <a:pt x="402908" y="344805"/>
                  </a:moveTo>
                  <a:lnTo>
                    <a:pt x="95250" y="343853"/>
                  </a:lnTo>
                  <a:cubicBezTo>
                    <a:pt x="39053" y="238125"/>
                    <a:pt x="6667" y="120015"/>
                    <a:pt x="0" y="0"/>
                  </a:cubicBezTo>
                  <a:lnTo>
                    <a:pt x="345758" y="952"/>
                  </a:lnTo>
                  <a:cubicBezTo>
                    <a:pt x="348615" y="117157"/>
                    <a:pt x="365760" y="234315"/>
                    <a:pt x="402908" y="344805"/>
                  </a:cubicBezTo>
                  <a:lnTo>
                    <a:pt x="402908" y="344805"/>
                  </a:lnTo>
                  <a:close/>
                </a:path>
              </a:pathLst>
            </a:custGeom>
            <a:solidFill>
              <a:schemeClr val="tx1"/>
            </a:solidFill>
            <a:ln w="9525" cap="flat">
              <a:noFill/>
              <a:prstDash val="solid"/>
              <a:miter/>
            </a:ln>
          </p:spPr>
          <p:txBody>
            <a:bodyPr rtlCol="0" anchor="ctr"/>
            <a:lstStyle/>
            <a:p>
              <a:endParaRPr lang="en-CA"/>
            </a:p>
          </p:txBody>
        </p:sp>
        <p:sp>
          <p:nvSpPr>
            <p:cNvPr id="93" name="Forme libre 92">
              <a:extLst>
                <a:ext uri="{FF2B5EF4-FFF2-40B4-BE49-F238E27FC236}">
                  <a16:creationId xmlns:a16="http://schemas.microsoft.com/office/drawing/2014/main" id="{3218F914-191A-B551-C185-31952D3AEB2A}"/>
                </a:ext>
              </a:extLst>
            </p:cNvPr>
            <p:cNvSpPr/>
            <p:nvPr/>
          </p:nvSpPr>
          <p:spPr>
            <a:xfrm>
              <a:off x="8957555" y="5823239"/>
              <a:ext cx="405765" cy="344804"/>
            </a:xfrm>
            <a:custGeom>
              <a:avLst/>
              <a:gdLst>
                <a:gd name="connsiteX0" fmla="*/ 405765 w 405765"/>
                <a:gd name="connsiteY0" fmla="*/ 952 h 344804"/>
                <a:gd name="connsiteX1" fmla="*/ 345758 w 405765"/>
                <a:gd name="connsiteY1" fmla="*/ 344805 h 344804"/>
                <a:gd name="connsiteX2" fmla="*/ 0 w 405765"/>
                <a:gd name="connsiteY2" fmla="*/ 343853 h 344804"/>
                <a:gd name="connsiteX3" fmla="*/ 97155 w 405765"/>
                <a:gd name="connsiteY3" fmla="*/ 0 h 344804"/>
                <a:gd name="connsiteX4" fmla="*/ 403860 w 405765"/>
                <a:gd name="connsiteY4" fmla="*/ 952 h 344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765" h="344804">
                  <a:moveTo>
                    <a:pt x="405765" y="952"/>
                  </a:moveTo>
                  <a:cubicBezTo>
                    <a:pt x="368618" y="111442"/>
                    <a:pt x="349568" y="227648"/>
                    <a:pt x="345758" y="344805"/>
                  </a:cubicBezTo>
                  <a:lnTo>
                    <a:pt x="0" y="343853"/>
                  </a:lnTo>
                  <a:cubicBezTo>
                    <a:pt x="6667" y="223838"/>
                    <a:pt x="40005" y="105727"/>
                    <a:pt x="97155" y="0"/>
                  </a:cubicBezTo>
                  <a:lnTo>
                    <a:pt x="403860" y="952"/>
                  </a:lnTo>
                </a:path>
              </a:pathLst>
            </a:custGeom>
            <a:solidFill>
              <a:schemeClr val="tx1"/>
            </a:solidFill>
            <a:ln w="9525" cap="flat">
              <a:noFill/>
              <a:prstDash val="solid"/>
              <a:miter/>
            </a:ln>
          </p:spPr>
          <p:txBody>
            <a:bodyPr rtlCol="0" anchor="ctr"/>
            <a:lstStyle/>
            <a:p>
              <a:endParaRPr lang="en-CA"/>
            </a:p>
          </p:txBody>
        </p:sp>
        <p:sp>
          <p:nvSpPr>
            <p:cNvPr id="94" name="Forme libre 93">
              <a:extLst>
                <a:ext uri="{FF2B5EF4-FFF2-40B4-BE49-F238E27FC236}">
                  <a16:creationId xmlns:a16="http://schemas.microsoft.com/office/drawing/2014/main" id="{C203D0B4-9C07-1109-8DAE-A3641731A9E0}"/>
                </a:ext>
              </a:extLst>
            </p:cNvPr>
            <p:cNvSpPr/>
            <p:nvPr/>
          </p:nvSpPr>
          <p:spPr>
            <a:xfrm>
              <a:off x="9826235" y="5430808"/>
              <a:ext cx="243839" cy="307657"/>
            </a:xfrm>
            <a:custGeom>
              <a:avLst/>
              <a:gdLst>
                <a:gd name="connsiteX0" fmla="*/ 241935 w 243839"/>
                <a:gd name="connsiteY0" fmla="*/ 302895 h 307657"/>
                <a:gd name="connsiteX1" fmla="*/ 243840 w 243839"/>
                <a:gd name="connsiteY1" fmla="*/ 307658 h 307657"/>
                <a:gd name="connsiteX2" fmla="*/ 0 w 243839"/>
                <a:gd name="connsiteY2" fmla="*/ 306705 h 307657"/>
                <a:gd name="connsiteX3" fmla="*/ 952 w 243839"/>
                <a:gd name="connsiteY3" fmla="*/ 0 h 307657"/>
                <a:gd name="connsiteX4" fmla="*/ 241935 w 243839"/>
                <a:gd name="connsiteY4" fmla="*/ 302895 h 307657"/>
                <a:gd name="connsiteX5" fmla="*/ 241935 w 243839"/>
                <a:gd name="connsiteY5" fmla="*/ 302895 h 30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39" h="307657">
                  <a:moveTo>
                    <a:pt x="241935" y="302895"/>
                  </a:moveTo>
                  <a:cubicBezTo>
                    <a:pt x="242888" y="304800"/>
                    <a:pt x="242888" y="305753"/>
                    <a:pt x="243840" y="307658"/>
                  </a:cubicBezTo>
                  <a:lnTo>
                    <a:pt x="0" y="306705"/>
                  </a:lnTo>
                  <a:lnTo>
                    <a:pt x="952" y="0"/>
                  </a:lnTo>
                  <a:cubicBezTo>
                    <a:pt x="100965" y="79058"/>
                    <a:pt x="184785" y="183833"/>
                    <a:pt x="241935" y="302895"/>
                  </a:cubicBezTo>
                  <a:lnTo>
                    <a:pt x="241935" y="302895"/>
                  </a:lnTo>
                  <a:close/>
                </a:path>
              </a:pathLst>
            </a:custGeom>
            <a:solidFill>
              <a:srgbClr val="FF0000"/>
            </a:solidFill>
            <a:ln w="9525" cap="flat">
              <a:noFill/>
              <a:prstDash val="solid"/>
              <a:miter/>
            </a:ln>
          </p:spPr>
          <p:txBody>
            <a:bodyPr rtlCol="0" anchor="ctr"/>
            <a:lstStyle/>
            <a:p>
              <a:endParaRPr lang="en-CA"/>
            </a:p>
          </p:txBody>
        </p:sp>
        <p:sp>
          <p:nvSpPr>
            <p:cNvPr id="95" name="Forme libre 94">
              <a:extLst>
                <a:ext uri="{FF2B5EF4-FFF2-40B4-BE49-F238E27FC236}">
                  <a16:creationId xmlns:a16="http://schemas.microsoft.com/office/drawing/2014/main" id="{1119FE2D-96E4-9CCB-ACDB-E246FC0F93BD}"/>
                </a:ext>
              </a:extLst>
            </p:cNvPr>
            <p:cNvSpPr/>
            <p:nvPr/>
          </p:nvSpPr>
          <p:spPr>
            <a:xfrm>
              <a:off x="9933867" y="5406043"/>
              <a:ext cx="519112" cy="333375"/>
            </a:xfrm>
            <a:custGeom>
              <a:avLst/>
              <a:gdLst>
                <a:gd name="connsiteX0" fmla="*/ 233363 w 519112"/>
                <a:gd name="connsiteY0" fmla="*/ 332423 h 333375"/>
                <a:gd name="connsiteX1" fmla="*/ 0 w 519112"/>
                <a:gd name="connsiteY1" fmla="*/ 0 h 333375"/>
                <a:gd name="connsiteX2" fmla="*/ 519113 w 519112"/>
                <a:gd name="connsiteY2" fmla="*/ 333375 h 333375"/>
                <a:gd name="connsiteX3" fmla="*/ 233363 w 519112"/>
                <a:gd name="connsiteY3" fmla="*/ 332423 h 333375"/>
              </a:gdLst>
              <a:ahLst/>
              <a:cxnLst>
                <a:cxn ang="0">
                  <a:pos x="connsiteX0" y="connsiteY0"/>
                </a:cxn>
                <a:cxn ang="0">
                  <a:pos x="connsiteX1" y="connsiteY1"/>
                </a:cxn>
                <a:cxn ang="0">
                  <a:pos x="connsiteX2" y="connsiteY2"/>
                </a:cxn>
                <a:cxn ang="0">
                  <a:pos x="connsiteX3" y="connsiteY3"/>
                </a:cxn>
              </a:cxnLst>
              <a:rect l="l" t="t" r="r" b="b"/>
              <a:pathLst>
                <a:path w="519112" h="333375">
                  <a:moveTo>
                    <a:pt x="233363" y="332423"/>
                  </a:moveTo>
                  <a:cubicBezTo>
                    <a:pt x="175260" y="199072"/>
                    <a:pt x="102870" y="95250"/>
                    <a:pt x="0" y="0"/>
                  </a:cubicBezTo>
                  <a:cubicBezTo>
                    <a:pt x="208598" y="40005"/>
                    <a:pt x="396240" y="159068"/>
                    <a:pt x="519113" y="333375"/>
                  </a:cubicBezTo>
                  <a:lnTo>
                    <a:pt x="233363" y="332423"/>
                  </a:lnTo>
                </a:path>
              </a:pathLst>
            </a:custGeom>
            <a:solidFill>
              <a:srgbClr val="16DEC9"/>
            </a:solidFill>
            <a:ln w="9525" cap="flat">
              <a:noFill/>
              <a:prstDash val="solid"/>
              <a:miter/>
            </a:ln>
          </p:spPr>
          <p:txBody>
            <a:bodyPr rtlCol="0" anchor="ctr"/>
            <a:lstStyle/>
            <a:p>
              <a:endParaRPr lang="en-CA"/>
            </a:p>
          </p:txBody>
        </p:sp>
        <p:sp>
          <p:nvSpPr>
            <p:cNvPr id="96" name="Forme libre 95">
              <a:extLst>
                <a:ext uri="{FF2B5EF4-FFF2-40B4-BE49-F238E27FC236}">
                  <a16:creationId xmlns:a16="http://schemas.microsoft.com/office/drawing/2014/main" id="{CA305359-45F3-58D8-34DB-63309B09CB01}"/>
                </a:ext>
              </a:extLst>
            </p:cNvPr>
            <p:cNvSpPr/>
            <p:nvPr/>
          </p:nvSpPr>
          <p:spPr>
            <a:xfrm>
              <a:off x="10200567" y="5827049"/>
              <a:ext cx="402907" cy="344804"/>
            </a:xfrm>
            <a:custGeom>
              <a:avLst/>
              <a:gdLst>
                <a:gd name="connsiteX0" fmla="*/ 402907 w 402907"/>
                <a:gd name="connsiteY0" fmla="*/ 344805 h 344804"/>
                <a:gd name="connsiteX1" fmla="*/ 57150 w 402907"/>
                <a:gd name="connsiteY1" fmla="*/ 343853 h 344804"/>
                <a:gd name="connsiteX2" fmla="*/ 0 w 402907"/>
                <a:gd name="connsiteY2" fmla="*/ 0 h 344804"/>
                <a:gd name="connsiteX3" fmla="*/ 307657 w 402907"/>
                <a:gd name="connsiteY3" fmla="*/ 952 h 344804"/>
                <a:gd name="connsiteX4" fmla="*/ 402907 w 402907"/>
                <a:gd name="connsiteY4" fmla="*/ 344805 h 344804"/>
                <a:gd name="connsiteX5" fmla="*/ 402907 w 402907"/>
                <a:gd name="connsiteY5" fmla="*/ 344805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907" h="344804">
                  <a:moveTo>
                    <a:pt x="402907" y="344805"/>
                  </a:moveTo>
                  <a:lnTo>
                    <a:pt x="57150" y="343853"/>
                  </a:lnTo>
                  <a:cubicBezTo>
                    <a:pt x="54292" y="227648"/>
                    <a:pt x="36195" y="110490"/>
                    <a:pt x="0" y="0"/>
                  </a:cubicBezTo>
                  <a:lnTo>
                    <a:pt x="307657" y="952"/>
                  </a:lnTo>
                  <a:cubicBezTo>
                    <a:pt x="363855" y="106680"/>
                    <a:pt x="396240" y="223838"/>
                    <a:pt x="402907" y="344805"/>
                  </a:cubicBezTo>
                  <a:lnTo>
                    <a:pt x="402907" y="344805"/>
                  </a:lnTo>
                  <a:close/>
                </a:path>
              </a:pathLst>
            </a:custGeom>
            <a:solidFill>
              <a:srgbClr val="16DEC9"/>
            </a:solidFill>
            <a:ln w="9525" cap="flat">
              <a:noFill/>
              <a:prstDash val="solid"/>
              <a:miter/>
            </a:ln>
          </p:spPr>
          <p:txBody>
            <a:bodyPr rtlCol="0" anchor="ctr"/>
            <a:lstStyle/>
            <a:p>
              <a:endParaRPr lang="en-CA"/>
            </a:p>
          </p:txBody>
        </p:sp>
        <p:sp>
          <p:nvSpPr>
            <p:cNvPr id="97" name="Forme libre 96">
              <a:extLst>
                <a:ext uri="{FF2B5EF4-FFF2-40B4-BE49-F238E27FC236}">
                  <a16:creationId xmlns:a16="http://schemas.microsoft.com/office/drawing/2014/main" id="{2B6CEFAB-D049-B62B-08EA-CC815A2136A4}"/>
                </a:ext>
              </a:extLst>
            </p:cNvPr>
            <p:cNvSpPr/>
            <p:nvPr/>
          </p:nvSpPr>
          <p:spPr>
            <a:xfrm>
              <a:off x="10197710" y="6258531"/>
              <a:ext cx="405764" cy="344804"/>
            </a:xfrm>
            <a:custGeom>
              <a:avLst/>
              <a:gdLst>
                <a:gd name="connsiteX0" fmla="*/ 405765 w 405764"/>
                <a:gd name="connsiteY0" fmla="*/ 953 h 344804"/>
                <a:gd name="connsiteX1" fmla="*/ 308610 w 405764"/>
                <a:gd name="connsiteY1" fmla="*/ 344805 h 344804"/>
                <a:gd name="connsiteX2" fmla="*/ 0 w 405764"/>
                <a:gd name="connsiteY2" fmla="*/ 343853 h 344804"/>
                <a:gd name="connsiteX3" fmla="*/ 60008 w 405764"/>
                <a:gd name="connsiteY3" fmla="*/ 0 h 344804"/>
                <a:gd name="connsiteX4" fmla="*/ 405765 w 405764"/>
                <a:gd name="connsiteY4" fmla="*/ 953 h 344804"/>
                <a:gd name="connsiteX5" fmla="*/ 405765 w 405764"/>
                <a:gd name="connsiteY5" fmla="*/ 953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764" h="344804">
                  <a:moveTo>
                    <a:pt x="405765" y="953"/>
                  </a:moveTo>
                  <a:cubicBezTo>
                    <a:pt x="399097" y="120968"/>
                    <a:pt x="365760" y="239078"/>
                    <a:pt x="308610" y="344805"/>
                  </a:cubicBezTo>
                  <a:lnTo>
                    <a:pt x="0" y="343853"/>
                  </a:lnTo>
                  <a:cubicBezTo>
                    <a:pt x="37147" y="233363"/>
                    <a:pt x="56197" y="117158"/>
                    <a:pt x="60008" y="0"/>
                  </a:cubicBezTo>
                  <a:lnTo>
                    <a:pt x="405765" y="953"/>
                  </a:lnTo>
                  <a:lnTo>
                    <a:pt x="405765" y="953"/>
                  </a:lnTo>
                  <a:close/>
                </a:path>
              </a:pathLst>
            </a:custGeom>
            <a:solidFill>
              <a:srgbClr val="16DEC9"/>
            </a:solidFill>
            <a:ln w="9525" cap="flat">
              <a:noFill/>
              <a:prstDash val="solid"/>
              <a:miter/>
            </a:ln>
          </p:spPr>
          <p:txBody>
            <a:bodyPr rtlCol="0" anchor="ctr"/>
            <a:lstStyle/>
            <a:p>
              <a:endParaRPr lang="en-CA"/>
            </a:p>
          </p:txBody>
        </p:sp>
        <p:sp>
          <p:nvSpPr>
            <p:cNvPr id="98" name="Forme libre 97">
              <a:extLst>
                <a:ext uri="{FF2B5EF4-FFF2-40B4-BE49-F238E27FC236}">
                  <a16:creationId xmlns:a16="http://schemas.microsoft.com/office/drawing/2014/main" id="{A75D3684-7484-2C55-F04D-354D48C4D589}"/>
                </a:ext>
              </a:extLst>
            </p:cNvPr>
            <p:cNvSpPr/>
            <p:nvPr/>
          </p:nvSpPr>
          <p:spPr>
            <a:xfrm>
              <a:off x="9823377" y="6257578"/>
              <a:ext cx="345757" cy="344805"/>
            </a:xfrm>
            <a:custGeom>
              <a:avLst/>
              <a:gdLst>
                <a:gd name="connsiteX0" fmla="*/ 345758 w 345757"/>
                <a:gd name="connsiteY0" fmla="*/ 952 h 344805"/>
                <a:gd name="connsiteX1" fmla="*/ 280035 w 345757"/>
                <a:gd name="connsiteY1" fmla="*/ 344805 h 344805"/>
                <a:gd name="connsiteX2" fmla="*/ 0 w 345757"/>
                <a:gd name="connsiteY2" fmla="*/ 343853 h 344805"/>
                <a:gd name="connsiteX3" fmla="*/ 952 w 345757"/>
                <a:gd name="connsiteY3" fmla="*/ 0 h 344805"/>
                <a:gd name="connsiteX4" fmla="*/ 345758 w 345757"/>
                <a:gd name="connsiteY4" fmla="*/ 952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57" h="344805">
                  <a:moveTo>
                    <a:pt x="345758" y="952"/>
                  </a:moveTo>
                  <a:cubicBezTo>
                    <a:pt x="340995" y="118110"/>
                    <a:pt x="320992" y="235268"/>
                    <a:pt x="280035" y="344805"/>
                  </a:cubicBezTo>
                  <a:lnTo>
                    <a:pt x="0" y="343853"/>
                  </a:lnTo>
                  <a:lnTo>
                    <a:pt x="952" y="0"/>
                  </a:lnTo>
                  <a:lnTo>
                    <a:pt x="345758" y="952"/>
                  </a:lnTo>
                  <a:close/>
                </a:path>
              </a:pathLst>
            </a:custGeom>
            <a:solidFill>
              <a:srgbClr val="FF0000"/>
            </a:solidFill>
            <a:ln w="9525" cap="flat">
              <a:noFill/>
              <a:prstDash val="solid"/>
              <a:miter/>
            </a:ln>
          </p:spPr>
          <p:txBody>
            <a:bodyPr rtlCol="0" anchor="ctr"/>
            <a:lstStyle/>
            <a:p>
              <a:endParaRPr lang="en-CA"/>
            </a:p>
          </p:txBody>
        </p:sp>
        <p:sp>
          <p:nvSpPr>
            <p:cNvPr id="99" name="Forme libre 98">
              <a:extLst>
                <a:ext uri="{FF2B5EF4-FFF2-40B4-BE49-F238E27FC236}">
                  <a16:creationId xmlns:a16="http://schemas.microsoft.com/office/drawing/2014/main" id="{894514AC-8888-6FCF-C277-7E18CEE16440}"/>
                </a:ext>
              </a:extLst>
            </p:cNvPr>
            <p:cNvSpPr/>
            <p:nvPr/>
          </p:nvSpPr>
          <p:spPr>
            <a:xfrm>
              <a:off x="9825282" y="5826096"/>
              <a:ext cx="344804" cy="344805"/>
            </a:xfrm>
            <a:custGeom>
              <a:avLst/>
              <a:gdLst>
                <a:gd name="connsiteX0" fmla="*/ 344805 w 344804"/>
                <a:gd name="connsiteY0" fmla="*/ 344805 h 344805"/>
                <a:gd name="connsiteX1" fmla="*/ 0 w 344804"/>
                <a:gd name="connsiteY1" fmla="*/ 343853 h 344805"/>
                <a:gd name="connsiteX2" fmla="*/ 953 w 344804"/>
                <a:gd name="connsiteY2" fmla="*/ 0 h 344805"/>
                <a:gd name="connsiteX3" fmla="*/ 282892 w 344804"/>
                <a:gd name="connsiteY3" fmla="*/ 953 h 344805"/>
                <a:gd name="connsiteX4" fmla="*/ 344805 w 344804"/>
                <a:gd name="connsiteY4" fmla="*/ 344805 h 344805"/>
                <a:gd name="connsiteX5" fmla="*/ 344805 w 344804"/>
                <a:gd name="connsiteY5" fmla="*/ 344805 h 34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4804" h="344805">
                  <a:moveTo>
                    <a:pt x="344805" y="344805"/>
                  </a:moveTo>
                  <a:lnTo>
                    <a:pt x="0" y="343853"/>
                  </a:lnTo>
                  <a:lnTo>
                    <a:pt x="953" y="0"/>
                  </a:lnTo>
                  <a:lnTo>
                    <a:pt x="282892" y="953"/>
                  </a:lnTo>
                  <a:cubicBezTo>
                    <a:pt x="321945" y="110490"/>
                    <a:pt x="340995" y="227647"/>
                    <a:pt x="344805" y="344805"/>
                  </a:cubicBezTo>
                  <a:lnTo>
                    <a:pt x="344805" y="344805"/>
                  </a:lnTo>
                  <a:close/>
                </a:path>
              </a:pathLst>
            </a:custGeom>
            <a:solidFill>
              <a:srgbClr val="FF0000"/>
            </a:solidFill>
            <a:ln w="9525" cap="flat">
              <a:noFill/>
              <a:prstDash val="solid"/>
              <a:miter/>
            </a:ln>
          </p:spPr>
          <p:txBody>
            <a:bodyPr rtlCol="0" anchor="ctr"/>
            <a:lstStyle/>
            <a:p>
              <a:endParaRPr lang="en-CA"/>
            </a:p>
          </p:txBody>
        </p:sp>
        <p:sp>
          <p:nvSpPr>
            <p:cNvPr id="100" name="Forme libre 99">
              <a:extLst>
                <a:ext uri="{FF2B5EF4-FFF2-40B4-BE49-F238E27FC236}">
                  <a16:creationId xmlns:a16="http://schemas.microsoft.com/office/drawing/2014/main" id="{B97978DB-A998-525A-F359-3545A54291A8}"/>
                </a:ext>
              </a:extLst>
            </p:cNvPr>
            <p:cNvSpPr/>
            <p:nvPr/>
          </p:nvSpPr>
          <p:spPr>
            <a:xfrm>
              <a:off x="9390942" y="5825144"/>
              <a:ext cx="346710" cy="344805"/>
            </a:xfrm>
            <a:custGeom>
              <a:avLst/>
              <a:gdLst>
                <a:gd name="connsiteX0" fmla="*/ 65723 w 346710"/>
                <a:gd name="connsiteY0" fmla="*/ 0 h 344805"/>
                <a:gd name="connsiteX1" fmla="*/ 346710 w 346710"/>
                <a:gd name="connsiteY1" fmla="*/ 952 h 344805"/>
                <a:gd name="connsiteX2" fmla="*/ 345758 w 346710"/>
                <a:gd name="connsiteY2" fmla="*/ 344805 h 344805"/>
                <a:gd name="connsiteX3" fmla="*/ 0 w 346710"/>
                <a:gd name="connsiteY3" fmla="*/ 343853 h 344805"/>
                <a:gd name="connsiteX4" fmla="*/ 65723 w 346710"/>
                <a:gd name="connsiteY4" fmla="*/ 0 h 344805"/>
                <a:gd name="connsiteX5" fmla="*/ 65723 w 346710"/>
                <a:gd name="connsiteY5" fmla="*/ 0 h 34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710" h="344805">
                  <a:moveTo>
                    <a:pt x="65723" y="0"/>
                  </a:moveTo>
                  <a:lnTo>
                    <a:pt x="346710" y="952"/>
                  </a:lnTo>
                  <a:lnTo>
                    <a:pt x="345758" y="344805"/>
                  </a:lnTo>
                  <a:lnTo>
                    <a:pt x="0" y="343853"/>
                  </a:lnTo>
                  <a:cubicBezTo>
                    <a:pt x="4763" y="226695"/>
                    <a:pt x="25718" y="109537"/>
                    <a:pt x="65723" y="0"/>
                  </a:cubicBezTo>
                  <a:lnTo>
                    <a:pt x="65723" y="0"/>
                  </a:lnTo>
                </a:path>
              </a:pathLst>
            </a:custGeom>
            <a:solidFill>
              <a:srgbClr val="FF0000"/>
            </a:solidFill>
            <a:ln w="9525" cap="flat">
              <a:noFill/>
              <a:prstDash val="solid"/>
              <a:miter/>
            </a:ln>
          </p:spPr>
          <p:txBody>
            <a:bodyPr rtlCol="0" anchor="ctr"/>
            <a:lstStyle/>
            <a:p>
              <a:endParaRPr lang="en-CA"/>
            </a:p>
          </p:txBody>
        </p:sp>
        <p:sp>
          <p:nvSpPr>
            <p:cNvPr id="101" name="Forme libre 100">
              <a:extLst>
                <a:ext uri="{FF2B5EF4-FFF2-40B4-BE49-F238E27FC236}">
                  <a16:creationId xmlns:a16="http://schemas.microsoft.com/office/drawing/2014/main" id="{014959D5-C465-93F6-C49E-446886837DE7}"/>
                </a:ext>
              </a:extLst>
            </p:cNvPr>
            <p:cNvSpPr/>
            <p:nvPr/>
          </p:nvSpPr>
          <p:spPr>
            <a:xfrm>
              <a:off x="9490002" y="6690014"/>
              <a:ext cx="245745" cy="307657"/>
            </a:xfrm>
            <a:custGeom>
              <a:avLst/>
              <a:gdLst>
                <a:gd name="connsiteX0" fmla="*/ 245745 w 245745"/>
                <a:gd name="connsiteY0" fmla="*/ 0 h 307657"/>
                <a:gd name="connsiteX1" fmla="*/ 244792 w 245745"/>
                <a:gd name="connsiteY1" fmla="*/ 307658 h 307657"/>
                <a:gd name="connsiteX2" fmla="*/ 0 w 245745"/>
                <a:gd name="connsiteY2" fmla="*/ 0 h 307657"/>
                <a:gd name="connsiteX3" fmla="*/ 245745 w 245745"/>
                <a:gd name="connsiteY3" fmla="*/ 0 h 307657"/>
              </a:gdLst>
              <a:ahLst/>
              <a:cxnLst>
                <a:cxn ang="0">
                  <a:pos x="connsiteX0" y="connsiteY0"/>
                </a:cxn>
                <a:cxn ang="0">
                  <a:pos x="connsiteX1" y="connsiteY1"/>
                </a:cxn>
                <a:cxn ang="0">
                  <a:pos x="connsiteX2" y="connsiteY2"/>
                </a:cxn>
                <a:cxn ang="0">
                  <a:pos x="connsiteX3" y="connsiteY3"/>
                </a:cxn>
              </a:cxnLst>
              <a:rect l="l" t="t" r="r" b="b"/>
              <a:pathLst>
                <a:path w="245745" h="307657">
                  <a:moveTo>
                    <a:pt x="245745" y="0"/>
                  </a:moveTo>
                  <a:lnTo>
                    <a:pt x="244792" y="307658"/>
                  </a:lnTo>
                  <a:cubicBezTo>
                    <a:pt x="140970" y="225742"/>
                    <a:pt x="57150" y="119063"/>
                    <a:pt x="0" y="0"/>
                  </a:cubicBezTo>
                  <a:lnTo>
                    <a:pt x="245745" y="0"/>
                  </a:lnTo>
                  <a:close/>
                </a:path>
              </a:pathLst>
            </a:custGeom>
            <a:solidFill>
              <a:srgbClr val="FF0000"/>
            </a:solidFill>
            <a:ln w="9525" cap="flat">
              <a:noFill/>
              <a:prstDash val="solid"/>
              <a:miter/>
            </a:ln>
          </p:spPr>
          <p:txBody>
            <a:bodyPr rtlCol="0" anchor="ctr"/>
            <a:lstStyle/>
            <a:p>
              <a:endParaRPr lang="en-CA"/>
            </a:p>
          </p:txBody>
        </p:sp>
      </p:grpSp>
      <p:sp>
        <p:nvSpPr>
          <p:cNvPr id="104" name="Espace réservé du contenu 7">
            <a:extLst>
              <a:ext uri="{FF2B5EF4-FFF2-40B4-BE49-F238E27FC236}">
                <a16:creationId xmlns:a16="http://schemas.microsoft.com/office/drawing/2014/main" id="{72B0DA1D-3A26-CE46-B0D7-A03556895CAB}"/>
              </a:ext>
            </a:extLst>
          </p:cNvPr>
          <p:cNvSpPr txBox="1">
            <a:spLocks/>
          </p:cNvSpPr>
          <p:nvPr/>
        </p:nvSpPr>
        <p:spPr>
          <a:xfrm>
            <a:off x="15173389" y="4722059"/>
            <a:ext cx="8853356" cy="8122276"/>
          </a:xfrm>
          <a:prstGeom prst="rect">
            <a:avLst/>
          </a:prstGeom>
        </p:spPr>
        <p:txBody>
          <a:bodyPr vert="horz" lIns="0" tIns="0" rIns="0" bIns="0" rtlCol="0">
            <a:noAutofit/>
          </a:bodyPr>
          <a:lstStyle>
            <a:lvl1pPr marL="0" indent="0" algn="l" defTabSz="2438254" rtl="0" eaLnBrk="1" latinLnBrk="0" hangingPunct="1">
              <a:lnSpc>
                <a:spcPct val="90000"/>
              </a:lnSpc>
              <a:spcBef>
                <a:spcPts val="2400"/>
              </a:spcBef>
              <a:buClr>
                <a:schemeClr val="tx2"/>
              </a:buClr>
              <a:buSzPct val="120000"/>
              <a:buFontTx/>
              <a:buNone/>
              <a:defRPr lang="en-CA" sz="5600" b="0" kern="1200" noProof="0" dirty="0" smtClean="0">
                <a:solidFill>
                  <a:schemeClr val="tx1"/>
                </a:solidFill>
                <a:latin typeface="+mn-lt"/>
                <a:ea typeface="+mn-ea"/>
                <a:cs typeface="+mn-cs"/>
              </a:defRPr>
            </a:lvl1pPr>
            <a:lvl2pPr marL="612000" indent="-612000" algn="l" defTabSz="1219127" rtl="0" eaLnBrk="1" latinLnBrk="0" hangingPunct="1">
              <a:lnSpc>
                <a:spcPct val="90000"/>
              </a:lnSpc>
              <a:spcBef>
                <a:spcPts val="2400"/>
              </a:spcBef>
              <a:buClr>
                <a:schemeClr val="accent3"/>
              </a:buClr>
              <a:buSzPct val="120000"/>
              <a:buFontTx/>
              <a:buBlip>
                <a:blip r:embed="rId3">
                  <a:extLst>
                    <a:ext uri="{96DAC541-7B7A-43D3-8B79-37D633B846F1}">
                      <asvg:svgBlip xmlns:asvg="http://schemas.microsoft.com/office/drawing/2016/SVG/main" r:embed="rId4"/>
                    </a:ext>
                  </a:extLst>
                </a:blip>
              </a:buBlip>
              <a:defRPr sz="5400" kern="1200">
                <a:solidFill>
                  <a:schemeClr val="tx1"/>
                </a:solidFill>
                <a:latin typeface="+mn-lt"/>
                <a:ea typeface="+mn-ea"/>
                <a:cs typeface="+mn-cs"/>
              </a:defRPr>
            </a:lvl2pPr>
            <a:lvl3pPr marL="1288800" indent="-612000" algn="l" defTabSz="1219127" rtl="0" eaLnBrk="1" latinLnBrk="0" hangingPunct="1">
              <a:lnSpc>
                <a:spcPct val="90000"/>
              </a:lnSpc>
              <a:spcBef>
                <a:spcPts val="720"/>
              </a:spcBef>
              <a:buClr>
                <a:schemeClr val="accent3"/>
              </a:buClr>
              <a:buSzPct val="120000"/>
              <a:buFont typeface="Apple Symbols" panose="02000000000000000000" pitchFamily="2" charset="-79"/>
              <a:buChar char="⎻"/>
              <a:defRPr sz="4000" kern="1200">
                <a:solidFill>
                  <a:schemeClr val="tx1"/>
                </a:solidFill>
                <a:latin typeface="+mn-lt"/>
                <a:ea typeface="+mn-ea"/>
                <a:cs typeface="+mn-cs"/>
              </a:defRPr>
            </a:lvl3pPr>
            <a:lvl4pPr marL="1692000" indent="-403176" algn="l" defTabSz="1219127" rtl="0" eaLnBrk="1" latinLnBrk="0" hangingPunct="1">
              <a:lnSpc>
                <a:spcPct val="90000"/>
              </a:lnSpc>
              <a:spcBef>
                <a:spcPts val="1600"/>
              </a:spcBef>
              <a:buClr>
                <a:schemeClr val="accent3"/>
              </a:buClr>
              <a:buFont typeface="Arial"/>
              <a:buChar char="•"/>
              <a:defRPr sz="3360" kern="1200">
                <a:solidFill>
                  <a:schemeClr val="tx1"/>
                </a:solidFill>
                <a:latin typeface="+mn-lt"/>
                <a:ea typeface="+mn-ea"/>
                <a:cs typeface="+mn-cs"/>
              </a:defRPr>
            </a:lvl4pPr>
            <a:lvl5pPr marL="2268000" indent="-527970" algn="l" defTabSz="1219127" rtl="0" eaLnBrk="1" latinLnBrk="0" hangingPunct="1">
              <a:lnSpc>
                <a:spcPct val="90000"/>
              </a:lnSpc>
              <a:spcBef>
                <a:spcPts val="1600"/>
              </a:spcBef>
              <a:buClr>
                <a:schemeClr val="accent3"/>
              </a:buClr>
              <a:buSzPct val="80000"/>
              <a:buFont typeface="Lucida Grande"/>
              <a:buChar char="&gt;"/>
              <a:defRPr sz="2880" kern="1200">
                <a:solidFill>
                  <a:schemeClr val="tx1"/>
                </a:solidFill>
                <a:latin typeface="+mn-lt"/>
                <a:ea typeface="+mn-ea"/>
                <a:cs typeface="+mn-cs"/>
              </a:defRPr>
            </a:lvl5pPr>
            <a:lvl6pPr marL="6705197" indent="-609562" algn="l" defTabSz="1219127" rtl="0" eaLnBrk="1" latinLnBrk="0" hangingPunct="1">
              <a:spcBef>
                <a:spcPct val="20000"/>
              </a:spcBef>
              <a:buFont typeface="Arial"/>
              <a:buChar char="•"/>
              <a:defRPr sz="5332" kern="1200">
                <a:solidFill>
                  <a:schemeClr val="tx1"/>
                </a:solidFill>
                <a:latin typeface="+mn-lt"/>
                <a:ea typeface="+mn-ea"/>
                <a:cs typeface="+mn-cs"/>
              </a:defRPr>
            </a:lvl6pPr>
            <a:lvl7pPr marL="7924324" indent="-609562" algn="l" defTabSz="1219127" rtl="0" eaLnBrk="1" latinLnBrk="0" hangingPunct="1">
              <a:spcBef>
                <a:spcPct val="20000"/>
              </a:spcBef>
              <a:buFont typeface="Arial"/>
              <a:buChar char="•"/>
              <a:defRPr sz="5332" kern="1200">
                <a:solidFill>
                  <a:schemeClr val="tx1"/>
                </a:solidFill>
                <a:latin typeface="+mn-lt"/>
                <a:ea typeface="+mn-ea"/>
                <a:cs typeface="+mn-cs"/>
              </a:defRPr>
            </a:lvl7pPr>
            <a:lvl8pPr marL="9143451" indent="-609562" algn="l" defTabSz="1219127" rtl="0" eaLnBrk="1" latinLnBrk="0" hangingPunct="1">
              <a:spcBef>
                <a:spcPct val="20000"/>
              </a:spcBef>
              <a:buFont typeface="Arial"/>
              <a:buChar char="•"/>
              <a:defRPr sz="5332" kern="1200">
                <a:solidFill>
                  <a:schemeClr val="tx1"/>
                </a:solidFill>
                <a:latin typeface="+mn-lt"/>
                <a:ea typeface="+mn-ea"/>
                <a:cs typeface="+mn-cs"/>
              </a:defRPr>
            </a:lvl8pPr>
            <a:lvl9pPr marL="10362578" indent="-609562" algn="l" defTabSz="1219127" rtl="0" eaLnBrk="1" latinLnBrk="0" hangingPunct="1">
              <a:spcBef>
                <a:spcPct val="20000"/>
              </a:spcBef>
              <a:buFont typeface="Arial"/>
              <a:buChar char="•"/>
              <a:defRPr sz="5332" kern="1200">
                <a:solidFill>
                  <a:schemeClr val="tx1"/>
                </a:solidFill>
                <a:latin typeface="+mn-lt"/>
                <a:ea typeface="+mn-ea"/>
                <a:cs typeface="+mn-cs"/>
              </a:defRPr>
            </a:lvl9pPr>
          </a:lstStyle>
          <a:p>
            <a:pPr>
              <a:spcBef>
                <a:spcPts val="0"/>
              </a:spcBef>
              <a:spcAft>
                <a:spcPts val="12500"/>
              </a:spcAft>
            </a:pPr>
            <a:r>
              <a:rPr lang="en-CA"/>
              <a:t>Start a business</a:t>
            </a:r>
          </a:p>
          <a:p>
            <a:pPr>
              <a:spcBef>
                <a:spcPts val="0"/>
              </a:spcBef>
              <a:spcAft>
                <a:spcPts val="12500"/>
              </a:spcAft>
            </a:pPr>
            <a:r>
              <a:rPr lang="en-CA"/>
              <a:t>Invest in technology</a:t>
            </a:r>
          </a:p>
          <a:p>
            <a:pPr>
              <a:spcBef>
                <a:spcPts val="0"/>
              </a:spcBef>
              <a:spcAft>
                <a:spcPts val="12500"/>
              </a:spcAft>
            </a:pPr>
            <a:r>
              <a:rPr lang="en-CA"/>
              <a:t>Transfer a business</a:t>
            </a:r>
          </a:p>
          <a:p>
            <a:pPr>
              <a:spcBef>
                <a:spcPts val="0"/>
              </a:spcBef>
              <a:spcAft>
                <a:spcPts val="12500"/>
              </a:spcAft>
            </a:pPr>
            <a:r>
              <a:rPr lang="en-CA"/>
              <a:t>Export to new markets</a:t>
            </a:r>
          </a:p>
        </p:txBody>
      </p:sp>
    </p:spTree>
    <p:extLst>
      <p:ext uri="{BB962C8B-B14F-4D97-AF65-F5344CB8AC3E}">
        <p14:creationId xmlns:p14="http://schemas.microsoft.com/office/powerpoint/2010/main" val="349994417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218406" y="2720341"/>
            <a:ext cx="10972800" cy="10995660"/>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sz="10368"/>
          </a:p>
        </p:txBody>
      </p:sp>
      <p:sp>
        <p:nvSpPr>
          <p:cNvPr id="3" name="Content Placeholder 2"/>
          <p:cNvSpPr>
            <a:spLocks noGrp="1"/>
          </p:cNvSpPr>
          <p:nvPr>
            <p:ph sz="half" idx="1"/>
          </p:nvPr>
        </p:nvSpPr>
        <p:spPr>
          <a:xfrm>
            <a:off x="2064230" y="3604165"/>
            <a:ext cx="9687434" cy="8569596"/>
          </a:xfrm>
        </p:spPr>
        <p:txBody>
          <a:bodyPr/>
          <a:lstStyle/>
          <a:p>
            <a:pPr marL="0" lvl="1" indent="0" defTabSz="2194560">
              <a:spcBef>
                <a:spcPts val="2880"/>
              </a:spcBef>
              <a:spcAft>
                <a:spcPct val="30000"/>
              </a:spcAft>
              <a:buClr>
                <a:schemeClr val="tx1"/>
              </a:buClr>
              <a:buSzPct val="75000"/>
              <a:buNone/>
              <a:defRPr/>
            </a:pPr>
            <a:r>
              <a:rPr lang="en-CA" altLang="fr-FR" sz="5760" b="1" dirty="0">
                <a:latin typeface="Arial Black" charset="0"/>
                <a:ea typeface="Arial Black" charset="0"/>
                <a:cs typeface="Arial Black" charset="0"/>
              </a:rPr>
              <a:t>High percentage </a:t>
            </a:r>
            <a:br>
              <a:rPr lang="en-CA" altLang="fr-FR" sz="5760" b="1" dirty="0">
                <a:latin typeface="Arial Black" charset="0"/>
                <a:ea typeface="Arial Black" charset="0"/>
                <a:cs typeface="Arial Black" charset="0"/>
              </a:rPr>
            </a:br>
            <a:r>
              <a:rPr lang="en-CA" altLang="fr-FR" sz="5760" b="1" dirty="0">
                <a:latin typeface="Arial Black" charset="0"/>
                <a:ea typeface="Arial Black" charset="0"/>
                <a:cs typeface="Arial Black" charset="0"/>
              </a:rPr>
              <a:t>of financing</a:t>
            </a:r>
            <a:endParaRPr lang="en-CA" sz="5760" b="1" dirty="0">
              <a:latin typeface="Arial Black" charset="0"/>
              <a:ea typeface="Arial Black" charset="0"/>
              <a:cs typeface="Arial Black" charset="0"/>
            </a:endParaRPr>
          </a:p>
          <a:p>
            <a:pPr marL="678180" lvl="1" indent="-678180" defTabSz="2194560">
              <a:spcAft>
                <a:spcPct val="30000"/>
              </a:spcAft>
              <a:buClr>
                <a:schemeClr val="tx1"/>
              </a:buClr>
              <a:buSzPct val="75000"/>
              <a:buFont typeface="Wingdings 3" panose="05040102010807070707" pitchFamily="18" charset="2"/>
              <a:buChar char=""/>
              <a:defRPr/>
            </a:pPr>
            <a:r>
              <a:rPr lang="en-CA" dirty="0"/>
              <a:t>Purchase of land and building </a:t>
            </a:r>
          </a:p>
          <a:p>
            <a:pPr marL="678180" lvl="1" indent="-678180" defTabSz="2194560">
              <a:spcAft>
                <a:spcPct val="30000"/>
              </a:spcAft>
              <a:buClr>
                <a:schemeClr val="tx1"/>
              </a:buClr>
              <a:buSzPct val="75000"/>
              <a:buFont typeface="Wingdings 3" panose="05040102010807070707" pitchFamily="18" charset="2"/>
              <a:buChar char=""/>
              <a:defRPr/>
            </a:pPr>
            <a:r>
              <a:rPr lang="en-CA" dirty="0"/>
              <a:t>Construction of new premises </a:t>
            </a:r>
          </a:p>
          <a:p>
            <a:pPr marL="678180" lvl="1" indent="-678180" defTabSz="2194560">
              <a:spcAft>
                <a:spcPct val="30000"/>
              </a:spcAft>
              <a:buClr>
                <a:schemeClr val="tx1"/>
              </a:buClr>
              <a:buSzPct val="75000"/>
              <a:buFont typeface="Wingdings 3" panose="05040102010807070707" pitchFamily="18" charset="2"/>
              <a:buChar char=""/>
              <a:defRPr/>
            </a:pPr>
            <a:r>
              <a:rPr lang="en-CA" dirty="0"/>
              <a:t>Expansion or improvement </a:t>
            </a:r>
            <a:br>
              <a:rPr lang="en-CA" dirty="0"/>
            </a:br>
            <a:r>
              <a:rPr lang="en-CA" dirty="0"/>
              <a:t>of existing or rented premises </a:t>
            </a:r>
          </a:p>
          <a:p>
            <a:pPr marL="678180" lvl="1" indent="-678180" defTabSz="2194560">
              <a:spcAft>
                <a:spcPct val="30000"/>
              </a:spcAft>
              <a:buClr>
                <a:schemeClr val="tx1"/>
              </a:buClr>
              <a:buSzPct val="75000"/>
              <a:buFont typeface="Wingdings 3" panose="05040102010807070707" pitchFamily="18" charset="2"/>
              <a:buChar char=""/>
              <a:defRPr/>
            </a:pPr>
            <a:r>
              <a:rPr lang="en-CA" dirty="0"/>
              <a:t>Replenishment of working </a:t>
            </a:r>
            <a:br>
              <a:rPr lang="en-CA" dirty="0"/>
            </a:br>
            <a:r>
              <a:rPr lang="en-CA" dirty="0"/>
              <a:t>capital depleted by current construction costs </a:t>
            </a:r>
          </a:p>
        </p:txBody>
      </p:sp>
      <p:sp>
        <p:nvSpPr>
          <p:cNvPr id="18434" name="Title 1"/>
          <p:cNvSpPr>
            <a:spLocks noGrp="1"/>
          </p:cNvSpPr>
          <p:nvPr>
            <p:ph type="title"/>
          </p:nvPr>
        </p:nvSpPr>
        <p:spPr/>
        <p:txBody>
          <a:bodyPr/>
          <a:lstStyle/>
          <a:p>
            <a:pPr algn="ctr"/>
            <a:r>
              <a:rPr lang="en-CA" dirty="0">
                <a:latin typeface="Arial" charset="0"/>
                <a:ea typeface="MS PGothic" charset="0"/>
                <a:cs typeface="Arial" charset="0"/>
              </a:rPr>
              <a:t>Commercial and industrial real estate financing</a:t>
            </a:r>
            <a:br>
              <a:rPr lang="en-CA" dirty="0">
                <a:latin typeface="Arial" charset="0"/>
                <a:ea typeface="MS PGothic" charset="0"/>
                <a:cs typeface="Arial" charset="0"/>
              </a:rPr>
            </a:br>
            <a:endParaRPr lang="en-CA" dirty="0"/>
          </a:p>
        </p:txBody>
      </p:sp>
      <p:pic>
        <p:nvPicPr>
          <p:cNvPr id="5" name="Picture 4"/>
          <p:cNvPicPr>
            <a:picLocks noChangeAspect="1"/>
          </p:cNvPicPr>
          <p:nvPr/>
        </p:nvPicPr>
        <p:blipFill rotWithShape="1">
          <a:blip r:embed="rId3">
            <a:extLst>
              <a:ext uri="{28A0092B-C50C-407E-A947-70E740481C1C}">
                <a14:useLocalDpi xmlns:a14="http://schemas.microsoft.com/office/drawing/2010/main"/>
              </a:ext>
            </a:extLst>
          </a:blip>
          <a:srcRect/>
          <a:stretch/>
        </p:blipFill>
        <p:spPr>
          <a:xfrm>
            <a:off x="12191206" y="2700516"/>
            <a:ext cx="10972800" cy="5113651"/>
          </a:xfrm>
          <a:prstGeom prst="rect">
            <a:avLst/>
          </a:prstGeom>
        </p:spPr>
      </p:pic>
      <p:sp>
        <p:nvSpPr>
          <p:cNvPr id="17" name="Rectangle 16"/>
          <p:cNvSpPr/>
          <p:nvPr/>
        </p:nvSpPr>
        <p:spPr>
          <a:xfrm>
            <a:off x="12196497" y="7063200"/>
            <a:ext cx="10967508" cy="6652800"/>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sz="10368"/>
          </a:p>
        </p:txBody>
      </p:sp>
      <p:sp>
        <p:nvSpPr>
          <p:cNvPr id="18" name="Content Placeholder 3"/>
          <p:cNvSpPr>
            <a:spLocks noGrp="1"/>
          </p:cNvSpPr>
          <p:nvPr>
            <p:ph sz="half" idx="2"/>
          </p:nvPr>
        </p:nvSpPr>
        <p:spPr>
          <a:xfrm>
            <a:off x="12736277" y="7449763"/>
            <a:ext cx="9988186" cy="5930957"/>
          </a:xfrm>
        </p:spPr>
        <p:txBody>
          <a:bodyPr/>
          <a:lstStyle/>
          <a:p>
            <a:pPr marL="0" indent="0">
              <a:lnSpc>
                <a:spcPct val="85000"/>
              </a:lnSpc>
              <a:buNone/>
              <a:defRPr/>
            </a:pPr>
            <a:r>
              <a:rPr lang="en-CA" dirty="0">
                <a:solidFill>
                  <a:schemeClr val="bg1"/>
                </a:solidFill>
                <a:latin typeface="Arial Black" charset="0"/>
                <a:ea typeface="Arial Black" charset="0"/>
                <a:cs typeface="Arial Black" charset="0"/>
              </a:rPr>
              <a:t>Repayment terms designed to protect working capital</a:t>
            </a:r>
          </a:p>
          <a:p>
            <a:pPr marL="678180" lvl="1" indent="-678180" defTabSz="2194560">
              <a:buClr>
                <a:schemeClr val="tx1"/>
              </a:buClr>
              <a:buSzPct val="75000"/>
              <a:buFont typeface="Wingdings 3" panose="05040102010807070707" pitchFamily="18" charset="2"/>
              <a:buChar char=""/>
              <a:defRPr/>
            </a:pPr>
            <a:r>
              <a:rPr lang="en-CA" sz="3840" dirty="0"/>
              <a:t>Guaranteed long-term financing </a:t>
            </a:r>
            <a:br>
              <a:rPr lang="en-CA" sz="3840" dirty="0"/>
            </a:br>
            <a:r>
              <a:rPr lang="en-CA" sz="3840" dirty="0"/>
              <a:t>up to 25 years </a:t>
            </a:r>
          </a:p>
          <a:p>
            <a:pPr marL="678180" lvl="1" indent="-678180" defTabSz="2194560">
              <a:buClr>
                <a:schemeClr val="tx1"/>
              </a:buClr>
              <a:buSzPct val="75000"/>
              <a:buFont typeface="Wingdings 3" panose="05040102010807070707" pitchFamily="18" charset="2"/>
              <a:buChar char=""/>
              <a:defRPr/>
            </a:pPr>
            <a:r>
              <a:rPr lang="en-CA" sz="3840" dirty="0"/>
              <a:t>Progressive or seasonal repayment options tailored to cash flow</a:t>
            </a:r>
          </a:p>
          <a:p>
            <a:pPr marL="678180" lvl="1" indent="-678180" defTabSz="2194560">
              <a:buClr>
                <a:schemeClr val="tx1"/>
              </a:buClr>
              <a:buSzPct val="75000"/>
              <a:buFont typeface="Wingdings 3" panose="05040102010807070707" pitchFamily="18" charset="2"/>
              <a:buChar char=""/>
              <a:defRPr/>
            </a:pPr>
            <a:r>
              <a:rPr lang="en-CA" sz="3840" dirty="0"/>
              <a:t>Initial principal payments may be deferred up to 36 months </a:t>
            </a:r>
            <a:endParaRPr lang="fr-CA" sz="3840" dirty="0"/>
          </a:p>
        </p:txBody>
      </p:sp>
    </p:spTree>
    <p:extLst>
      <p:ext uri="{BB962C8B-B14F-4D97-AF65-F5344CB8AC3E}">
        <p14:creationId xmlns:p14="http://schemas.microsoft.com/office/powerpoint/2010/main" val="210673595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75E1A3CA-078A-4F93-E344-10AB884F7822}"/>
              </a:ext>
            </a:extLst>
          </p:cNvPr>
          <p:cNvSpPr>
            <a:spLocks noGrp="1"/>
          </p:cNvSpPr>
          <p:nvPr>
            <p:ph type="subTitle" idx="14"/>
          </p:nvPr>
        </p:nvSpPr>
        <p:spPr>
          <a:xfrm>
            <a:off x="941700" y="6192923"/>
            <a:ext cx="10773367" cy="3473592"/>
          </a:xfrm>
        </p:spPr>
        <p:txBody>
          <a:bodyPr/>
          <a:lstStyle/>
          <a:p>
            <a:r>
              <a:rPr lang="en-CA" sz="8800" b="1" dirty="0">
                <a:ea typeface="Arial Black" charset="0"/>
                <a:cs typeface="Calibri" panose="020F0502020204030204" pitchFamily="34" charset="0"/>
              </a:rPr>
              <a:t>Qualification process</a:t>
            </a:r>
            <a:endParaRPr lang="en-CA" sz="8800" dirty="0"/>
          </a:p>
          <a:p>
            <a:endParaRPr lang="en-US" dirty="0"/>
          </a:p>
        </p:txBody>
      </p:sp>
      <p:sp>
        <p:nvSpPr>
          <p:cNvPr id="3" name="Text Placeholder 2">
            <a:extLst>
              <a:ext uri="{FF2B5EF4-FFF2-40B4-BE49-F238E27FC236}">
                <a16:creationId xmlns:a16="http://schemas.microsoft.com/office/drawing/2014/main" id="{FE1879EF-9180-8EB0-EAE5-D18C17D0865B}"/>
              </a:ext>
            </a:extLst>
          </p:cNvPr>
          <p:cNvSpPr>
            <a:spLocks noGrp="1"/>
          </p:cNvSpPr>
          <p:nvPr>
            <p:ph type="body" sz="quarter" idx="15"/>
          </p:nvPr>
        </p:nvSpPr>
        <p:spPr>
          <a:xfrm>
            <a:off x="941010" y="2416629"/>
            <a:ext cx="10773979" cy="1632857"/>
          </a:xfrm>
        </p:spPr>
        <p:txBody>
          <a:bodyPr/>
          <a:lstStyle/>
          <a:p>
            <a:r>
              <a:rPr lang="en-CA" dirty="0">
                <a:solidFill>
                  <a:schemeClr val="tx2">
                    <a:lumMod val="50000"/>
                  </a:schemeClr>
                </a:solidFill>
              </a:rPr>
              <a:t>Project Viability</a:t>
            </a:r>
            <a:endParaRPr lang="en-US" dirty="0">
              <a:solidFill>
                <a:schemeClr val="tx2">
                  <a:lumMod val="50000"/>
                </a:schemeClr>
              </a:solidFill>
            </a:endParaRPr>
          </a:p>
        </p:txBody>
      </p:sp>
      <p:sp>
        <p:nvSpPr>
          <p:cNvPr id="4" name="Content Placeholder 3">
            <a:extLst>
              <a:ext uri="{FF2B5EF4-FFF2-40B4-BE49-F238E27FC236}">
                <a16:creationId xmlns:a16="http://schemas.microsoft.com/office/drawing/2014/main" id="{24AEBC9F-1B8B-88D4-DCC7-DF2FBB0D186E}"/>
              </a:ext>
            </a:extLst>
          </p:cNvPr>
          <p:cNvSpPr>
            <a:spLocks noGrp="1"/>
          </p:cNvSpPr>
          <p:nvPr>
            <p:ph sz="half" idx="2"/>
          </p:nvPr>
        </p:nvSpPr>
        <p:spPr>
          <a:xfrm>
            <a:off x="12669547" y="2743200"/>
            <a:ext cx="10760436" cy="7968343"/>
          </a:xfrm>
        </p:spPr>
        <p:txBody>
          <a:bodyPr/>
          <a:lstStyle/>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Right space – location, size and fit</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Availability of funds to invest</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Knowledge on loan process qualification</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Cashflow to service the new loan</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Existing business debts and equity</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Existing leases</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Financial reporting </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Variable or blended rates</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Environmental assessment and appraisal</a:t>
            </a:r>
          </a:p>
          <a:p>
            <a:endParaRPr lang="en-US" dirty="0"/>
          </a:p>
        </p:txBody>
      </p:sp>
    </p:spTree>
    <p:extLst>
      <p:ext uri="{BB962C8B-B14F-4D97-AF65-F5344CB8AC3E}">
        <p14:creationId xmlns:p14="http://schemas.microsoft.com/office/powerpoint/2010/main" val="214848299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75E1A3CA-078A-4F93-E344-10AB884F7822}"/>
              </a:ext>
            </a:extLst>
          </p:cNvPr>
          <p:cNvSpPr>
            <a:spLocks noGrp="1"/>
          </p:cNvSpPr>
          <p:nvPr>
            <p:ph type="subTitle" idx="14"/>
          </p:nvPr>
        </p:nvSpPr>
        <p:spPr>
          <a:xfrm>
            <a:off x="941700" y="6192922"/>
            <a:ext cx="10773367" cy="4932277"/>
          </a:xfrm>
        </p:spPr>
        <p:txBody>
          <a:bodyPr/>
          <a:lstStyle/>
          <a:p>
            <a:pPr>
              <a:lnSpc>
                <a:spcPct val="80000"/>
              </a:lnSpc>
            </a:pPr>
            <a:r>
              <a:rPr lang="en-CA" sz="8800" b="1" dirty="0">
                <a:latin typeface="Arial Black" charset="0"/>
                <a:ea typeface="Arial Black" charset="0"/>
                <a:cs typeface="Arial Black" charset="0"/>
              </a:rPr>
              <a:t>Financing tailored</a:t>
            </a:r>
            <a:r>
              <a:rPr lang="en-CA" sz="8800" dirty="0">
                <a:latin typeface="Arial Black" charset="0"/>
                <a:ea typeface="Arial Black" charset="0"/>
                <a:cs typeface="Arial Black" charset="0"/>
              </a:rPr>
              <a:t> </a:t>
            </a:r>
            <a:br>
              <a:rPr lang="en-CA" sz="8800" dirty="0">
                <a:solidFill>
                  <a:schemeClr val="accent5"/>
                </a:solidFill>
                <a:latin typeface="Arial Black" charset="0"/>
                <a:ea typeface="Arial Black" charset="0"/>
                <a:cs typeface="Arial Black" charset="0"/>
              </a:rPr>
            </a:br>
            <a:r>
              <a:rPr lang="en-CA" sz="8800" dirty="0">
                <a:solidFill>
                  <a:schemeClr val="bg1"/>
                </a:solidFill>
              </a:rPr>
              <a:t>to protect working capital</a:t>
            </a:r>
          </a:p>
          <a:p>
            <a:endParaRPr lang="en-US" dirty="0"/>
          </a:p>
        </p:txBody>
      </p:sp>
      <p:sp>
        <p:nvSpPr>
          <p:cNvPr id="3" name="Text Placeholder 2">
            <a:extLst>
              <a:ext uri="{FF2B5EF4-FFF2-40B4-BE49-F238E27FC236}">
                <a16:creationId xmlns:a16="http://schemas.microsoft.com/office/drawing/2014/main" id="{FE1879EF-9180-8EB0-EAE5-D18C17D0865B}"/>
              </a:ext>
            </a:extLst>
          </p:cNvPr>
          <p:cNvSpPr>
            <a:spLocks noGrp="1"/>
          </p:cNvSpPr>
          <p:nvPr>
            <p:ph type="body" sz="quarter" idx="15"/>
          </p:nvPr>
        </p:nvSpPr>
        <p:spPr>
          <a:xfrm>
            <a:off x="941010" y="2416629"/>
            <a:ext cx="10773979" cy="1632857"/>
          </a:xfrm>
        </p:spPr>
        <p:txBody>
          <a:bodyPr/>
          <a:lstStyle/>
          <a:p>
            <a:r>
              <a:rPr lang="en-CA" dirty="0">
                <a:solidFill>
                  <a:schemeClr val="tx2">
                    <a:lumMod val="50000"/>
                  </a:schemeClr>
                </a:solidFill>
              </a:rPr>
              <a:t>Flexibility</a:t>
            </a:r>
            <a:endParaRPr lang="en-US" dirty="0">
              <a:solidFill>
                <a:schemeClr val="tx2">
                  <a:lumMod val="50000"/>
                </a:schemeClr>
              </a:solidFill>
            </a:endParaRPr>
          </a:p>
        </p:txBody>
      </p:sp>
      <p:sp>
        <p:nvSpPr>
          <p:cNvPr id="4" name="Content Placeholder 3">
            <a:extLst>
              <a:ext uri="{FF2B5EF4-FFF2-40B4-BE49-F238E27FC236}">
                <a16:creationId xmlns:a16="http://schemas.microsoft.com/office/drawing/2014/main" id="{24AEBC9F-1B8B-88D4-DCC7-DF2FBB0D186E}"/>
              </a:ext>
            </a:extLst>
          </p:cNvPr>
          <p:cNvSpPr>
            <a:spLocks noGrp="1"/>
          </p:cNvSpPr>
          <p:nvPr>
            <p:ph sz="half" idx="2"/>
          </p:nvPr>
        </p:nvSpPr>
        <p:spPr>
          <a:xfrm>
            <a:off x="12669547" y="2743200"/>
            <a:ext cx="10760436" cy="8904514"/>
          </a:xfrm>
        </p:spPr>
        <p:txBody>
          <a:bodyPr/>
          <a:lstStyle/>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Personal assets are not taken as collateral</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Non-demand borrowing – BDC is a long-tern lender</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In most cases, no appraisals required up to $3 million.</a:t>
            </a:r>
          </a:p>
          <a:p>
            <a:pPr marL="612000" marR="0" lvl="1" indent="-612000" algn="l" defTabSz="1219127" rtl="0" eaLnBrk="1" fontAlgn="auto" latinLnBrk="0" hangingPunct="1">
              <a:lnSpc>
                <a:spcPct val="90000"/>
              </a:lnSpc>
              <a:spcBef>
                <a:spcPts val="144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Flexible repayment terms</a:t>
            </a:r>
          </a:p>
          <a:p>
            <a:pPr marL="1288800" marR="0" lvl="2" indent="-612000" algn="l" defTabSz="1219127" rtl="0" eaLnBrk="1" fontAlgn="auto" latinLnBrk="0" hangingPunct="1">
              <a:lnSpc>
                <a:spcPct val="90000"/>
              </a:lnSpc>
              <a:spcBef>
                <a:spcPts val="720"/>
              </a:spcBef>
              <a:spcAft>
                <a:spcPts val="0"/>
              </a:spcAft>
              <a:buClr>
                <a:srgbClr val="EE0202"/>
              </a:buClr>
              <a:buSzPct val="120000"/>
              <a:buFont typeface="Apple Symbols" panose="02000000000000000000" pitchFamily="2" charset="-79"/>
              <a:buChar char="⎻"/>
              <a:tabLst/>
              <a:defRPr/>
            </a:pPr>
            <a:r>
              <a:rPr kumimoji="0" lang="en-CA" altLang="en-US" sz="3840" b="0" i="0" u="none" strike="noStrike" kern="1200" cap="none" spc="0" normalizeH="0" baseline="0" noProof="0" dirty="0">
                <a:ln>
                  <a:noFill/>
                </a:ln>
                <a:solidFill>
                  <a:srgbClr val="18303F"/>
                </a:solidFill>
                <a:effectLst/>
                <a:uLnTx/>
                <a:uFillTx/>
                <a:latin typeface="Arial"/>
                <a:ea typeface="+mn-ea"/>
                <a:cs typeface="+mn-cs"/>
              </a:rPr>
              <a:t>Longer amortization periods</a:t>
            </a:r>
          </a:p>
          <a:p>
            <a:pPr marL="1288800" marR="0" lvl="2" indent="-612000" algn="l" defTabSz="1219127" rtl="0" eaLnBrk="1" fontAlgn="auto" latinLnBrk="0" hangingPunct="1">
              <a:lnSpc>
                <a:spcPct val="90000"/>
              </a:lnSpc>
              <a:spcBef>
                <a:spcPts val="720"/>
              </a:spcBef>
              <a:spcAft>
                <a:spcPts val="0"/>
              </a:spcAft>
              <a:buClr>
                <a:srgbClr val="EE0202"/>
              </a:buClr>
              <a:buSzPct val="120000"/>
              <a:buFont typeface="Apple Symbols" panose="02000000000000000000" pitchFamily="2" charset="-79"/>
              <a:buChar char="⎻"/>
              <a:tabLst/>
              <a:defRPr/>
            </a:pPr>
            <a:r>
              <a:rPr kumimoji="0" lang="en-CA" altLang="en-US" sz="3840" b="0" i="0" u="none" strike="noStrike" kern="1200" cap="none" spc="0" normalizeH="0" baseline="0" noProof="0" dirty="0">
                <a:ln>
                  <a:noFill/>
                </a:ln>
                <a:solidFill>
                  <a:srgbClr val="18303F"/>
                </a:solidFill>
                <a:effectLst/>
                <a:uLnTx/>
                <a:uFillTx/>
                <a:latin typeface="Arial"/>
                <a:ea typeface="+mn-ea"/>
                <a:cs typeface="+mn-cs"/>
              </a:rPr>
              <a:t>Seasonal or progressive repayment schedules </a:t>
            </a:r>
          </a:p>
          <a:p>
            <a:pPr marL="1288800" marR="0" lvl="2" indent="-612000" algn="l" defTabSz="1219127" rtl="0" eaLnBrk="1" fontAlgn="auto" latinLnBrk="0" hangingPunct="1">
              <a:lnSpc>
                <a:spcPct val="90000"/>
              </a:lnSpc>
              <a:spcBef>
                <a:spcPts val="720"/>
              </a:spcBef>
              <a:spcAft>
                <a:spcPts val="0"/>
              </a:spcAft>
              <a:buClr>
                <a:srgbClr val="EE0202"/>
              </a:buClr>
              <a:buSzPct val="120000"/>
              <a:buFont typeface="Apple Symbols" panose="02000000000000000000" pitchFamily="2" charset="-79"/>
              <a:buChar char="⎻"/>
              <a:tabLst/>
              <a:defRPr/>
            </a:pPr>
            <a:r>
              <a:rPr kumimoji="0" lang="en-CA" altLang="en-US" sz="3840" b="0" i="0" u="none" strike="noStrike" kern="1200" cap="none" spc="0" normalizeH="0" baseline="0" noProof="0" dirty="0">
                <a:ln>
                  <a:noFill/>
                </a:ln>
                <a:solidFill>
                  <a:srgbClr val="18303F"/>
                </a:solidFill>
                <a:effectLst/>
                <a:uLnTx/>
                <a:uFillTx/>
                <a:latin typeface="Arial"/>
                <a:ea typeface="+mn-ea"/>
                <a:cs typeface="+mn-cs"/>
              </a:rPr>
              <a:t>Initial principal payments </a:t>
            </a:r>
          </a:p>
          <a:p>
            <a:pPr marL="676800" marR="0" lvl="2" indent="0" algn="l" defTabSz="1219127" rtl="0" eaLnBrk="1" fontAlgn="auto" latinLnBrk="0" hangingPunct="1">
              <a:lnSpc>
                <a:spcPct val="90000"/>
              </a:lnSpc>
              <a:spcBef>
                <a:spcPts val="720"/>
              </a:spcBef>
              <a:spcAft>
                <a:spcPts val="0"/>
              </a:spcAft>
              <a:buClr>
                <a:srgbClr val="EE0202"/>
              </a:buClr>
              <a:buSzPct val="120000"/>
              <a:buFont typeface="Apple Symbols" panose="02000000000000000000" pitchFamily="2" charset="-79"/>
              <a:buNone/>
              <a:tabLst/>
              <a:defRPr/>
            </a:pPr>
            <a:r>
              <a:rPr kumimoji="0" lang="en-CA" sz="4000" b="0" i="0" u="none" strike="noStrike" kern="1200" cap="none" spc="0" normalizeH="0" baseline="0" noProof="0" dirty="0">
                <a:ln>
                  <a:noFill/>
                </a:ln>
                <a:solidFill>
                  <a:srgbClr val="FF6101">
                    <a:lumMod val="75000"/>
                  </a:srgbClr>
                </a:solidFill>
                <a:effectLst/>
                <a:uLnTx/>
                <a:uFillTx/>
                <a:latin typeface="Arial Black"/>
                <a:ea typeface="+mn-ea"/>
                <a:cs typeface="Arial Black"/>
              </a:rPr>
              <a:t>BDC can prequalify your client for financing.</a:t>
            </a:r>
          </a:p>
          <a:p>
            <a:endParaRPr lang="en-US" dirty="0"/>
          </a:p>
        </p:txBody>
      </p:sp>
    </p:spTree>
    <p:extLst>
      <p:ext uri="{BB962C8B-B14F-4D97-AF65-F5344CB8AC3E}">
        <p14:creationId xmlns:p14="http://schemas.microsoft.com/office/powerpoint/2010/main" val="2636585451"/>
      </p:ext>
    </p:extLst>
  </p:cSld>
  <p:clrMapOvr>
    <a:masterClrMapping/>
  </p:clrMapOvr>
</p:sld>
</file>

<file path=ppt/theme/theme1.xml><?xml version="1.0" encoding="utf-8"?>
<a:theme xmlns:a="http://schemas.openxmlformats.org/drawingml/2006/main" name="1_BDC Theme 2016">
  <a:themeElements>
    <a:clrScheme name="NEW_BRAND">
      <a:dk1>
        <a:srgbClr val="18303F"/>
      </a:dk1>
      <a:lt1>
        <a:srgbClr val="FFFFFF"/>
      </a:lt1>
      <a:dk2>
        <a:srgbClr val="2C50EE"/>
      </a:dk2>
      <a:lt2>
        <a:srgbClr val="16DEC9"/>
      </a:lt2>
      <a:accent1>
        <a:srgbClr val="1F384B"/>
      </a:accent1>
      <a:accent2>
        <a:srgbClr val="A80020"/>
      </a:accent2>
      <a:accent3>
        <a:srgbClr val="EE0202"/>
      </a:accent3>
      <a:accent4>
        <a:srgbClr val="F6F650"/>
      </a:accent4>
      <a:accent5>
        <a:srgbClr val="FF6101"/>
      </a:accent5>
      <a:accent6>
        <a:srgbClr val="6700C3"/>
      </a:accent6>
      <a:hlink>
        <a:srgbClr val="BFBEBD"/>
      </a:hlink>
      <a:folHlink>
        <a:srgbClr val="E0DFDE"/>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BDC_Powerpoint_Template" id="{8089770A-A483-7846-9E65-0D2955D09319}" vid="{2EC67390-0F66-6E4B-A257-D221401E3800}"/>
    </a:ext>
  </a:extLst>
</a:theme>
</file>

<file path=ppt/theme/theme2.xml><?xml version="1.0" encoding="utf-8"?>
<a:theme xmlns:a="http://schemas.openxmlformats.org/drawingml/2006/main" name="BDC Theme 2016">
  <a:themeElements>
    <a:clrScheme name="BDC 2016 1">
      <a:dk1>
        <a:srgbClr val="1F384B"/>
      </a:dk1>
      <a:lt1>
        <a:sysClr val="window" lastClr="FFFFFF"/>
      </a:lt1>
      <a:dk2>
        <a:srgbClr val="0072CE"/>
      </a:dk2>
      <a:lt2>
        <a:srgbClr val="4BC5E2"/>
      </a:lt2>
      <a:accent1>
        <a:srgbClr val="1F384B"/>
      </a:accent1>
      <a:accent2>
        <a:srgbClr val="A8162C"/>
      </a:accent2>
      <a:accent3>
        <a:srgbClr val="D82C26"/>
      </a:accent3>
      <a:accent4>
        <a:srgbClr val="00BFB3"/>
      </a:accent4>
      <a:accent5>
        <a:srgbClr val="96B494"/>
      </a:accent5>
      <a:accent6>
        <a:srgbClr val="F08A3A"/>
      </a:accent6>
      <a:hlink>
        <a:srgbClr val="BFBEBD"/>
      </a:hlink>
      <a:folHlink>
        <a:srgbClr val="E0DFD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2_BDC Theme 2016">
  <a:themeElements>
    <a:clrScheme name="BDC 2016 1">
      <a:dk1>
        <a:srgbClr val="1F384B"/>
      </a:dk1>
      <a:lt1>
        <a:sysClr val="window" lastClr="FFFFFF"/>
      </a:lt1>
      <a:dk2>
        <a:srgbClr val="0072CE"/>
      </a:dk2>
      <a:lt2>
        <a:srgbClr val="4BC5E2"/>
      </a:lt2>
      <a:accent1>
        <a:srgbClr val="1F384B"/>
      </a:accent1>
      <a:accent2>
        <a:srgbClr val="A8162C"/>
      </a:accent2>
      <a:accent3>
        <a:srgbClr val="D82C26"/>
      </a:accent3>
      <a:accent4>
        <a:srgbClr val="00BFB3"/>
      </a:accent4>
      <a:accent5>
        <a:srgbClr val="96B494"/>
      </a:accent5>
      <a:accent6>
        <a:srgbClr val="F08A3A"/>
      </a:accent6>
      <a:hlink>
        <a:srgbClr val="BFBEBD"/>
      </a:hlink>
      <a:folHlink>
        <a:srgbClr val="E0DFD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4_BDC Theme 2016">
  <a:themeElements>
    <a:clrScheme name="BDC_2022">
      <a:dk1>
        <a:srgbClr val="18303F"/>
      </a:dk1>
      <a:lt1>
        <a:srgbClr val="FFFFFF"/>
      </a:lt1>
      <a:dk2>
        <a:srgbClr val="2C50EE"/>
      </a:dk2>
      <a:lt2>
        <a:srgbClr val="16DEC9"/>
      </a:lt2>
      <a:accent1>
        <a:srgbClr val="1F384B"/>
      </a:accent1>
      <a:accent2>
        <a:srgbClr val="A80020"/>
      </a:accent2>
      <a:accent3>
        <a:srgbClr val="EE0202"/>
      </a:accent3>
      <a:accent4>
        <a:srgbClr val="207728"/>
      </a:accent4>
      <a:accent5>
        <a:srgbClr val="FF6101"/>
      </a:accent5>
      <a:accent6>
        <a:srgbClr val="6700C3"/>
      </a:accent6>
      <a:hlink>
        <a:srgbClr val="BFBEBD"/>
      </a:hlink>
      <a:folHlink>
        <a:srgbClr val="E0DFDE"/>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BDC_Powerpoint_Template" id="{7150073B-3F5F-C04F-930E-B0E978012546}" vid="{2D37CF04-AB50-D549-94EC-803D53DB839C}"/>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BDCECMMailObject xmlns="1dec4731-9845-4c5c-9c13-5cbe24bc0acd" xsi:nil="true"/>
    <BDCECMMailDate xmlns="1dec4731-9845-4c5c-9c13-5cbe24bc0acd" xsi:nil="true"/>
    <BDCECMMailTo xmlns="1dec4731-9845-4c5c-9c13-5cbe24bc0acd" xsi:nil="true"/>
    <BDCECMMailReplyTo xmlns="1dec4731-9845-4c5c-9c13-5cbe24bc0acd" xsi:nil="true"/>
    <nafdf7a42f644c5e834b860c7ffaece5 xmlns="1dec4731-9845-4c5c-9c13-5cbe24bc0acd">
      <Terms xmlns="http://schemas.microsoft.com/office/infopath/2007/PartnerControls">
        <TermInfo xmlns="http://schemas.microsoft.com/office/infopath/2007/PartnerControls">
          <TermName xmlns="http://schemas.microsoft.com/office/infopath/2007/PartnerControls">3540-15 - Branding</TermName>
          <TermId xmlns="http://schemas.microsoft.com/office/infopath/2007/PartnerControls">0273f517-4ecb-4156-bfae-a4403fdba048</TermId>
        </TermInfo>
      </Terms>
    </nafdf7a42f644c5e834b860c7ffaece5>
    <BDCECM_ClosingDate xmlns="1dec4731-9845-4c5c-9c13-5cbe24bc0acd" xsi:nil="true"/>
    <BDCECMMailCc xmlns="1dec4731-9845-4c5c-9c13-5cbe24bc0acd" xsi:nil="true"/>
    <p1d5d90637b843e89d9c4445e3979fd3 xmlns="1dec4731-9845-4c5c-9c13-5cbe24bc0acd">
      <Terms xmlns="http://schemas.microsoft.com/office/infopath/2007/PartnerControls">
        <TermInfo xmlns="http://schemas.microsoft.com/office/infopath/2007/PartnerControls">
          <TermName xmlns="http://schemas.microsoft.com/office/infopath/2007/PartnerControls">Limited</TermName>
          <TermId xmlns="http://schemas.microsoft.com/office/infopath/2007/PartnerControls">df490007-b3cd-426a-8013-ffab46985cca</TermId>
        </TermInfo>
      </Terms>
    </p1d5d90637b843e89d9c4445e3979fd3>
    <j9ae1621eadf48c487cc3d45cc4e09cc xmlns="1dec4731-9845-4c5c-9c13-5cbe24bc0acd">
      <Terms xmlns="http://schemas.microsoft.com/office/infopath/2007/PartnerControls">
        <TermInfo xmlns="http://schemas.microsoft.com/office/infopath/2007/PartnerControls">
          <TermName xmlns="http://schemas.microsoft.com/office/infopath/2007/PartnerControls">VP Marketing ＆ Communication</TermName>
          <TermId xmlns="http://schemas.microsoft.com/office/infopath/2007/PartnerControls">5abfdd78-a465-471f-a171-4f0ea52b9447</TermId>
        </TermInfo>
      </Terms>
    </j9ae1621eadf48c487cc3d45cc4e09cc>
    <BDCECM_BusinessStatus xmlns="1dec4731-9845-4c5c-9c13-5cbe24bc0acd" xsi:nil="true"/>
    <BDCECMMailAttachments xmlns="1dec4731-9845-4c5c-9c13-5cbe24bc0acd">false</BDCECMMailAttachments>
    <BDCECM_EssentialRecord xmlns="1dec4731-9845-4c5c-9c13-5cbe24bc0acd">false</BDCECM_EssentialRecord>
    <nd3594618ca347b0830edb8d861d1405 xmlns="1dec4731-9845-4c5c-9c13-5cbe24bc0acd">
      <Terms xmlns="http://schemas.microsoft.com/office/infopath/2007/PartnerControls">
        <TermInfo xmlns="http://schemas.microsoft.com/office/infopath/2007/PartnerControls">
          <TermName xmlns="http://schemas.microsoft.com/office/infopath/2007/PartnerControls">SVP Marketing and Public Affairs</TermName>
          <TermId xmlns="http://schemas.microsoft.com/office/infopath/2007/PartnerControls">3c451643-81d1-4553-841b-1630206b6b36</TermId>
        </TermInfo>
      </Terms>
    </nd3594618ca347b0830edb8d861d1405>
    <BDCECM_PersonalInformation xmlns="1dec4731-9845-4c5c-9c13-5cbe24bc0acd">false</BDCECM_PersonalInformation>
    <BDCECMMailImportance xmlns="1dec4731-9845-4c5c-9c13-5cbe24bc0acd" xsi:nil="true"/>
    <BDCECMMailOriginalSubject xmlns="1dec4731-9845-4c5c-9c13-5cbe24bc0acd" xsi:nil="true"/>
    <BDCECMMailFrom xmlns="1dec4731-9845-4c5c-9c13-5cbe24bc0acd" xsi:nil="true"/>
    <TaxCatchAll xmlns="1dec4731-9845-4c5c-9c13-5cbe24bc0acd">
      <Value>3</Value>
      <Value>2</Value>
      <Value>1</Value>
      <Value>7</Value>
    </TaxCatchAll>
  </documentManagement>
</p:properties>
</file>

<file path=customXml/item2.xml><?xml version="1.0" encoding="utf-8"?>
<?mso-contentType ?>
<SharedContentType xmlns="Microsoft.SharePoint.Taxonomy.ContentTypeSync" SourceId="810e7a61-09d7-4dba-9ecd-2c17461f1b87" ContentTypeId="0x010100C085E17D6B1D4387A3F3C27C8D7960FB006732DBC84B6B4C33BD052CEC2CCF6B2C" PreviousValue="false"/>
</file>

<file path=customXml/item3.xml><?xml version="1.0" encoding="utf-8"?>
<ct:contentTypeSchema xmlns:ct="http://schemas.microsoft.com/office/2006/metadata/contentType" xmlns:ma="http://schemas.microsoft.com/office/2006/metadata/properties/metaAttributes" ct:_="" ma:_="" ma:contentTypeName="BDC Business Value Document" ma:contentTypeID="0x010100C085E17D6B1D4387A3F3C27C8D7960FB006732DBC84B6B4C33BD052CEC2CCF6B2C002A674DFE3F3F17418C54CD265E380DFD" ma:contentTypeVersion="5" ma:contentTypeDescription="Business value content type for collabware" ma:contentTypeScope="" ma:versionID="f483bf4b5080a86478420fbf0a5a2855">
  <xsd:schema xmlns:xsd="http://www.w3.org/2001/XMLSchema" xmlns:xs="http://www.w3.org/2001/XMLSchema" xmlns:p="http://schemas.microsoft.com/office/2006/metadata/properties" xmlns:ns2="1dec4731-9845-4c5c-9c13-5cbe24bc0acd" targetNamespace="http://schemas.microsoft.com/office/2006/metadata/properties" ma:root="true" ma:fieldsID="fe1199b27004bac2e50637be39228050" ns2:_="">
    <xsd:import namespace="1dec4731-9845-4c5c-9c13-5cbe24bc0acd"/>
    <xsd:element name="properties">
      <xsd:complexType>
        <xsd:sequence>
          <xsd:element name="documentManagement">
            <xsd:complexType>
              <xsd:all>
                <xsd:element ref="ns2:BDCECM_PersonalInformation" minOccurs="0"/>
                <xsd:element ref="ns2:BDCECM_EssentialRecord" minOccurs="0"/>
                <xsd:element ref="ns2:BDCECMMailOriginalSubject" minOccurs="0"/>
                <xsd:element ref="ns2:BDCECM_BusinessStatus" minOccurs="0"/>
                <xsd:element ref="ns2:BDCECM_ClosingDate" minOccurs="0"/>
                <xsd:element ref="ns2:BDCECMMailObject" minOccurs="0"/>
                <xsd:element ref="ns2:BDCECMMailDate" minOccurs="0"/>
                <xsd:element ref="ns2:BDCECMMailFrom" minOccurs="0"/>
                <xsd:element ref="ns2:BDCECMMailTo" minOccurs="0"/>
                <xsd:element ref="ns2:BDCECMMailAttachments" minOccurs="0"/>
                <xsd:element ref="ns2:BDCECMMailCc" minOccurs="0"/>
                <xsd:element ref="ns2:BDCECMMailImportance" minOccurs="0"/>
                <xsd:element ref="ns2:BDCECMMailReplyTo" minOccurs="0"/>
                <xsd:element ref="ns2:nafdf7a42f644c5e834b860c7ffaece5" minOccurs="0"/>
                <xsd:element ref="ns2:TaxCatchAll" minOccurs="0"/>
                <xsd:element ref="ns2:nd3594618ca347b0830edb8d861d1405" minOccurs="0"/>
                <xsd:element ref="ns2:TaxCatchAllLabel" minOccurs="0"/>
                <xsd:element ref="ns2:p1d5d90637b843e89d9c4445e3979fd3" minOccurs="0"/>
                <xsd:element ref="ns2:j9ae1621eadf48c487cc3d45cc4e09cc"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dec4731-9845-4c5c-9c13-5cbe24bc0acd" elementFormDefault="qualified">
    <xsd:import namespace="http://schemas.microsoft.com/office/2006/documentManagement/types"/>
    <xsd:import namespace="http://schemas.microsoft.com/office/infopath/2007/PartnerControls"/>
    <xsd:element name="BDCECM_PersonalInformation" ma:index="3" nillable="true" ma:displayName="Personal Information" ma:default="0" ma:internalName="BDCECM_PersonalInformation" ma:readOnly="false">
      <xsd:simpleType>
        <xsd:restriction base="dms:Boolean"/>
      </xsd:simpleType>
    </xsd:element>
    <xsd:element name="BDCECM_EssentialRecord" ma:index="4" nillable="true" ma:displayName="Essential Record" ma:default="0" ma:internalName="BDCECM_EssentialRecord" ma:readOnly="false">
      <xsd:simpleType>
        <xsd:restriction base="dms:Boolean"/>
      </xsd:simpleType>
    </xsd:element>
    <xsd:element name="BDCECMMailOriginalSubject" ma:index="6" nillable="true" ma:displayName="Original Subject" ma:internalName="BDCECMMailOriginalSubject" ma:readOnly="false">
      <xsd:simpleType>
        <xsd:restriction base="dms:Text">
          <xsd:maxLength value="255"/>
        </xsd:restriction>
      </xsd:simpleType>
    </xsd:element>
    <xsd:element name="BDCECM_BusinessStatus" ma:index="7" nillable="true" ma:displayName="Business Status" ma:internalName="BDCECM_BusinessStatus">
      <xsd:simpleType>
        <xsd:restriction base="dms:Text">
          <xsd:maxLength value="255"/>
        </xsd:restriction>
      </xsd:simpleType>
    </xsd:element>
    <xsd:element name="BDCECM_ClosingDate" ma:index="8" nillable="true" ma:displayName="Closing Date" ma:format="DateOnly" ma:internalName="BDCECM_ClosingDate" ma:readOnly="false">
      <xsd:simpleType>
        <xsd:restriction base="dms:DateTime"/>
      </xsd:simpleType>
    </xsd:element>
    <xsd:element name="BDCECMMailObject" ma:index="11" nillable="true" ma:displayName="Email Subject" ma:internalName="BDCECMMailObject" ma:readOnly="false">
      <xsd:simpleType>
        <xsd:restriction base="dms:Text">
          <xsd:maxLength value="255"/>
        </xsd:restriction>
      </xsd:simpleType>
    </xsd:element>
    <xsd:element name="BDCECMMailDate" ma:index="12" nillable="true" ma:displayName="Email Date" ma:format="DateOnly" ma:indexed="true" ma:internalName="BDCECMMailDate" ma:readOnly="false">
      <xsd:simpleType>
        <xsd:restriction base="dms:DateTime"/>
      </xsd:simpleType>
    </xsd:element>
    <xsd:element name="BDCECMMailFrom" ma:index="13" nillable="true" ma:displayName="Email From" ma:internalName="BDCECMMailFrom" ma:readOnly="false">
      <xsd:simpleType>
        <xsd:restriction base="dms:Text">
          <xsd:maxLength value="255"/>
        </xsd:restriction>
      </xsd:simpleType>
    </xsd:element>
    <xsd:element name="BDCECMMailTo" ma:index="14" nillable="true" ma:displayName="Email To" ma:internalName="BDCECMMailTo" ma:readOnly="false">
      <xsd:simpleType>
        <xsd:restriction base="dms:Text">
          <xsd:maxLength value="255"/>
        </xsd:restriction>
      </xsd:simpleType>
    </xsd:element>
    <xsd:element name="BDCECMMailAttachments" ma:index="15" nillable="true" ma:displayName="Email Attachements" ma:default="0" ma:internalName="BDCECMMailAttachments" ma:readOnly="false">
      <xsd:simpleType>
        <xsd:restriction base="dms:Boolean"/>
      </xsd:simpleType>
    </xsd:element>
    <xsd:element name="BDCECMMailCc" ma:index="16" nillable="true" ma:displayName="Email CC" ma:internalName="BDCECMMailCc" ma:readOnly="false">
      <xsd:simpleType>
        <xsd:restriction base="dms:Text">
          <xsd:maxLength value="255"/>
        </xsd:restriction>
      </xsd:simpleType>
    </xsd:element>
    <xsd:element name="BDCECMMailImportance" ma:index="17" nillable="true" ma:displayName="Email Importance" ma:internalName="BDCECMMailImportance" ma:readOnly="false">
      <xsd:simpleType>
        <xsd:restriction base="dms:Text">
          <xsd:maxLength value="255"/>
        </xsd:restriction>
      </xsd:simpleType>
    </xsd:element>
    <xsd:element name="BDCECMMailReplyTo" ma:index="18" nillable="true" ma:displayName="Reply-To" ma:internalName="BDCECMMailReplyTo" ma:readOnly="false">
      <xsd:simpleType>
        <xsd:restriction base="dms:Text">
          <xsd:maxLength value="255"/>
        </xsd:restriction>
      </xsd:simpleType>
    </xsd:element>
    <xsd:element name="nafdf7a42f644c5e834b860c7ffaece5" ma:index="23" nillable="true" ma:taxonomy="true" ma:internalName="nafdf7a42f644c5e834b860c7ffaece5" ma:taxonomyFieldName="BDCECM_RecordSeries" ma:displayName="Record Series" ma:readOnly="false" ma:default="" ma:fieldId="{7afdf7a4-2f64-4c5e-834b-860c7ffaece5}" ma:sspId="810e7a61-09d7-4dba-9ecd-2c17461f1b87" ma:termSetId="3ec1736a-1696-4339-a19f-9b937aa75315" ma:anchorId="00000000-0000-0000-0000-000000000000" ma:open="false" ma:isKeyword="false">
      <xsd:complexType>
        <xsd:sequence>
          <xsd:element ref="pc:Terms" minOccurs="0" maxOccurs="1"/>
        </xsd:sequence>
      </xsd:complexType>
    </xsd:element>
    <xsd:element name="TaxCatchAll" ma:index="24" nillable="true" ma:displayName="Taxonomy Catch All Column" ma:description="" ma:hidden="true" ma:list="{6398bf31-bf09-4edc-b6e2-67898da74db5}" ma:internalName="TaxCatchAll" ma:showField="CatchAllData" ma:web="c217651f-c3bd-42a1-8183-c8d279105908">
      <xsd:complexType>
        <xsd:complexContent>
          <xsd:extension base="dms:MultiChoiceLookup">
            <xsd:sequence>
              <xsd:element name="Value" type="dms:Lookup" maxOccurs="unbounded" minOccurs="0" nillable="true"/>
            </xsd:sequence>
          </xsd:extension>
        </xsd:complexContent>
      </xsd:complexType>
    </xsd:element>
    <xsd:element name="nd3594618ca347b0830edb8d861d1405" ma:index="26" nillable="true" ma:taxonomy="true" ma:internalName="nd3594618ca347b0830edb8d861d1405" ma:taxonomyFieldName="BDCECM_SMCFunc" ma:displayName="SMC Function" ma:readOnly="false" ma:default="" ma:fieldId="{7d359461-8ca3-47b0-830e-db8d861d1405}" ma:sspId="810e7a61-09d7-4dba-9ecd-2c17461f1b87" ma:termSetId="e54a0684-1ead-42b5-9977-99a6fd140189" ma:anchorId="00000000-0000-0000-0000-000000000000" ma:open="false" ma:isKeyword="false">
      <xsd:complexType>
        <xsd:sequence>
          <xsd:element ref="pc:Terms" minOccurs="0" maxOccurs="1"/>
        </xsd:sequence>
      </xsd:complexType>
    </xsd:element>
    <xsd:element name="TaxCatchAllLabel" ma:index="27" nillable="true" ma:displayName="Taxonomy Catch All Column1" ma:description="" ma:hidden="true" ma:list="{6398bf31-bf09-4edc-b6e2-67898da74db5}" ma:internalName="TaxCatchAllLabel" ma:readOnly="true" ma:showField="CatchAllDataLabel" ma:web="c217651f-c3bd-42a1-8183-c8d279105908">
      <xsd:complexType>
        <xsd:complexContent>
          <xsd:extension base="dms:MultiChoiceLookup">
            <xsd:sequence>
              <xsd:element name="Value" type="dms:Lookup" maxOccurs="unbounded" minOccurs="0" nillable="true"/>
            </xsd:sequence>
          </xsd:extension>
        </xsd:complexContent>
      </xsd:complexType>
    </xsd:element>
    <xsd:element name="p1d5d90637b843e89d9c4445e3979fd3" ma:index="28" nillable="true" ma:taxonomy="true" ma:internalName="p1d5d90637b843e89d9c4445e3979fd3" ma:taxonomyFieldName="BDCECM_InformationSecurityCategorization" ma:displayName="Information Security Categorization" ma:readOnly="false" ma:default="" ma:fieldId="{91d5d906-37b8-43e8-9d9c-4445e3979fd3}" ma:sspId="810e7a61-09d7-4dba-9ecd-2c17461f1b87" ma:termSetId="16f48825-0f82-4b35-9735-195c1943399f" ma:anchorId="00000000-0000-0000-0000-000000000000" ma:open="false" ma:isKeyword="false">
      <xsd:complexType>
        <xsd:sequence>
          <xsd:element ref="pc:Terms" minOccurs="0" maxOccurs="1"/>
        </xsd:sequence>
      </xsd:complexType>
    </xsd:element>
    <xsd:element name="j9ae1621eadf48c487cc3d45cc4e09cc" ma:index="29" nillable="true" ma:taxonomy="true" ma:internalName="j9ae1621eadf48c487cc3d45cc4e09cc" ma:taxonomyFieldName="BDCECM_DispApprover" ma:displayName="Disposition Approver" ma:default="" ma:fieldId="{39ae1621-eadf-48c4-87cc-3d45cc4e09cc}" ma:sspId="810e7a61-09d7-4dba-9ecd-2c17461f1b87" ma:termSetId="e54a0684-1ead-42b5-9977-99a6fd140189" ma:anchorId="00000000-0000-0000-0000-000000000000" ma:open="fals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2"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F0135A1-A15B-4C39-80B3-72B2F581ADAC}">
  <ds:schemaRefs>
    <ds:schemaRef ds:uri="http://schemas.microsoft.com/office/infopath/2007/PartnerControls"/>
    <ds:schemaRef ds:uri="http://schemas.microsoft.com/office/2006/documentManagement/types"/>
    <ds:schemaRef ds:uri="http://schemas.openxmlformats.org/package/2006/metadata/core-properties"/>
    <ds:schemaRef ds:uri="http://schemas.microsoft.com/office/2006/metadata/properties"/>
    <ds:schemaRef ds:uri="http://purl.org/dc/dcmitype/"/>
    <ds:schemaRef ds:uri="http://purl.org/dc/terms/"/>
    <ds:schemaRef ds:uri="http://purl.org/dc/elements/1.1/"/>
    <ds:schemaRef ds:uri="1dec4731-9845-4c5c-9c13-5cbe24bc0acd"/>
    <ds:schemaRef ds:uri="http://www.w3.org/XML/1998/namespace"/>
  </ds:schemaRefs>
</ds:datastoreItem>
</file>

<file path=customXml/itemProps2.xml><?xml version="1.0" encoding="utf-8"?>
<ds:datastoreItem xmlns:ds="http://schemas.openxmlformats.org/officeDocument/2006/customXml" ds:itemID="{16259ED0-39C9-4290-B383-D66F2D6FB2D0}">
  <ds:schemaRefs>
    <ds:schemaRef ds:uri="Microsoft.SharePoint.Taxonomy.ContentTypeSync"/>
  </ds:schemaRefs>
</ds:datastoreItem>
</file>

<file path=customXml/itemProps3.xml><?xml version="1.0" encoding="utf-8"?>
<ds:datastoreItem xmlns:ds="http://schemas.openxmlformats.org/officeDocument/2006/customXml" ds:itemID="{EF76BBC7-181A-48E3-8C5E-738477B41C42}">
  <ds:schemaRefs>
    <ds:schemaRef ds:uri="1dec4731-9845-4c5c-9c13-5cbe24bc0acd"/>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4.xml><?xml version="1.0" encoding="utf-8"?>
<ds:datastoreItem xmlns:ds="http://schemas.openxmlformats.org/officeDocument/2006/customXml" ds:itemID="{5AAE496D-2983-424D-9C52-F898E65DF64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1_BDC Theme 2016</Template>
  <TotalTime>8571</TotalTime>
  <Words>1366</Words>
  <Application>Microsoft Office PowerPoint</Application>
  <PresentationFormat>Custom</PresentationFormat>
  <Paragraphs>224</Paragraphs>
  <Slides>16</Slides>
  <Notes>14</Notes>
  <HiddenSlides>0</HiddenSlides>
  <MMClips>0</MMClips>
  <ScaleCrop>false</ScaleCrop>
  <HeadingPairs>
    <vt:vector size="6" baseType="variant">
      <vt:variant>
        <vt:lpstr>Fonts Used</vt:lpstr>
      </vt:variant>
      <vt:variant>
        <vt:i4>11</vt:i4>
      </vt:variant>
      <vt:variant>
        <vt:lpstr>Theme</vt:lpstr>
      </vt:variant>
      <vt:variant>
        <vt:i4>5</vt:i4>
      </vt:variant>
      <vt:variant>
        <vt:lpstr>Slide Titles</vt:lpstr>
      </vt:variant>
      <vt:variant>
        <vt:i4>16</vt:i4>
      </vt:variant>
    </vt:vector>
  </HeadingPairs>
  <TitlesOfParts>
    <vt:vector size="32" baseType="lpstr">
      <vt:lpstr>ＭＳ Ｐゴシック</vt:lpstr>
      <vt:lpstr>Apple Symbols</vt:lpstr>
      <vt:lpstr>-apple-system</vt:lpstr>
      <vt:lpstr>Arial</vt:lpstr>
      <vt:lpstr>Arial Black</vt:lpstr>
      <vt:lpstr>Calibri</vt:lpstr>
      <vt:lpstr>Calibri Light</vt:lpstr>
      <vt:lpstr>Lucida Grande</vt:lpstr>
      <vt:lpstr>Symbol</vt:lpstr>
      <vt:lpstr>Wingdings</vt:lpstr>
      <vt:lpstr>Wingdings 3</vt:lpstr>
      <vt:lpstr>1_BDC Theme 2016</vt:lpstr>
      <vt:lpstr>BDC Theme 2016</vt:lpstr>
      <vt:lpstr>2_BDC Theme 2016</vt:lpstr>
      <vt:lpstr>4_BDC Theme 2016</vt:lpstr>
      <vt:lpstr>Office Theme</vt:lpstr>
      <vt:lpstr>PowerPoint Presentation</vt:lpstr>
      <vt:lpstr>What we do well</vt:lpstr>
      <vt:lpstr>PowerPoint Presentation</vt:lpstr>
      <vt:lpstr>BDC Advisory Services</vt:lpstr>
      <vt:lpstr>PowerPoint Presentation</vt:lpstr>
      <vt:lpstr>PowerPoint Presentation</vt:lpstr>
      <vt:lpstr>Commercial and industrial real estate financing </vt:lpstr>
      <vt:lpstr>PowerPoint Presentation</vt:lpstr>
      <vt:lpstr>PowerPoint Presentation</vt:lpstr>
      <vt:lpstr>Building Purchase &amp; Renovation </vt:lpstr>
      <vt:lpstr>Rental property for investment</vt:lpstr>
      <vt:lpstr>Realty Acquisition </vt:lpstr>
      <vt:lpstr>Unlocking Equity &amp; Flexibility </vt:lpstr>
      <vt:lpstr>Canada Digital Adoption Program* (CDAP)</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Maxime Cadorette</dc:creator>
  <cp:lastModifiedBy>Cindy Hick</cp:lastModifiedBy>
  <cp:revision>32</cp:revision>
  <cp:lastPrinted>2023-12-08T18:34:57Z</cp:lastPrinted>
  <dcterms:created xsi:type="dcterms:W3CDTF">2022-11-18T14:57:55Z</dcterms:created>
  <dcterms:modified xsi:type="dcterms:W3CDTF">2024-02-06T20:02:34Z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UserName">
    <vt:lpwstr>erenelick</vt:lpwstr>
  </property>
  <property fmtid="{D5CDD505-2E9C-101B-9397-08002B2CF9AE}" pid="3" name="ComputerName">
    <vt:lpwstr>DLO0139</vt:lpwstr>
  </property>
  <property fmtid="{D5CDD505-2E9C-101B-9397-08002B2CF9AE}" pid="4" name="ContentTypeId">
    <vt:lpwstr>0x010100C085E17D6B1D4387A3F3C27C8D7960FB006732DBC84B6B4C33BD052CEC2CCF6B2C002A674DFE3F3F17418C54CD265E380DFD</vt:lpwstr>
  </property>
  <property fmtid="{D5CDD505-2E9C-101B-9397-08002B2CF9AE}" pid="5" name="Order">
    <vt:r8>100</vt:r8>
  </property>
  <property fmtid="{D5CDD505-2E9C-101B-9397-08002B2CF9AE}" pid="6" name="BDCECM_DispApprover">
    <vt:lpwstr>1;#VP Marketing ＆ Communication|5abfdd78-a465-471f-a171-4f0ea52b9447</vt:lpwstr>
  </property>
  <property fmtid="{D5CDD505-2E9C-101B-9397-08002B2CF9AE}" pid="7" name="BDCECM_RecordSeries">
    <vt:lpwstr>7;#3540-15 - Branding|0273f517-4ecb-4156-bfae-a4403fdba048</vt:lpwstr>
  </property>
  <property fmtid="{D5CDD505-2E9C-101B-9397-08002B2CF9AE}" pid="8" name="BDCECM_InformationSecurityCategorization">
    <vt:lpwstr>3;#Limited|df490007-b3cd-426a-8013-ffab46985cca</vt:lpwstr>
  </property>
  <property fmtid="{D5CDD505-2E9C-101B-9397-08002B2CF9AE}" pid="9" name="BDCECM_SMCFunc">
    <vt:lpwstr>2;#SVP Marketing and Public Affairs|3c451643-81d1-4553-841b-1630206b6b36</vt:lpwstr>
  </property>
</Properties>
</file>