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1549" r:id="rId6"/>
    <p:sldId id="4065" r:id="rId7"/>
    <p:sldId id="4066" r:id="rId8"/>
    <p:sldId id="4071" r:id="rId9"/>
    <p:sldId id="4070" r:id="rId10"/>
    <p:sldId id="4069" r:id="rId11"/>
    <p:sldId id="4068" r:id="rId12"/>
    <p:sldId id="4074" r:id="rId13"/>
    <p:sldId id="4064" r:id="rId14"/>
    <p:sldId id="366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C7E2B-6D18-F14B-1D1C-BC556C594584}" name="Collins Kelly, Beth (MLTSD)" initials="C(" userId="S::beth.collinskelly@ontario.ca::8bf83fd0-d3a7-478a-83fd-8e739adaff4f" providerId="AD"/>
  <p188:author id="{BE1382A8-089C-B96B-B1B4-6756C78F0C64}" name="Kelly, Dawn (MLTSD)" initials="KD(" userId="S::Dawn.Kelly@ontario.ca::7430e196-4fc3-4d94-96b8-05c913919c58" providerId="AD"/>
  <p188:author id="{A69251B1-8FB4-073D-5297-743DD295D894}" name="Bailly, Ayumi (MLITSD)" initials="BA(" userId="S::Ayumi.Bailly@ontario.ca::2213f3d0-d089-4188-b23c-ac79223783b1" providerId="AD"/>
  <p188:author id="{39F4EFE1-C21C-7850-2CB2-6080395534B1}" name="Erin McCloskey" initials="EM" userId="S::Erin.McCloskey@ontario.ca::88e3813b-ffac-42e4-b075-ec2884d8e0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exson, Samantha (MLITSD)" initials="O(" lastIdx="17" clrIdx="6">
    <p:extLst>
      <p:ext uri="{19B8F6BF-5375-455C-9EA6-DF929625EA0E}">
        <p15:presenceInfo xmlns:p15="http://schemas.microsoft.com/office/powerpoint/2012/main" userId="S::samantha.olexson@ontario.ca::cb69481d-10be-410d-9ccf-f6f6a9cabcdc" providerId="AD"/>
      </p:ext>
    </p:extLst>
  </p:cmAuthor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imerick, Alison (MLTSD)" initials="LA(" lastIdx="2" clrIdx="1">
    <p:extLst>
      <p:ext uri="{19B8F6BF-5375-455C-9EA6-DF929625EA0E}">
        <p15:presenceInfo xmlns:p15="http://schemas.microsoft.com/office/powerpoint/2012/main" userId="S::Alison.Limerick@ontario.ca::57609827-fbc7-4c36-a2c8-84ff6b6038bf" providerId="AD"/>
      </p:ext>
    </p:extLst>
  </p:cmAuthor>
  <p:cmAuthor id="3" name="McDonald, Joanna (MLTSD)" initials="MJ(" lastIdx="4" clrIdx="2">
    <p:extLst>
      <p:ext uri="{19B8F6BF-5375-455C-9EA6-DF929625EA0E}">
        <p15:presenceInfo xmlns:p15="http://schemas.microsoft.com/office/powerpoint/2012/main" userId="S::Joanna.McDonald@ontario.ca::4ed3a2a4-2323-4533-bbba-789963fe231e" providerId="AD"/>
      </p:ext>
    </p:extLst>
  </p:cmAuthor>
  <p:cmAuthor id="4" name="Bailly, Ayumi (MLTSD)" initials="BA(" lastIdx="65" clrIdx="3">
    <p:extLst>
      <p:ext uri="{19B8F6BF-5375-455C-9EA6-DF929625EA0E}">
        <p15:presenceInfo xmlns:p15="http://schemas.microsoft.com/office/powerpoint/2012/main" userId="S::Ayumi.Bailly@ontario.ca::2213f3d0-d089-4188-b23c-ac79223783b1" providerId="AD"/>
      </p:ext>
    </p:extLst>
  </p:cmAuthor>
  <p:cmAuthor id="5" name="McCloskey, Erin (MLITSD)" initials="M(" lastIdx="13" clrIdx="4">
    <p:extLst>
      <p:ext uri="{19B8F6BF-5375-455C-9EA6-DF929625EA0E}">
        <p15:presenceInfo xmlns:p15="http://schemas.microsoft.com/office/powerpoint/2012/main" userId="S::erin.mccloskey@ontario.ca::88e3813b-ffac-42e4-b075-ec2884d8e019" providerId="AD"/>
      </p:ext>
    </p:extLst>
  </p:cmAuthor>
  <p:cmAuthor id="6" name="Kelly, Dawn (MLITSD)" initials="KD(" lastIdx="33" clrIdx="5">
    <p:extLst>
      <p:ext uri="{19B8F6BF-5375-455C-9EA6-DF929625EA0E}">
        <p15:presenceInfo xmlns:p15="http://schemas.microsoft.com/office/powerpoint/2012/main" userId="S::Dawn.Kelly@ontario.ca::7430e196-4fc3-4d94-96b8-05c913919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667"/>
    <a:srgbClr val="BFB699"/>
    <a:srgbClr val="669900"/>
    <a:srgbClr val="01CEAF"/>
    <a:srgbClr val="969C74"/>
    <a:srgbClr val="F3C35B"/>
    <a:srgbClr val="5C646F"/>
    <a:srgbClr val="C1B28F"/>
    <a:srgbClr val="4773AA"/>
    <a:srgbClr val="A3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63428" autoAdjust="0"/>
  </p:normalViewPr>
  <p:slideViewPr>
    <p:cSldViewPr snapToGrid="0">
      <p:cViewPr varScale="1">
        <p:scale>
          <a:sx n="73" d="100"/>
          <a:sy n="73" d="100"/>
        </p:scale>
        <p:origin x="20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ntariogov.sharepoint.com/sites/PEO/EAO/Research/GWG%20by%20Region/Updated%20Documents/Graphs%20for%20Report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ntariogov.sharepoint.com/sites/PEO/EAO/Research/GWG%20by%20Region/Updated%20Documents/Graphs%20for%20Report%20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ntariogov.sharepoint.com/sites/PEO/EAO/Research/GWG%20by%20Region/Updated%20Documents/Graphs%20for%20Report%20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Ontario and Elliot Lake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'Elliot Lake'!$C$2</c:f>
              <c:strCache>
                <c:ptCount val="1"/>
                <c:pt idx="0">
                  <c:v>Ontario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'Elliot Lake'!$B$3:$B$9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'Elliot Lake'!$C$3:$C$9</c:f>
              <c:numCache>
                <c:formatCode>General</c:formatCode>
                <c:ptCount val="7"/>
                <c:pt idx="0">
                  <c:v>0.25</c:v>
                </c:pt>
                <c:pt idx="1">
                  <c:v>0.68</c:v>
                </c:pt>
                <c:pt idx="2">
                  <c:v>0.55000000000000004</c:v>
                </c:pt>
                <c:pt idx="3">
                  <c:v>0.63</c:v>
                </c:pt>
                <c:pt idx="4">
                  <c:v>0.3</c:v>
                </c:pt>
                <c:pt idx="5">
                  <c:v>0.34</c:v>
                </c:pt>
                <c:pt idx="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6-4D14-A1A3-E1884092B5CD}"/>
            </c:ext>
          </c:extLst>
        </c:ser>
        <c:ser>
          <c:idx val="1"/>
          <c:order val="1"/>
          <c:tx>
            <c:strRef>
              <c:f>'Elliot Lake'!$D$2</c:f>
              <c:strCache>
                <c:ptCount val="1"/>
                <c:pt idx="0">
                  <c:v>Elliot Lake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'Elliot Lake'!$B$3:$B$9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'Elliot Lake'!$D$3:$D$9</c:f>
              <c:numCache>
                <c:formatCode>General</c:formatCode>
                <c:ptCount val="7"/>
                <c:pt idx="0">
                  <c:v>0.08</c:v>
                </c:pt>
                <c:pt idx="1">
                  <c:v>0.45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0.1</c:v>
                </c:pt>
                <c:pt idx="5">
                  <c:v>0.03</c:v>
                </c:pt>
                <c:pt idx="6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6-4D14-A1A3-E1884092B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754584"/>
        <c:axId val="250753928"/>
      </c:barChart>
      <c:catAx>
        <c:axId val="25075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53928"/>
        <c:crosses val="autoZero"/>
        <c:auto val="1"/>
        <c:lblAlgn val="ctr"/>
        <c:lblOffset val="100"/>
        <c:noMultiLvlLbl val="0"/>
      </c:catAx>
      <c:valAx>
        <c:axId val="25075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5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Ontario and Leamington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Leamington!$C$2</c:f>
              <c:strCache>
                <c:ptCount val="1"/>
                <c:pt idx="0">
                  <c:v>Ontario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Leamington!$B$3:$B$9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Leamington!$C$3:$C$9</c:f>
              <c:numCache>
                <c:formatCode>General</c:formatCode>
                <c:ptCount val="7"/>
                <c:pt idx="0">
                  <c:v>0.25</c:v>
                </c:pt>
                <c:pt idx="1">
                  <c:v>0.68</c:v>
                </c:pt>
                <c:pt idx="2">
                  <c:v>0.55000000000000004</c:v>
                </c:pt>
                <c:pt idx="3">
                  <c:v>0.63</c:v>
                </c:pt>
                <c:pt idx="4">
                  <c:v>0.3</c:v>
                </c:pt>
                <c:pt idx="5">
                  <c:v>0.34</c:v>
                </c:pt>
                <c:pt idx="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8-46F0-9807-1D35DCF7134C}"/>
            </c:ext>
          </c:extLst>
        </c:ser>
        <c:ser>
          <c:idx val="1"/>
          <c:order val="1"/>
          <c:tx>
            <c:strRef>
              <c:f>Leamington!$D$2</c:f>
              <c:strCache>
                <c:ptCount val="1"/>
                <c:pt idx="0">
                  <c:v>Leamington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Leamington!$B$3:$B$9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Leamington!$D$3:$D$9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0.38</c:v>
                </c:pt>
                <c:pt idx="2">
                  <c:v>0.52</c:v>
                </c:pt>
                <c:pt idx="3">
                  <c:v>0.57999999999999996</c:v>
                </c:pt>
                <c:pt idx="4">
                  <c:v>0.3</c:v>
                </c:pt>
                <c:pt idx="5">
                  <c:v>0.2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8-46F0-9807-1D35DCF71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031608"/>
        <c:axId val="1020023408"/>
      </c:barChart>
      <c:catAx>
        <c:axId val="102003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023408"/>
        <c:crosses val="autoZero"/>
        <c:auto val="1"/>
        <c:lblAlgn val="ctr"/>
        <c:lblOffset val="100"/>
        <c:noMultiLvlLbl val="0"/>
      </c:catAx>
      <c:valAx>
        <c:axId val="102002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03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Ontario and Petawawa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Petawawa!$C$2</c:f>
              <c:strCache>
                <c:ptCount val="1"/>
                <c:pt idx="0">
                  <c:v>Ontario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Petawawa!$B$3:$B$9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Petawawa!$C$3:$C$9</c:f>
              <c:numCache>
                <c:formatCode>General</c:formatCode>
                <c:ptCount val="7"/>
                <c:pt idx="0">
                  <c:v>0.25</c:v>
                </c:pt>
                <c:pt idx="1">
                  <c:v>0.68</c:v>
                </c:pt>
                <c:pt idx="2">
                  <c:v>0.55000000000000004</c:v>
                </c:pt>
                <c:pt idx="3">
                  <c:v>0.63</c:v>
                </c:pt>
                <c:pt idx="4">
                  <c:v>0.3</c:v>
                </c:pt>
                <c:pt idx="5">
                  <c:v>0.34</c:v>
                </c:pt>
                <c:pt idx="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5-4621-B3EB-D913D73C4529}"/>
            </c:ext>
          </c:extLst>
        </c:ser>
        <c:ser>
          <c:idx val="1"/>
          <c:order val="1"/>
          <c:tx>
            <c:strRef>
              <c:f>Petawawa!$D$2</c:f>
              <c:strCache>
                <c:ptCount val="1"/>
                <c:pt idx="0">
                  <c:v>Petawawa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Petawawa!$B$3:$B$9</c:f>
              <c:strCache>
                <c:ptCount val="7"/>
                <c:pt idx="0">
                  <c:v>GWG</c:v>
                </c:pt>
                <c:pt idx="1">
                  <c:v>Postsecondary Education</c:v>
                </c:pt>
                <c:pt idx="2">
                  <c:v>Employment Rate</c:v>
                </c:pt>
                <c:pt idx="3">
                  <c:v>Labour Force Participation</c:v>
                </c:pt>
                <c:pt idx="4">
                  <c:v>Immigration</c:v>
                </c:pt>
                <c:pt idx="5">
                  <c:v>Visible Minority</c:v>
                </c:pt>
                <c:pt idx="6">
                  <c:v>English or French as first language</c:v>
                </c:pt>
              </c:strCache>
            </c:strRef>
          </c:cat>
          <c:val>
            <c:numRef>
              <c:f>Petawawa!$D$3:$D$9</c:f>
              <c:numCache>
                <c:formatCode>General</c:formatCode>
                <c:ptCount val="7"/>
                <c:pt idx="0">
                  <c:v>0.47</c:v>
                </c:pt>
                <c:pt idx="1">
                  <c:v>0.59</c:v>
                </c:pt>
                <c:pt idx="2">
                  <c:v>0.66</c:v>
                </c:pt>
                <c:pt idx="3">
                  <c:v>0.71</c:v>
                </c:pt>
                <c:pt idx="4">
                  <c:v>0.06</c:v>
                </c:pt>
                <c:pt idx="5">
                  <c:v>0.06</c:v>
                </c:pt>
                <c:pt idx="6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5-4621-B3EB-D913D73C4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245280"/>
        <c:axId val="241245936"/>
      </c:barChart>
      <c:catAx>
        <c:axId val="2412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245936"/>
        <c:crosses val="autoZero"/>
        <c:auto val="1"/>
        <c:lblAlgn val="ctr"/>
        <c:lblOffset val="100"/>
        <c:noMultiLvlLbl val="0"/>
      </c:catAx>
      <c:valAx>
        <c:axId val="2412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2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D9ACC-30E1-42CF-A3C1-E4A4C57D36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47DAF9-4D11-4B24-92D8-7F9EBC803A58}">
      <dgm:prSet/>
      <dgm:spPr/>
      <dgm:t>
        <a:bodyPr/>
        <a:lstStyle/>
        <a:p>
          <a:r>
            <a:rPr lang="en-CA" dirty="0"/>
            <a:t>Municipalities with higher levels of women with </a:t>
          </a:r>
          <a:r>
            <a:rPr lang="en-CA" b="1" dirty="0"/>
            <a:t>post-secondary</a:t>
          </a:r>
          <a:r>
            <a:rPr lang="en-CA" dirty="0"/>
            <a:t> </a:t>
          </a:r>
          <a:r>
            <a:rPr lang="en-CA" b="1" dirty="0"/>
            <a:t>education</a:t>
          </a:r>
          <a:r>
            <a:rPr lang="en-CA" dirty="0"/>
            <a:t> seem to be more likely to have a smaller gender wage gap. </a:t>
          </a:r>
          <a:endParaRPr lang="en-US" dirty="0"/>
        </a:p>
      </dgm:t>
    </dgm:pt>
    <dgm:pt modelId="{907D0621-C7B7-4311-BCCB-640C5530FD2E}" type="parTrans" cxnId="{9E21CBD8-E5A9-4293-BF93-C56B39F2A27E}">
      <dgm:prSet/>
      <dgm:spPr/>
      <dgm:t>
        <a:bodyPr/>
        <a:lstStyle/>
        <a:p>
          <a:endParaRPr lang="en-US"/>
        </a:p>
      </dgm:t>
    </dgm:pt>
    <dgm:pt modelId="{8FE01422-0525-4973-B08A-0D57D314D5F3}" type="sibTrans" cxnId="{9E21CBD8-E5A9-4293-BF93-C56B39F2A27E}">
      <dgm:prSet/>
      <dgm:spPr/>
      <dgm:t>
        <a:bodyPr/>
        <a:lstStyle/>
        <a:p>
          <a:endParaRPr lang="en-US"/>
        </a:p>
      </dgm:t>
    </dgm:pt>
    <dgm:pt modelId="{281CABA5-43D4-4051-AADF-B92272DD0660}">
      <dgm:prSet/>
      <dgm:spPr/>
      <dgm:t>
        <a:bodyPr/>
        <a:lstStyle/>
        <a:p>
          <a:r>
            <a:rPr lang="en-CA"/>
            <a:t>Jurisdictions with a greater number of </a:t>
          </a:r>
          <a:r>
            <a:rPr lang="en-CA" b="1"/>
            <a:t>female-dominated industries </a:t>
          </a:r>
          <a:r>
            <a:rPr lang="en-CA"/>
            <a:t>tend to have smaller wage gaps (and vice versa). </a:t>
          </a:r>
          <a:endParaRPr lang="en-US"/>
        </a:p>
      </dgm:t>
    </dgm:pt>
    <dgm:pt modelId="{2E071D1F-1B36-404E-8FCC-A1B4D421A576}" type="parTrans" cxnId="{6D9A89A2-E0BD-4332-9B9F-F04A79DF8A73}">
      <dgm:prSet/>
      <dgm:spPr/>
      <dgm:t>
        <a:bodyPr/>
        <a:lstStyle/>
        <a:p>
          <a:endParaRPr lang="en-US"/>
        </a:p>
      </dgm:t>
    </dgm:pt>
    <dgm:pt modelId="{95E38089-6EE7-4042-8C20-4E8D4D6A997C}" type="sibTrans" cxnId="{6D9A89A2-E0BD-4332-9B9F-F04A79DF8A73}">
      <dgm:prSet/>
      <dgm:spPr/>
      <dgm:t>
        <a:bodyPr/>
        <a:lstStyle/>
        <a:p>
          <a:endParaRPr lang="en-US"/>
        </a:p>
      </dgm:t>
    </dgm:pt>
    <dgm:pt modelId="{98070FCD-0CCA-4BE7-A83F-B72B21AC4BB8}">
      <dgm:prSet/>
      <dgm:spPr/>
      <dgm:t>
        <a:bodyPr/>
        <a:lstStyle/>
        <a:p>
          <a:r>
            <a:rPr lang="en-CA"/>
            <a:t>Jurisdictions where the </a:t>
          </a:r>
          <a:r>
            <a:rPr lang="en-CA" b="1"/>
            <a:t>average maternal age </a:t>
          </a:r>
          <a:r>
            <a:rPr lang="en-CA"/>
            <a:t>at first birth is lower tend to have wider gender wage gaps</a:t>
          </a:r>
          <a:endParaRPr lang="en-US"/>
        </a:p>
      </dgm:t>
    </dgm:pt>
    <dgm:pt modelId="{C88192FA-68C5-4CBB-A3DE-07485E0A8192}" type="parTrans" cxnId="{9051AFED-24CF-4238-AE5C-648ABE703F87}">
      <dgm:prSet/>
      <dgm:spPr/>
      <dgm:t>
        <a:bodyPr/>
        <a:lstStyle/>
        <a:p>
          <a:endParaRPr lang="en-US"/>
        </a:p>
      </dgm:t>
    </dgm:pt>
    <dgm:pt modelId="{F8B13C81-1E5E-4037-ACE5-1039961AFE55}" type="sibTrans" cxnId="{9051AFED-24CF-4238-AE5C-648ABE703F87}">
      <dgm:prSet/>
      <dgm:spPr/>
      <dgm:t>
        <a:bodyPr/>
        <a:lstStyle/>
        <a:p>
          <a:endParaRPr lang="en-US"/>
        </a:p>
      </dgm:t>
    </dgm:pt>
    <dgm:pt modelId="{2B67918F-F2D5-4AC2-A427-390243462685}" type="pres">
      <dgm:prSet presAssocID="{1A4D9ACC-30E1-42CF-A3C1-E4A4C57D36EF}" presName="linear" presStyleCnt="0">
        <dgm:presLayoutVars>
          <dgm:animLvl val="lvl"/>
          <dgm:resizeHandles val="exact"/>
        </dgm:presLayoutVars>
      </dgm:prSet>
      <dgm:spPr/>
    </dgm:pt>
    <dgm:pt modelId="{AFE00540-9AC0-4AD2-898F-AE46DB5EDA8A}" type="pres">
      <dgm:prSet presAssocID="{7C47DAF9-4D11-4B24-92D8-7F9EBC803A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AFD68B-7324-4BF0-BAC2-039F962C7908}" type="pres">
      <dgm:prSet presAssocID="{8FE01422-0525-4973-B08A-0D57D314D5F3}" presName="spacer" presStyleCnt="0"/>
      <dgm:spPr/>
    </dgm:pt>
    <dgm:pt modelId="{2BAECC69-F5F5-4813-80E6-8B4D0FCCA072}" type="pres">
      <dgm:prSet presAssocID="{281CABA5-43D4-4051-AADF-B92272DD06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36DACA-BAD1-40FC-84DC-FD0B8AD4DC23}" type="pres">
      <dgm:prSet presAssocID="{95E38089-6EE7-4042-8C20-4E8D4D6A997C}" presName="spacer" presStyleCnt="0"/>
      <dgm:spPr/>
    </dgm:pt>
    <dgm:pt modelId="{C56525A9-E934-4826-8720-21732B55C644}" type="pres">
      <dgm:prSet presAssocID="{98070FCD-0CCA-4BE7-A83F-B72B21AC4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E2C05D-394F-45D7-87E7-FDB34A665DE8}" type="presOf" srcId="{98070FCD-0CCA-4BE7-A83F-B72B21AC4BB8}" destId="{C56525A9-E934-4826-8720-21732B55C644}" srcOrd="0" destOrd="0" presId="urn:microsoft.com/office/officeart/2005/8/layout/vList2"/>
    <dgm:cxn modelId="{6D9A89A2-E0BD-4332-9B9F-F04A79DF8A73}" srcId="{1A4D9ACC-30E1-42CF-A3C1-E4A4C57D36EF}" destId="{281CABA5-43D4-4051-AADF-B92272DD0660}" srcOrd="1" destOrd="0" parTransId="{2E071D1F-1B36-404E-8FCC-A1B4D421A576}" sibTransId="{95E38089-6EE7-4042-8C20-4E8D4D6A997C}"/>
    <dgm:cxn modelId="{C56A61AD-62FA-4D80-9067-1F10AE254933}" type="presOf" srcId="{1A4D9ACC-30E1-42CF-A3C1-E4A4C57D36EF}" destId="{2B67918F-F2D5-4AC2-A427-390243462685}" srcOrd="0" destOrd="0" presId="urn:microsoft.com/office/officeart/2005/8/layout/vList2"/>
    <dgm:cxn modelId="{577A95CD-0AB9-4475-B9DC-2E7F658DD4B0}" type="presOf" srcId="{7C47DAF9-4D11-4B24-92D8-7F9EBC803A58}" destId="{AFE00540-9AC0-4AD2-898F-AE46DB5EDA8A}" srcOrd="0" destOrd="0" presId="urn:microsoft.com/office/officeart/2005/8/layout/vList2"/>
    <dgm:cxn modelId="{9E21CBD8-E5A9-4293-BF93-C56B39F2A27E}" srcId="{1A4D9ACC-30E1-42CF-A3C1-E4A4C57D36EF}" destId="{7C47DAF9-4D11-4B24-92D8-7F9EBC803A58}" srcOrd="0" destOrd="0" parTransId="{907D0621-C7B7-4311-BCCB-640C5530FD2E}" sibTransId="{8FE01422-0525-4973-B08A-0D57D314D5F3}"/>
    <dgm:cxn modelId="{9051AFED-24CF-4238-AE5C-648ABE703F87}" srcId="{1A4D9ACC-30E1-42CF-A3C1-E4A4C57D36EF}" destId="{98070FCD-0CCA-4BE7-A83F-B72B21AC4BB8}" srcOrd="2" destOrd="0" parTransId="{C88192FA-68C5-4CBB-A3DE-07485E0A8192}" sibTransId="{F8B13C81-1E5E-4037-ACE5-1039961AFE55}"/>
    <dgm:cxn modelId="{0DE36CF8-876E-4C4E-97F7-3BFA90BA731E}" type="presOf" srcId="{281CABA5-43D4-4051-AADF-B92272DD0660}" destId="{2BAECC69-F5F5-4813-80E6-8B4D0FCCA072}" srcOrd="0" destOrd="0" presId="urn:microsoft.com/office/officeart/2005/8/layout/vList2"/>
    <dgm:cxn modelId="{C05E9D2C-5D17-42D2-9DDE-6184335D924D}" type="presParOf" srcId="{2B67918F-F2D5-4AC2-A427-390243462685}" destId="{AFE00540-9AC0-4AD2-898F-AE46DB5EDA8A}" srcOrd="0" destOrd="0" presId="urn:microsoft.com/office/officeart/2005/8/layout/vList2"/>
    <dgm:cxn modelId="{0BBD342A-777A-4F00-8C05-679C25DC8F25}" type="presParOf" srcId="{2B67918F-F2D5-4AC2-A427-390243462685}" destId="{9BAFD68B-7324-4BF0-BAC2-039F962C7908}" srcOrd="1" destOrd="0" presId="urn:microsoft.com/office/officeart/2005/8/layout/vList2"/>
    <dgm:cxn modelId="{E7057E41-28DD-4DE7-BFFD-C595241664A5}" type="presParOf" srcId="{2B67918F-F2D5-4AC2-A427-390243462685}" destId="{2BAECC69-F5F5-4813-80E6-8B4D0FCCA072}" srcOrd="2" destOrd="0" presId="urn:microsoft.com/office/officeart/2005/8/layout/vList2"/>
    <dgm:cxn modelId="{53306EEF-0CCE-4B05-9D0B-DE49687B4D36}" type="presParOf" srcId="{2B67918F-F2D5-4AC2-A427-390243462685}" destId="{DE36DACA-BAD1-40FC-84DC-FD0B8AD4DC23}" srcOrd="3" destOrd="0" presId="urn:microsoft.com/office/officeart/2005/8/layout/vList2"/>
    <dgm:cxn modelId="{C9863530-114E-44E6-BAE1-7F8FBCD5B2F9}" type="presParOf" srcId="{2B67918F-F2D5-4AC2-A427-390243462685}" destId="{C56525A9-E934-4826-8720-21732B55C6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D9ACC-30E1-42CF-A3C1-E4A4C57D36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47DAF9-4D11-4B24-92D8-7F9EBC803A58}">
      <dgm:prSet/>
      <dgm:spPr/>
      <dgm:t>
        <a:bodyPr/>
        <a:lstStyle/>
        <a:p>
          <a:pPr rtl="0"/>
          <a:r>
            <a:rPr lang="en-CA" dirty="0">
              <a:latin typeface="Calibri Light" panose="020F0302020204030204"/>
            </a:rPr>
            <a:t>Labour Market Participation rates. </a:t>
          </a:r>
          <a:endParaRPr lang="en-US" dirty="0"/>
        </a:p>
      </dgm:t>
    </dgm:pt>
    <dgm:pt modelId="{907D0621-C7B7-4311-BCCB-640C5530FD2E}" type="parTrans" cxnId="{9E21CBD8-E5A9-4293-BF93-C56B39F2A27E}">
      <dgm:prSet/>
      <dgm:spPr/>
      <dgm:t>
        <a:bodyPr/>
        <a:lstStyle/>
        <a:p>
          <a:endParaRPr lang="en-US"/>
        </a:p>
      </dgm:t>
    </dgm:pt>
    <dgm:pt modelId="{8FE01422-0525-4973-B08A-0D57D314D5F3}" type="sibTrans" cxnId="{9E21CBD8-E5A9-4293-BF93-C56B39F2A27E}">
      <dgm:prSet/>
      <dgm:spPr/>
      <dgm:t>
        <a:bodyPr/>
        <a:lstStyle/>
        <a:p>
          <a:endParaRPr lang="en-US"/>
        </a:p>
      </dgm:t>
    </dgm:pt>
    <dgm:pt modelId="{281CABA5-43D4-4051-AADF-B92272DD0660}">
      <dgm:prSet/>
      <dgm:spPr/>
      <dgm:t>
        <a:bodyPr/>
        <a:lstStyle/>
        <a:p>
          <a:pPr rtl="0"/>
          <a:r>
            <a:rPr lang="en-CA" dirty="0">
              <a:latin typeface="Calibri Light" panose="020F0302020204030204"/>
            </a:rPr>
            <a:t> Increased time spent on unpaid domestic work.</a:t>
          </a:r>
          <a:r>
            <a:rPr lang="en-CA" dirty="0"/>
            <a:t> </a:t>
          </a:r>
          <a:endParaRPr lang="en-US" dirty="0"/>
        </a:p>
      </dgm:t>
    </dgm:pt>
    <dgm:pt modelId="{2E071D1F-1B36-404E-8FCC-A1B4D421A576}" type="parTrans" cxnId="{6D9A89A2-E0BD-4332-9B9F-F04A79DF8A73}">
      <dgm:prSet/>
      <dgm:spPr/>
      <dgm:t>
        <a:bodyPr/>
        <a:lstStyle/>
        <a:p>
          <a:endParaRPr lang="en-US"/>
        </a:p>
      </dgm:t>
    </dgm:pt>
    <dgm:pt modelId="{95E38089-6EE7-4042-8C20-4E8D4D6A997C}" type="sibTrans" cxnId="{6D9A89A2-E0BD-4332-9B9F-F04A79DF8A73}">
      <dgm:prSet/>
      <dgm:spPr/>
      <dgm:t>
        <a:bodyPr/>
        <a:lstStyle/>
        <a:p>
          <a:endParaRPr lang="en-US"/>
        </a:p>
      </dgm:t>
    </dgm:pt>
    <dgm:pt modelId="{98070FCD-0CCA-4BE7-A83F-B72B21AC4BB8}">
      <dgm:prSet/>
      <dgm:spPr/>
      <dgm:t>
        <a:bodyPr/>
        <a:lstStyle/>
        <a:p>
          <a:pPr rtl="0"/>
          <a:r>
            <a:rPr lang="en-CA" dirty="0">
              <a:latin typeface="Calibri Light" panose="020F0302020204030204"/>
            </a:rPr>
            <a:t>Little access </a:t>
          </a:r>
          <a:r>
            <a:rPr lang="en-CA" dirty="0"/>
            <a:t>to </a:t>
          </a:r>
          <a:r>
            <a:rPr lang="en-CA" dirty="0">
              <a:latin typeface="Calibri Light" panose="020F0302020204030204"/>
            </a:rPr>
            <a:t>essential services like childcare and public transporation. </a:t>
          </a:r>
          <a:endParaRPr lang="en-CA" dirty="0"/>
        </a:p>
      </dgm:t>
    </dgm:pt>
    <dgm:pt modelId="{C88192FA-68C5-4CBB-A3DE-07485E0A8192}" type="parTrans" cxnId="{9051AFED-24CF-4238-AE5C-648ABE703F87}">
      <dgm:prSet/>
      <dgm:spPr/>
      <dgm:t>
        <a:bodyPr/>
        <a:lstStyle/>
        <a:p>
          <a:endParaRPr lang="en-US"/>
        </a:p>
      </dgm:t>
    </dgm:pt>
    <dgm:pt modelId="{F8B13C81-1E5E-4037-ACE5-1039961AFE55}" type="sibTrans" cxnId="{9051AFED-24CF-4238-AE5C-648ABE703F87}">
      <dgm:prSet/>
      <dgm:spPr/>
      <dgm:t>
        <a:bodyPr/>
        <a:lstStyle/>
        <a:p>
          <a:endParaRPr lang="en-US"/>
        </a:p>
      </dgm:t>
    </dgm:pt>
    <dgm:pt modelId="{2B67918F-F2D5-4AC2-A427-390243462685}" type="pres">
      <dgm:prSet presAssocID="{1A4D9ACC-30E1-42CF-A3C1-E4A4C57D36EF}" presName="linear" presStyleCnt="0">
        <dgm:presLayoutVars>
          <dgm:animLvl val="lvl"/>
          <dgm:resizeHandles val="exact"/>
        </dgm:presLayoutVars>
      </dgm:prSet>
      <dgm:spPr/>
    </dgm:pt>
    <dgm:pt modelId="{AFE00540-9AC0-4AD2-898F-AE46DB5EDA8A}" type="pres">
      <dgm:prSet presAssocID="{7C47DAF9-4D11-4B24-92D8-7F9EBC803A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AFD68B-7324-4BF0-BAC2-039F962C7908}" type="pres">
      <dgm:prSet presAssocID="{8FE01422-0525-4973-B08A-0D57D314D5F3}" presName="spacer" presStyleCnt="0"/>
      <dgm:spPr/>
    </dgm:pt>
    <dgm:pt modelId="{2BAECC69-F5F5-4813-80E6-8B4D0FCCA072}" type="pres">
      <dgm:prSet presAssocID="{281CABA5-43D4-4051-AADF-B92272DD06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36DACA-BAD1-40FC-84DC-FD0B8AD4DC23}" type="pres">
      <dgm:prSet presAssocID="{95E38089-6EE7-4042-8C20-4E8D4D6A997C}" presName="spacer" presStyleCnt="0"/>
      <dgm:spPr/>
    </dgm:pt>
    <dgm:pt modelId="{C56525A9-E934-4826-8720-21732B55C644}" type="pres">
      <dgm:prSet presAssocID="{98070FCD-0CCA-4BE7-A83F-B72B21AC4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E2C05D-394F-45D7-87E7-FDB34A665DE8}" type="presOf" srcId="{98070FCD-0CCA-4BE7-A83F-B72B21AC4BB8}" destId="{C56525A9-E934-4826-8720-21732B55C644}" srcOrd="0" destOrd="0" presId="urn:microsoft.com/office/officeart/2005/8/layout/vList2"/>
    <dgm:cxn modelId="{6D9A89A2-E0BD-4332-9B9F-F04A79DF8A73}" srcId="{1A4D9ACC-30E1-42CF-A3C1-E4A4C57D36EF}" destId="{281CABA5-43D4-4051-AADF-B92272DD0660}" srcOrd="1" destOrd="0" parTransId="{2E071D1F-1B36-404E-8FCC-A1B4D421A576}" sibTransId="{95E38089-6EE7-4042-8C20-4E8D4D6A997C}"/>
    <dgm:cxn modelId="{C56A61AD-62FA-4D80-9067-1F10AE254933}" type="presOf" srcId="{1A4D9ACC-30E1-42CF-A3C1-E4A4C57D36EF}" destId="{2B67918F-F2D5-4AC2-A427-390243462685}" srcOrd="0" destOrd="0" presId="urn:microsoft.com/office/officeart/2005/8/layout/vList2"/>
    <dgm:cxn modelId="{577A95CD-0AB9-4475-B9DC-2E7F658DD4B0}" type="presOf" srcId="{7C47DAF9-4D11-4B24-92D8-7F9EBC803A58}" destId="{AFE00540-9AC0-4AD2-898F-AE46DB5EDA8A}" srcOrd="0" destOrd="0" presId="urn:microsoft.com/office/officeart/2005/8/layout/vList2"/>
    <dgm:cxn modelId="{9E21CBD8-E5A9-4293-BF93-C56B39F2A27E}" srcId="{1A4D9ACC-30E1-42CF-A3C1-E4A4C57D36EF}" destId="{7C47DAF9-4D11-4B24-92D8-7F9EBC803A58}" srcOrd="0" destOrd="0" parTransId="{907D0621-C7B7-4311-BCCB-640C5530FD2E}" sibTransId="{8FE01422-0525-4973-B08A-0D57D314D5F3}"/>
    <dgm:cxn modelId="{9051AFED-24CF-4238-AE5C-648ABE703F87}" srcId="{1A4D9ACC-30E1-42CF-A3C1-E4A4C57D36EF}" destId="{98070FCD-0CCA-4BE7-A83F-B72B21AC4BB8}" srcOrd="2" destOrd="0" parTransId="{C88192FA-68C5-4CBB-A3DE-07485E0A8192}" sibTransId="{F8B13C81-1E5E-4037-ACE5-1039961AFE55}"/>
    <dgm:cxn modelId="{0DE36CF8-876E-4C4E-97F7-3BFA90BA731E}" type="presOf" srcId="{281CABA5-43D4-4051-AADF-B92272DD0660}" destId="{2BAECC69-F5F5-4813-80E6-8B4D0FCCA072}" srcOrd="0" destOrd="0" presId="urn:microsoft.com/office/officeart/2005/8/layout/vList2"/>
    <dgm:cxn modelId="{C05E9D2C-5D17-42D2-9DDE-6184335D924D}" type="presParOf" srcId="{2B67918F-F2D5-4AC2-A427-390243462685}" destId="{AFE00540-9AC0-4AD2-898F-AE46DB5EDA8A}" srcOrd="0" destOrd="0" presId="urn:microsoft.com/office/officeart/2005/8/layout/vList2"/>
    <dgm:cxn modelId="{0BBD342A-777A-4F00-8C05-679C25DC8F25}" type="presParOf" srcId="{2B67918F-F2D5-4AC2-A427-390243462685}" destId="{9BAFD68B-7324-4BF0-BAC2-039F962C7908}" srcOrd="1" destOrd="0" presId="urn:microsoft.com/office/officeart/2005/8/layout/vList2"/>
    <dgm:cxn modelId="{E7057E41-28DD-4DE7-BFFD-C595241664A5}" type="presParOf" srcId="{2B67918F-F2D5-4AC2-A427-390243462685}" destId="{2BAECC69-F5F5-4813-80E6-8B4D0FCCA072}" srcOrd="2" destOrd="0" presId="urn:microsoft.com/office/officeart/2005/8/layout/vList2"/>
    <dgm:cxn modelId="{53306EEF-0CCE-4B05-9D0B-DE49687B4D36}" type="presParOf" srcId="{2B67918F-F2D5-4AC2-A427-390243462685}" destId="{DE36DACA-BAD1-40FC-84DC-FD0B8AD4DC23}" srcOrd="3" destOrd="0" presId="urn:microsoft.com/office/officeart/2005/8/layout/vList2"/>
    <dgm:cxn modelId="{C9863530-114E-44E6-BAE1-7F8FBCD5B2F9}" type="presParOf" srcId="{2B67918F-F2D5-4AC2-A427-390243462685}" destId="{C56525A9-E934-4826-8720-21732B55C6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00540-9AC0-4AD2-898F-AE46DB5EDA8A}">
      <dsp:nvSpPr>
        <dsp:cNvPr id="0" name=""/>
        <dsp:cNvSpPr/>
      </dsp:nvSpPr>
      <dsp:spPr>
        <a:xfrm>
          <a:off x="0" y="10992"/>
          <a:ext cx="884419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Municipalities with higher levels of women with </a:t>
          </a:r>
          <a:r>
            <a:rPr lang="en-CA" sz="2500" b="1" kern="1200" dirty="0"/>
            <a:t>post-secondary</a:t>
          </a:r>
          <a:r>
            <a:rPr lang="en-CA" sz="2500" kern="1200" dirty="0"/>
            <a:t> </a:t>
          </a:r>
          <a:r>
            <a:rPr lang="en-CA" sz="2500" b="1" kern="1200" dirty="0"/>
            <a:t>education</a:t>
          </a:r>
          <a:r>
            <a:rPr lang="en-CA" sz="2500" kern="1200" dirty="0"/>
            <a:t> seem to be more likely to have a smaller gender wage gap. </a:t>
          </a:r>
          <a:endParaRPr lang="en-US" sz="2500" kern="1200" dirty="0"/>
        </a:p>
      </dsp:txBody>
      <dsp:txXfrm>
        <a:off x="67110" y="78102"/>
        <a:ext cx="8709976" cy="1240530"/>
      </dsp:txXfrm>
    </dsp:sp>
    <dsp:sp modelId="{2BAECC69-F5F5-4813-80E6-8B4D0FCCA072}">
      <dsp:nvSpPr>
        <dsp:cNvPr id="0" name=""/>
        <dsp:cNvSpPr/>
      </dsp:nvSpPr>
      <dsp:spPr>
        <a:xfrm>
          <a:off x="0" y="1457743"/>
          <a:ext cx="884419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Jurisdictions with a greater number of </a:t>
          </a:r>
          <a:r>
            <a:rPr lang="en-CA" sz="2500" b="1" kern="1200"/>
            <a:t>female-dominated industries </a:t>
          </a:r>
          <a:r>
            <a:rPr lang="en-CA" sz="2500" kern="1200"/>
            <a:t>tend to have smaller wage gaps (and vice versa). </a:t>
          </a:r>
          <a:endParaRPr lang="en-US" sz="2500" kern="1200"/>
        </a:p>
      </dsp:txBody>
      <dsp:txXfrm>
        <a:off x="67110" y="1524853"/>
        <a:ext cx="8709976" cy="1240530"/>
      </dsp:txXfrm>
    </dsp:sp>
    <dsp:sp modelId="{C56525A9-E934-4826-8720-21732B55C644}">
      <dsp:nvSpPr>
        <dsp:cNvPr id="0" name=""/>
        <dsp:cNvSpPr/>
      </dsp:nvSpPr>
      <dsp:spPr>
        <a:xfrm>
          <a:off x="0" y="2904493"/>
          <a:ext cx="884419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Jurisdictions where the </a:t>
          </a:r>
          <a:r>
            <a:rPr lang="en-CA" sz="2500" b="1" kern="1200"/>
            <a:t>average maternal age </a:t>
          </a:r>
          <a:r>
            <a:rPr lang="en-CA" sz="2500" kern="1200"/>
            <a:t>at first birth is lower tend to have wider gender wage gaps</a:t>
          </a:r>
          <a:endParaRPr lang="en-US" sz="2500" kern="1200"/>
        </a:p>
      </dsp:txBody>
      <dsp:txXfrm>
        <a:off x="67110" y="2971603"/>
        <a:ext cx="8709976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00540-9AC0-4AD2-898F-AE46DB5EDA8A}">
      <dsp:nvSpPr>
        <dsp:cNvPr id="0" name=""/>
        <dsp:cNvSpPr/>
      </dsp:nvSpPr>
      <dsp:spPr>
        <a:xfrm>
          <a:off x="0" y="21215"/>
          <a:ext cx="884419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>
              <a:latin typeface="Calibri Light" panose="020F0302020204030204"/>
            </a:rPr>
            <a:t>Labour Market Participation rates. </a:t>
          </a:r>
          <a:endParaRPr lang="en-US" sz="3400" kern="1200" dirty="0"/>
        </a:p>
      </dsp:txBody>
      <dsp:txXfrm>
        <a:off x="65934" y="87149"/>
        <a:ext cx="8712328" cy="1218787"/>
      </dsp:txXfrm>
    </dsp:sp>
    <dsp:sp modelId="{2BAECC69-F5F5-4813-80E6-8B4D0FCCA072}">
      <dsp:nvSpPr>
        <dsp:cNvPr id="0" name=""/>
        <dsp:cNvSpPr/>
      </dsp:nvSpPr>
      <dsp:spPr>
        <a:xfrm>
          <a:off x="0" y="1469790"/>
          <a:ext cx="884419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>
              <a:latin typeface="Calibri Light" panose="020F0302020204030204"/>
            </a:rPr>
            <a:t> Increased time spent on unpaid domestic work.</a:t>
          </a:r>
          <a:r>
            <a:rPr lang="en-CA" sz="3400" kern="1200" dirty="0"/>
            <a:t> </a:t>
          </a:r>
          <a:endParaRPr lang="en-US" sz="3400" kern="1200" dirty="0"/>
        </a:p>
      </dsp:txBody>
      <dsp:txXfrm>
        <a:off x="65934" y="1535724"/>
        <a:ext cx="8712328" cy="1218787"/>
      </dsp:txXfrm>
    </dsp:sp>
    <dsp:sp modelId="{C56525A9-E934-4826-8720-21732B55C644}">
      <dsp:nvSpPr>
        <dsp:cNvPr id="0" name=""/>
        <dsp:cNvSpPr/>
      </dsp:nvSpPr>
      <dsp:spPr>
        <a:xfrm>
          <a:off x="0" y="2918365"/>
          <a:ext cx="884419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>
              <a:latin typeface="Calibri Light" panose="020F0302020204030204"/>
            </a:rPr>
            <a:t>Little access </a:t>
          </a:r>
          <a:r>
            <a:rPr lang="en-CA" sz="3400" kern="1200" dirty="0"/>
            <a:t>to </a:t>
          </a:r>
          <a:r>
            <a:rPr lang="en-CA" sz="3400" kern="1200" dirty="0">
              <a:latin typeface="Calibri Light" panose="020F0302020204030204"/>
            </a:rPr>
            <a:t>essential services like childcare and public transporation. </a:t>
          </a:r>
          <a:endParaRPr lang="en-CA" sz="3400" kern="1200" dirty="0"/>
        </a:p>
      </dsp:txBody>
      <dsp:txXfrm>
        <a:off x="65934" y="2984299"/>
        <a:ext cx="8712328" cy="121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FC5A8-8361-4344-84DA-DBF0CD91F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32D22-1D3F-4702-8807-BED53A4F97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2C2B38B-0147-4C73-BBA7-EDAEED192C58}" type="datetimeFigureOut">
              <a:rPr lang="en-CA" smtClean="0"/>
              <a:t>2024-02-04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10797-D4C4-4D78-99C4-9809141B81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2A889-131C-41FA-901E-F8D0B18BCC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190E076-B594-43D4-8150-647C8F88D5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37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D80AFDF-301A-4755-842A-D43A634714B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72E2F38-C7EA-4BC9-8064-C440A30F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lang="en-CA" sz="1800" kern="1200" spc="20" dirty="0">
              <a:solidFill>
                <a:srgbClr val="5C6670"/>
              </a:solidFill>
              <a:effectLst/>
              <a:latin typeface="var(--awb-text-font-family)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8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2A2B-624A-FCD5-0C3B-04FEFB1A9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505C8-286A-29E8-B054-2E5A598F9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6CBA7-AA68-0AC1-7DAF-B46EFB953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955FA-4C1A-31E0-39A1-93A219CED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2F38-C7EA-4BC9-8064-C440A30F84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2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3BB2-D1CF-4076-AFF5-245D44F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739C2-E1F0-4848-B42A-8F7EA398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58F-D5F5-416A-815A-45561F664CEE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B1A44-EE06-495B-9311-F5F8F6D7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3D7B8-B7E7-4195-9DB1-611A325E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58559E-D65F-457B-9844-3B8874D31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1334" y="320040"/>
            <a:ext cx="7130627" cy="6217920"/>
          </a:xfrm>
          <a:custGeom>
            <a:avLst/>
            <a:gdLst>
              <a:gd name="connsiteX0" fmla="*/ 0 w 7130627"/>
              <a:gd name="connsiteY0" fmla="*/ 0 h 6217920"/>
              <a:gd name="connsiteX1" fmla="*/ 7130627 w 7130627"/>
              <a:gd name="connsiteY1" fmla="*/ 0 h 6217920"/>
              <a:gd name="connsiteX2" fmla="*/ 7130627 w 7130627"/>
              <a:gd name="connsiteY2" fmla="*/ 6217920 h 6217920"/>
              <a:gd name="connsiteX3" fmla="*/ 0 w 7130627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0627" h="6217920">
                <a:moveTo>
                  <a:pt x="0" y="0"/>
                </a:moveTo>
                <a:lnTo>
                  <a:pt x="7130627" y="0"/>
                </a:lnTo>
                <a:lnTo>
                  <a:pt x="7130627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11A2-BB34-485D-976D-6650DAC5F2E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06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B8E891-90B1-4FA0-8B30-7FC27FE4F8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341" y="540322"/>
            <a:ext cx="4485501" cy="5777359"/>
          </a:xfrm>
          <a:custGeom>
            <a:avLst/>
            <a:gdLst>
              <a:gd name="connsiteX0" fmla="*/ 287071 w 4485501"/>
              <a:gd name="connsiteY0" fmla="*/ 5354466 h 5777359"/>
              <a:gd name="connsiteX1" fmla="*/ 354740 w 4485501"/>
              <a:gd name="connsiteY1" fmla="*/ 5471695 h 5777359"/>
              <a:gd name="connsiteX2" fmla="*/ 256800 w 4485501"/>
              <a:gd name="connsiteY2" fmla="*/ 5416275 h 5777359"/>
              <a:gd name="connsiteX3" fmla="*/ 1135716 w 4485501"/>
              <a:gd name="connsiteY3" fmla="*/ 4838531 h 5777359"/>
              <a:gd name="connsiteX4" fmla="*/ 1254408 w 4485501"/>
              <a:gd name="connsiteY4" fmla="*/ 4864377 h 5777359"/>
              <a:gd name="connsiteX5" fmla="*/ 1550296 w 4485501"/>
              <a:gd name="connsiteY5" fmla="*/ 4898482 h 5777359"/>
              <a:gd name="connsiteX6" fmla="*/ 1704853 w 4485501"/>
              <a:gd name="connsiteY6" fmla="*/ 4902631 h 5777359"/>
              <a:gd name="connsiteX7" fmla="*/ 1808140 w 4485501"/>
              <a:gd name="connsiteY7" fmla="*/ 5081570 h 5777359"/>
              <a:gd name="connsiteX8" fmla="*/ 2192001 w 4485501"/>
              <a:gd name="connsiteY8" fmla="*/ 5746634 h 5777359"/>
              <a:gd name="connsiteX9" fmla="*/ 2130171 w 4485501"/>
              <a:gd name="connsiteY9" fmla="*/ 5755543 h 5777359"/>
              <a:gd name="connsiteX10" fmla="*/ 1733223 w 4485501"/>
              <a:gd name="connsiteY10" fmla="*/ 5777359 h 5777359"/>
              <a:gd name="connsiteX11" fmla="*/ 918772 w 4485501"/>
              <a:gd name="connsiteY11" fmla="*/ 5685079 h 5777359"/>
              <a:gd name="connsiteX12" fmla="*/ 734471 w 4485501"/>
              <a:gd name="connsiteY12" fmla="*/ 5633685 h 5777359"/>
              <a:gd name="connsiteX13" fmla="*/ 686698 w 4485501"/>
              <a:gd name="connsiteY13" fmla="*/ 5616458 h 5777359"/>
              <a:gd name="connsiteX14" fmla="*/ 995429 w 4485501"/>
              <a:gd name="connsiteY14" fmla="*/ 5081570 h 5777359"/>
              <a:gd name="connsiteX15" fmla="*/ 641929 w 4485501"/>
              <a:gd name="connsiteY15" fmla="*/ 4629905 h 5777359"/>
              <a:gd name="connsiteX16" fmla="*/ 987602 w 4485501"/>
              <a:gd name="connsiteY16" fmla="*/ 4796167 h 5777359"/>
              <a:gd name="connsiteX17" fmla="*/ 1104741 w 4485501"/>
              <a:gd name="connsiteY17" fmla="*/ 4830801 h 5777359"/>
              <a:gd name="connsiteX18" fmla="*/ 968849 w 4485501"/>
              <a:gd name="connsiteY18" fmla="*/ 5066228 h 5777359"/>
              <a:gd name="connsiteX19" fmla="*/ 657366 w 4485501"/>
              <a:gd name="connsiteY19" fmla="*/ 5605882 h 5777359"/>
              <a:gd name="connsiteX20" fmla="*/ 562711 w 4485501"/>
              <a:gd name="connsiteY20" fmla="*/ 5571751 h 5777359"/>
              <a:gd name="connsiteX21" fmla="*/ 407000 w 4485501"/>
              <a:gd name="connsiteY21" fmla="*/ 5500878 h 5777359"/>
              <a:gd name="connsiteX22" fmla="*/ 303327 w 4485501"/>
              <a:gd name="connsiteY22" fmla="*/ 5321275 h 5777359"/>
              <a:gd name="connsiteX23" fmla="*/ 3080333 w 4485501"/>
              <a:gd name="connsiteY23" fmla="*/ 4377575 h 5777359"/>
              <a:gd name="connsiteX24" fmla="*/ 3486689 w 4485501"/>
              <a:gd name="connsiteY24" fmla="*/ 5081570 h 5777359"/>
              <a:gd name="connsiteX25" fmla="*/ 3539491 w 4485501"/>
              <a:gd name="connsiteY25" fmla="*/ 5173052 h 5777359"/>
              <a:gd name="connsiteX26" fmla="*/ 3467194 w 4485501"/>
              <a:gd name="connsiteY26" fmla="*/ 5233734 h 5777359"/>
              <a:gd name="connsiteX27" fmla="*/ 3173562 w 4485501"/>
              <a:gd name="connsiteY27" fmla="*/ 5428314 h 5777359"/>
              <a:gd name="connsiteX28" fmla="*/ 2319428 w 4485501"/>
              <a:gd name="connsiteY28" fmla="*/ 5728272 h 5777359"/>
              <a:gd name="connsiteX29" fmla="*/ 2299006 w 4485501"/>
              <a:gd name="connsiteY29" fmla="*/ 5731214 h 5777359"/>
              <a:gd name="connsiteX30" fmla="*/ 2673974 w 4485501"/>
              <a:gd name="connsiteY30" fmla="*/ 5081570 h 5777359"/>
              <a:gd name="connsiteX31" fmla="*/ 3106899 w 4485501"/>
              <a:gd name="connsiteY31" fmla="*/ 4362234 h 5777359"/>
              <a:gd name="connsiteX32" fmla="*/ 3919612 w 4485501"/>
              <a:gd name="connsiteY32" fmla="*/ 4362234 h 5777359"/>
              <a:gd name="connsiteX33" fmla="*/ 4162588 w 4485501"/>
              <a:gd name="connsiteY33" fmla="*/ 4362234 h 5777359"/>
              <a:gd name="connsiteX34" fmla="*/ 4140457 w 4485501"/>
              <a:gd name="connsiteY34" fmla="*/ 4409259 h 5777359"/>
              <a:gd name="connsiteX35" fmla="*/ 3601033 w 4485501"/>
              <a:gd name="connsiteY35" fmla="*/ 5121397 h 5777359"/>
              <a:gd name="connsiteX36" fmla="*/ 3563353 w 4485501"/>
              <a:gd name="connsiteY36" fmla="*/ 5153023 h 5777359"/>
              <a:gd name="connsiteX37" fmla="*/ 3513255 w 4485501"/>
              <a:gd name="connsiteY37" fmla="*/ 5066228 h 5777359"/>
              <a:gd name="connsiteX38" fmla="*/ 3012069 w 4485501"/>
              <a:gd name="connsiteY38" fmla="*/ 4362234 h 5777359"/>
              <a:gd name="connsiteX39" fmla="*/ 3053767 w 4485501"/>
              <a:gd name="connsiteY39" fmla="*/ 4362234 h 5777359"/>
              <a:gd name="connsiteX40" fmla="*/ 2647409 w 4485501"/>
              <a:gd name="connsiteY40" fmla="*/ 5066228 h 5777359"/>
              <a:gd name="connsiteX41" fmla="*/ 2260374 w 4485501"/>
              <a:gd name="connsiteY41" fmla="*/ 5736781 h 5777359"/>
              <a:gd name="connsiteX42" fmla="*/ 2224702 w 4485501"/>
              <a:gd name="connsiteY42" fmla="*/ 5741921 h 5777359"/>
              <a:gd name="connsiteX43" fmla="*/ 1834698 w 4485501"/>
              <a:gd name="connsiteY43" fmla="*/ 5066228 h 5777359"/>
              <a:gd name="connsiteX44" fmla="*/ 1739641 w 4485501"/>
              <a:gd name="connsiteY44" fmla="*/ 4901542 h 5777359"/>
              <a:gd name="connsiteX45" fmla="*/ 1906243 w 4485501"/>
              <a:gd name="connsiteY45" fmla="*/ 4894971 h 5777359"/>
              <a:gd name="connsiteX46" fmla="*/ 2976961 w 4485501"/>
              <a:gd name="connsiteY46" fmla="*/ 4405222 h 5777359"/>
              <a:gd name="connsiteX47" fmla="*/ 3046878 w 4485501"/>
              <a:gd name="connsiteY47" fmla="*/ 4319611 h 5777359"/>
              <a:gd name="connsiteX48" fmla="*/ 3053767 w 4485501"/>
              <a:gd name="connsiteY48" fmla="*/ 4331545 h 5777359"/>
              <a:gd name="connsiteX49" fmla="*/ 3037132 w 4485501"/>
              <a:gd name="connsiteY49" fmla="*/ 4331545 h 5777359"/>
              <a:gd name="connsiteX50" fmla="*/ 3919612 w 4485501"/>
              <a:gd name="connsiteY50" fmla="*/ 2923497 h 5777359"/>
              <a:gd name="connsiteX51" fmla="*/ 4325969 w 4485501"/>
              <a:gd name="connsiteY51" fmla="*/ 3627520 h 5777359"/>
              <a:gd name="connsiteX52" fmla="*/ 4384700 w 4485501"/>
              <a:gd name="connsiteY52" fmla="*/ 3729275 h 5777359"/>
              <a:gd name="connsiteX53" fmla="*/ 4350714 w 4485501"/>
              <a:gd name="connsiteY53" fmla="*/ 3867807 h 5777359"/>
              <a:gd name="connsiteX54" fmla="*/ 4221324 w 4485501"/>
              <a:gd name="connsiteY54" fmla="*/ 4237424 h 5777359"/>
              <a:gd name="connsiteX55" fmla="*/ 4177029 w 4485501"/>
              <a:gd name="connsiteY55" fmla="*/ 4331545 h 5777359"/>
              <a:gd name="connsiteX56" fmla="*/ 3919612 w 4485501"/>
              <a:gd name="connsiteY56" fmla="*/ 4331545 h 5777359"/>
              <a:gd name="connsiteX57" fmla="*/ 3106899 w 4485501"/>
              <a:gd name="connsiteY57" fmla="*/ 4331545 h 5777359"/>
              <a:gd name="connsiteX58" fmla="*/ 3513255 w 4485501"/>
              <a:gd name="connsiteY58" fmla="*/ 3627520 h 5777359"/>
              <a:gd name="connsiteX59" fmla="*/ 2241055 w 4485501"/>
              <a:gd name="connsiteY59" fmla="*/ 2923497 h 5777359"/>
              <a:gd name="connsiteX60" fmla="*/ 2558102 w 4485501"/>
              <a:gd name="connsiteY60" fmla="*/ 3472793 h 5777359"/>
              <a:gd name="connsiteX61" fmla="*/ 2391207 w 4485501"/>
              <a:gd name="connsiteY61" fmla="*/ 3509547 h 5777359"/>
              <a:gd name="connsiteX62" fmla="*/ 1933826 w 4485501"/>
              <a:gd name="connsiteY62" fmla="*/ 3546649 h 5777359"/>
              <a:gd name="connsiteX63" fmla="*/ 1882102 w 4485501"/>
              <a:gd name="connsiteY63" fmla="*/ 3545392 h 5777359"/>
              <a:gd name="connsiteX64" fmla="*/ 562501 w 4485501"/>
              <a:gd name="connsiteY64" fmla="*/ 2923497 h 5777359"/>
              <a:gd name="connsiteX65" fmla="*/ 732227 w 4485501"/>
              <a:gd name="connsiteY65" fmla="*/ 3217548 h 5777359"/>
              <a:gd name="connsiteX66" fmla="*/ 730218 w 4485501"/>
              <a:gd name="connsiteY66" fmla="*/ 3216416 h 5777359"/>
              <a:gd name="connsiteX67" fmla="*/ 545656 w 4485501"/>
              <a:gd name="connsiteY67" fmla="*/ 3076251 h 5777359"/>
              <a:gd name="connsiteX68" fmla="*/ 500663 w 4485501"/>
              <a:gd name="connsiteY68" fmla="*/ 3030626 h 5777359"/>
              <a:gd name="connsiteX69" fmla="*/ 3946181 w 4485501"/>
              <a:gd name="connsiteY69" fmla="*/ 2908155 h 5777359"/>
              <a:gd name="connsiteX70" fmla="*/ 4482816 w 4485501"/>
              <a:gd name="connsiteY70" fmla="*/ 2908155 h 5777359"/>
              <a:gd name="connsiteX71" fmla="*/ 4480110 w 4485501"/>
              <a:gd name="connsiteY71" fmla="*/ 3024780 h 5777359"/>
              <a:gd name="connsiteX72" fmla="*/ 4399236 w 4485501"/>
              <a:gd name="connsiteY72" fmla="*/ 3670026 h 5777359"/>
              <a:gd name="connsiteX73" fmla="*/ 4395266 w 4485501"/>
              <a:gd name="connsiteY73" fmla="*/ 3686208 h 5777359"/>
              <a:gd name="connsiteX74" fmla="*/ 4352537 w 4485501"/>
              <a:gd name="connsiteY74" fmla="*/ 3612179 h 5777359"/>
              <a:gd name="connsiteX75" fmla="*/ 2267619 w 4485501"/>
              <a:gd name="connsiteY75" fmla="*/ 2908155 h 5777359"/>
              <a:gd name="connsiteX76" fmla="*/ 3080333 w 4485501"/>
              <a:gd name="connsiteY76" fmla="*/ 2908155 h 5777359"/>
              <a:gd name="connsiteX77" fmla="*/ 3893046 w 4485501"/>
              <a:gd name="connsiteY77" fmla="*/ 2908155 h 5777359"/>
              <a:gd name="connsiteX78" fmla="*/ 3486689 w 4485501"/>
              <a:gd name="connsiteY78" fmla="*/ 3612179 h 5777359"/>
              <a:gd name="connsiteX79" fmla="*/ 3080333 w 4485501"/>
              <a:gd name="connsiteY79" fmla="*/ 4316204 h 5777359"/>
              <a:gd name="connsiteX80" fmla="*/ 3067632 w 4485501"/>
              <a:gd name="connsiteY80" fmla="*/ 4294199 h 5777359"/>
              <a:gd name="connsiteX81" fmla="*/ 3084160 w 4485501"/>
              <a:gd name="connsiteY81" fmla="*/ 4273962 h 5777359"/>
              <a:gd name="connsiteX82" fmla="*/ 3434328 w 4485501"/>
              <a:gd name="connsiteY82" fmla="*/ 2968920 h 5777359"/>
              <a:gd name="connsiteX83" fmla="*/ 3434328 w 4485501"/>
              <a:gd name="connsiteY83" fmla="*/ 2960883 h 5777359"/>
              <a:gd name="connsiteX84" fmla="*/ 2800437 w 4485501"/>
              <a:gd name="connsiteY84" fmla="*/ 3398207 h 5777359"/>
              <a:gd name="connsiteX85" fmla="*/ 2601843 w 4485501"/>
              <a:gd name="connsiteY85" fmla="*/ 3463160 h 5777359"/>
              <a:gd name="connsiteX86" fmla="*/ 2589528 w 4485501"/>
              <a:gd name="connsiteY86" fmla="*/ 3465872 h 5777359"/>
              <a:gd name="connsiteX87" fmla="*/ 589060 w 4485501"/>
              <a:gd name="connsiteY87" fmla="*/ 2908155 h 5777359"/>
              <a:gd name="connsiteX88" fmla="*/ 1401774 w 4485501"/>
              <a:gd name="connsiteY88" fmla="*/ 2908155 h 5777359"/>
              <a:gd name="connsiteX89" fmla="*/ 2214488 w 4485501"/>
              <a:gd name="connsiteY89" fmla="*/ 2908155 h 5777359"/>
              <a:gd name="connsiteX90" fmla="*/ 1847169 w 4485501"/>
              <a:gd name="connsiteY90" fmla="*/ 3544543 h 5777359"/>
              <a:gd name="connsiteX91" fmla="*/ 1797162 w 4485501"/>
              <a:gd name="connsiteY91" fmla="*/ 3543327 h 5777359"/>
              <a:gd name="connsiteX92" fmla="*/ 938850 w 4485501"/>
              <a:gd name="connsiteY92" fmla="*/ 3334007 h 5777359"/>
              <a:gd name="connsiteX93" fmla="*/ 784715 w 4485501"/>
              <a:gd name="connsiteY93" fmla="*/ 3247132 h 5777359"/>
              <a:gd name="connsiteX94" fmla="*/ 381225 w 4485501"/>
              <a:gd name="connsiteY94" fmla="*/ 2908155 h 5777359"/>
              <a:gd name="connsiteX95" fmla="*/ 535932 w 4485501"/>
              <a:gd name="connsiteY95" fmla="*/ 2908155 h 5777359"/>
              <a:gd name="connsiteX96" fmla="*/ 478317 w 4485501"/>
              <a:gd name="connsiteY96" fmla="*/ 3007966 h 5777359"/>
              <a:gd name="connsiteX97" fmla="*/ 385168 w 4485501"/>
              <a:gd name="connsiteY97" fmla="*/ 2913511 h 5777359"/>
              <a:gd name="connsiteX98" fmla="*/ 2325035 w 4485501"/>
              <a:gd name="connsiteY98" fmla="*/ 2716626 h 5777359"/>
              <a:gd name="connsiteX99" fmla="*/ 2241053 w 4485501"/>
              <a:gd name="connsiteY99" fmla="*/ 2862128 h 5777359"/>
              <a:gd name="connsiteX100" fmla="*/ 2163177 w 4485501"/>
              <a:gd name="connsiteY100" fmla="*/ 2727204 h 5777359"/>
              <a:gd name="connsiteX101" fmla="*/ 2257861 w 4485501"/>
              <a:gd name="connsiteY101" fmla="*/ 2723934 h 5777359"/>
              <a:gd name="connsiteX102" fmla="*/ 1056361 w 4485501"/>
              <a:gd name="connsiteY102" fmla="*/ 2067882 h 5777359"/>
              <a:gd name="connsiteX103" fmla="*/ 1087288 w 4485501"/>
              <a:gd name="connsiteY103" fmla="*/ 2168523 h 5777359"/>
              <a:gd name="connsiteX104" fmla="*/ 1315976 w 4485501"/>
              <a:gd name="connsiteY104" fmla="*/ 2471433 h 5777359"/>
              <a:gd name="connsiteX105" fmla="*/ 2009299 w 4485501"/>
              <a:gd name="connsiteY105" fmla="*/ 2724186 h 5777359"/>
              <a:gd name="connsiteX106" fmla="*/ 2128215 w 4485501"/>
              <a:gd name="connsiteY106" fmla="*/ 2727998 h 5777359"/>
              <a:gd name="connsiteX107" fmla="*/ 2214488 w 4485501"/>
              <a:gd name="connsiteY107" fmla="*/ 2877471 h 5777359"/>
              <a:gd name="connsiteX108" fmla="*/ 1401784 w 4485501"/>
              <a:gd name="connsiteY108" fmla="*/ 2877471 h 5777359"/>
              <a:gd name="connsiteX109" fmla="*/ 589068 w 4485501"/>
              <a:gd name="connsiteY109" fmla="*/ 2877471 h 5777359"/>
              <a:gd name="connsiteX110" fmla="*/ 995429 w 4485501"/>
              <a:gd name="connsiteY110" fmla="*/ 2173449 h 5777359"/>
              <a:gd name="connsiteX111" fmla="*/ 4426289 w 4485501"/>
              <a:gd name="connsiteY111" fmla="*/ 2045672 h 5777359"/>
              <a:gd name="connsiteX112" fmla="*/ 4445631 w 4485501"/>
              <a:gd name="connsiteY112" fmla="*/ 2157491 h 5777359"/>
              <a:gd name="connsiteX113" fmla="*/ 4485501 w 4485501"/>
              <a:gd name="connsiteY113" fmla="*/ 2792397 h 5777359"/>
              <a:gd name="connsiteX114" fmla="*/ 4483527 w 4485501"/>
              <a:gd name="connsiteY114" fmla="*/ 2877471 h 5777359"/>
              <a:gd name="connsiteX115" fmla="*/ 3946181 w 4485501"/>
              <a:gd name="connsiteY115" fmla="*/ 2877471 h 5777359"/>
              <a:gd name="connsiteX116" fmla="*/ 4352537 w 4485501"/>
              <a:gd name="connsiteY116" fmla="*/ 2173449 h 5777359"/>
              <a:gd name="connsiteX117" fmla="*/ 8921 w 4485501"/>
              <a:gd name="connsiteY117" fmla="*/ 1964450 h 5777359"/>
              <a:gd name="connsiteX118" fmla="*/ 129554 w 4485501"/>
              <a:gd name="connsiteY118" fmla="*/ 2173450 h 5777359"/>
              <a:gd name="connsiteX119" fmla="*/ 535941 w 4485501"/>
              <a:gd name="connsiteY119" fmla="*/ 2877471 h 5777359"/>
              <a:gd name="connsiteX120" fmla="*/ 535938 w 4485501"/>
              <a:gd name="connsiteY120" fmla="*/ 2877471 h 5777359"/>
              <a:gd name="connsiteX121" fmla="*/ 358640 w 4485501"/>
              <a:gd name="connsiteY121" fmla="*/ 2877471 h 5777359"/>
              <a:gd name="connsiteX122" fmla="*/ 248762 w 4485501"/>
              <a:gd name="connsiteY122" fmla="*/ 2728197 h 5777359"/>
              <a:gd name="connsiteX123" fmla="*/ 15551 w 4485501"/>
              <a:gd name="connsiteY123" fmla="*/ 2070719 h 5777359"/>
              <a:gd name="connsiteX124" fmla="*/ 3270510 w 4485501"/>
              <a:gd name="connsiteY124" fmla="*/ 1798913 h 5777359"/>
              <a:gd name="connsiteX125" fmla="*/ 3486689 w 4485501"/>
              <a:gd name="connsiteY125" fmla="*/ 2173450 h 5777359"/>
              <a:gd name="connsiteX126" fmla="*/ 3893046 w 4485501"/>
              <a:gd name="connsiteY126" fmla="*/ 2877471 h 5777359"/>
              <a:gd name="connsiteX127" fmla="*/ 3080333 w 4485501"/>
              <a:gd name="connsiteY127" fmla="*/ 2877471 h 5777359"/>
              <a:gd name="connsiteX128" fmla="*/ 2267619 w 4485501"/>
              <a:gd name="connsiteY128" fmla="*/ 2877471 h 5777359"/>
              <a:gd name="connsiteX129" fmla="*/ 2362831 w 4485501"/>
              <a:gd name="connsiteY129" fmla="*/ 2712513 h 5777359"/>
              <a:gd name="connsiteX130" fmla="*/ 2375402 w 4485501"/>
              <a:gd name="connsiteY130" fmla="*/ 2711145 h 5777359"/>
              <a:gd name="connsiteX131" fmla="*/ 2956918 w 4485501"/>
              <a:gd name="connsiteY131" fmla="*/ 2455392 h 5777359"/>
              <a:gd name="connsiteX132" fmla="*/ 3254036 w 4485501"/>
              <a:gd name="connsiteY132" fmla="*/ 1964907 h 5777359"/>
              <a:gd name="connsiteX133" fmla="*/ 3217055 w 4485501"/>
              <a:gd name="connsiteY133" fmla="*/ 1454080 h 5777359"/>
              <a:gd name="connsiteX134" fmla="*/ 3919612 w 4485501"/>
              <a:gd name="connsiteY134" fmla="*/ 1454080 h 5777359"/>
              <a:gd name="connsiteX135" fmla="*/ 4273154 w 4485501"/>
              <a:gd name="connsiteY135" fmla="*/ 1454080 h 5777359"/>
              <a:gd name="connsiteX136" fmla="*/ 4326019 w 4485501"/>
              <a:gd name="connsiteY136" fmla="*/ 1600816 h 5777359"/>
              <a:gd name="connsiteX137" fmla="*/ 4395792 w 4485501"/>
              <a:gd name="connsiteY137" fmla="*/ 1869374 h 5777359"/>
              <a:gd name="connsiteX138" fmla="*/ 4418120 w 4485501"/>
              <a:gd name="connsiteY138" fmla="*/ 1998450 h 5777359"/>
              <a:gd name="connsiteX139" fmla="*/ 4325969 w 4485501"/>
              <a:gd name="connsiteY139" fmla="*/ 2158104 h 5777359"/>
              <a:gd name="connsiteX140" fmla="*/ 3919612 w 4485501"/>
              <a:gd name="connsiteY140" fmla="*/ 2862128 h 5777359"/>
              <a:gd name="connsiteX141" fmla="*/ 3513255 w 4485501"/>
              <a:gd name="connsiteY141" fmla="*/ 2158104 h 5777359"/>
              <a:gd name="connsiteX142" fmla="*/ 3271232 w 4485501"/>
              <a:gd name="connsiteY142" fmla="*/ 1738792 h 5777359"/>
              <a:gd name="connsiteX143" fmla="*/ 3254542 w 4485501"/>
              <a:gd name="connsiteY143" fmla="*/ 1569473 h 5777359"/>
              <a:gd name="connsiteX144" fmla="*/ 38269 w 4485501"/>
              <a:gd name="connsiteY144" fmla="*/ 1454079 h 5777359"/>
              <a:gd name="connsiteX145" fmla="*/ 562498 w 4485501"/>
              <a:gd name="connsiteY145" fmla="*/ 1454079 h 5777359"/>
              <a:gd name="connsiteX146" fmla="*/ 1065289 w 4485501"/>
              <a:gd name="connsiteY146" fmla="*/ 1454079 h 5777359"/>
              <a:gd name="connsiteX147" fmla="*/ 1030113 w 4485501"/>
              <a:gd name="connsiteY147" fmla="*/ 1567467 h 5777359"/>
              <a:gd name="connsiteX148" fmla="*/ 1011054 w 4485501"/>
              <a:gd name="connsiteY148" fmla="*/ 1773342 h 5777359"/>
              <a:gd name="connsiteX149" fmla="*/ 1030113 w 4485501"/>
              <a:gd name="connsiteY149" fmla="*/ 1982468 h 5777359"/>
              <a:gd name="connsiteX150" fmla="*/ 1044051 w 4485501"/>
              <a:gd name="connsiteY150" fmla="*/ 2027825 h 5777359"/>
              <a:gd name="connsiteX151" fmla="*/ 968855 w 4485501"/>
              <a:gd name="connsiteY151" fmla="*/ 2158103 h 5777359"/>
              <a:gd name="connsiteX152" fmla="*/ 562498 w 4485501"/>
              <a:gd name="connsiteY152" fmla="*/ 2862128 h 5777359"/>
              <a:gd name="connsiteX153" fmla="*/ 156108 w 4485501"/>
              <a:gd name="connsiteY153" fmla="*/ 2158103 h 5777359"/>
              <a:gd name="connsiteX154" fmla="*/ 4629 w 4485501"/>
              <a:gd name="connsiteY154" fmla="*/ 1895661 h 5777359"/>
              <a:gd name="connsiteX155" fmla="*/ 0 w 4485501"/>
              <a:gd name="connsiteY155" fmla="*/ 1821466 h 5777359"/>
              <a:gd name="connsiteX156" fmla="*/ 17053 w 4485501"/>
              <a:gd name="connsiteY156" fmla="*/ 1556924 h 5777359"/>
              <a:gd name="connsiteX157" fmla="*/ 3631628 w 4485501"/>
              <a:gd name="connsiteY157" fmla="*/ 514287 h 5777359"/>
              <a:gd name="connsiteX158" fmla="*/ 3680006 w 4485501"/>
              <a:gd name="connsiteY158" fmla="*/ 552911 h 5777359"/>
              <a:gd name="connsiteX159" fmla="*/ 3847574 w 4485501"/>
              <a:gd name="connsiteY159" fmla="*/ 722170 h 5777359"/>
              <a:gd name="connsiteX160" fmla="*/ 4236311 w 4485501"/>
              <a:gd name="connsiteY160" fmla="*/ 1351815 h 5777359"/>
              <a:gd name="connsiteX161" fmla="*/ 4262101 w 4485501"/>
              <a:gd name="connsiteY161" fmla="*/ 1423399 h 5777359"/>
              <a:gd name="connsiteX162" fmla="*/ 3919612 w 4485501"/>
              <a:gd name="connsiteY162" fmla="*/ 1423399 h 5777359"/>
              <a:gd name="connsiteX163" fmla="*/ 3207088 w 4485501"/>
              <a:gd name="connsiteY163" fmla="*/ 1423399 h 5777359"/>
              <a:gd name="connsiteX164" fmla="*/ 3196623 w 4485501"/>
              <a:gd name="connsiteY164" fmla="*/ 1391188 h 5777359"/>
              <a:gd name="connsiteX165" fmla="*/ 3160351 w 4485501"/>
              <a:gd name="connsiteY165" fmla="*/ 1330792 h 5777359"/>
              <a:gd name="connsiteX166" fmla="*/ 3513255 w 4485501"/>
              <a:gd name="connsiteY166" fmla="*/ 719371 h 5777359"/>
              <a:gd name="connsiteX167" fmla="*/ 765689 w 4485501"/>
              <a:gd name="connsiteY167" fmla="*/ 367359 h 5777359"/>
              <a:gd name="connsiteX168" fmla="*/ 968870 w 4485501"/>
              <a:gd name="connsiteY168" fmla="*/ 719372 h 5777359"/>
              <a:gd name="connsiteX169" fmla="*/ 1229441 w 4485501"/>
              <a:gd name="connsiteY169" fmla="*/ 1170831 h 5777359"/>
              <a:gd name="connsiteX170" fmla="*/ 1182578 w 4485501"/>
              <a:gd name="connsiteY170" fmla="*/ 1220425 h 5777359"/>
              <a:gd name="connsiteX171" fmla="*/ 1087288 w 4485501"/>
              <a:gd name="connsiteY171" fmla="*/ 1383163 h 5777359"/>
              <a:gd name="connsiteX172" fmla="*/ 1074807 w 4485501"/>
              <a:gd name="connsiteY172" fmla="*/ 1423398 h 5777359"/>
              <a:gd name="connsiteX173" fmla="*/ 562509 w 4485501"/>
              <a:gd name="connsiteY173" fmla="*/ 1423398 h 5777359"/>
              <a:gd name="connsiteX174" fmla="*/ 44598 w 4485501"/>
              <a:gd name="connsiteY174" fmla="*/ 1423398 h 5777359"/>
              <a:gd name="connsiteX175" fmla="*/ 68210 w 4485501"/>
              <a:gd name="connsiteY175" fmla="*/ 1308932 h 5777359"/>
              <a:gd name="connsiteX176" fmla="*/ 272841 w 4485501"/>
              <a:gd name="connsiteY176" fmla="*/ 862609 h 5777359"/>
              <a:gd name="connsiteX177" fmla="*/ 593797 w 4485501"/>
              <a:gd name="connsiteY177" fmla="*/ 496496 h 5777359"/>
              <a:gd name="connsiteX178" fmla="*/ 2241055 w 4485501"/>
              <a:gd name="connsiteY178" fmla="*/ 15345 h 5777359"/>
              <a:gd name="connsiteX179" fmla="*/ 2647409 w 4485501"/>
              <a:gd name="connsiteY179" fmla="*/ 719369 h 5777359"/>
              <a:gd name="connsiteX180" fmla="*/ 2790410 w 4485501"/>
              <a:gd name="connsiteY180" fmla="*/ 967122 h 5777359"/>
              <a:gd name="connsiteX181" fmla="*/ 2699940 w 4485501"/>
              <a:gd name="connsiteY181" fmla="*/ 923458 h 5777359"/>
              <a:gd name="connsiteX182" fmla="*/ 2110349 w 4485501"/>
              <a:gd name="connsiteY182" fmla="*/ 818452 h 5777359"/>
              <a:gd name="connsiteX183" fmla="*/ 1769208 w 4485501"/>
              <a:gd name="connsiteY183" fmla="*/ 855130 h 5777359"/>
              <a:gd name="connsiteX184" fmla="*/ 1753868 w 4485501"/>
              <a:gd name="connsiteY184" fmla="*/ 859412 h 5777359"/>
              <a:gd name="connsiteX185" fmla="*/ 1834698 w 4485501"/>
              <a:gd name="connsiteY185" fmla="*/ 719369 h 5777359"/>
              <a:gd name="connsiteX186" fmla="*/ 2272687 w 4485501"/>
              <a:gd name="connsiteY186" fmla="*/ 8780 h 5777359"/>
              <a:gd name="connsiteX187" fmla="*/ 2334973 w 4485501"/>
              <a:gd name="connsiteY187" fmla="*/ 11283 h 5777359"/>
              <a:gd name="connsiteX188" fmla="*/ 3496268 w 4485501"/>
              <a:gd name="connsiteY188" fmla="*/ 406220 h 5777359"/>
              <a:gd name="connsiteX189" fmla="*/ 3607378 w 4485501"/>
              <a:gd name="connsiteY189" fmla="*/ 494927 h 5777359"/>
              <a:gd name="connsiteX190" fmla="*/ 3486689 w 4485501"/>
              <a:gd name="connsiteY190" fmla="*/ 704023 h 5777359"/>
              <a:gd name="connsiteX191" fmla="*/ 3142286 w 4485501"/>
              <a:gd name="connsiteY191" fmla="*/ 1300713 h 5777359"/>
              <a:gd name="connsiteX192" fmla="*/ 3100085 w 4485501"/>
              <a:gd name="connsiteY192" fmla="*/ 1230449 h 5777359"/>
              <a:gd name="connsiteX193" fmla="*/ 2964921 w 4485501"/>
              <a:gd name="connsiteY193" fmla="*/ 1087256 h 5777359"/>
              <a:gd name="connsiteX194" fmla="*/ 2883994 w 4485501"/>
              <a:gd name="connsiteY194" fmla="*/ 1024258 h 5777359"/>
              <a:gd name="connsiteX195" fmla="*/ 2844843 w 4485501"/>
              <a:gd name="connsiteY195" fmla="*/ 1000057 h 5777359"/>
              <a:gd name="connsiteX196" fmla="*/ 2673974 w 4485501"/>
              <a:gd name="connsiteY196" fmla="*/ 704023 h 5777359"/>
              <a:gd name="connsiteX197" fmla="*/ 2054153 w 4485501"/>
              <a:gd name="connsiteY197" fmla="*/ 0 h 5777359"/>
              <a:gd name="connsiteX198" fmla="*/ 2054209 w 4485501"/>
              <a:gd name="connsiteY198" fmla="*/ 0 h 5777359"/>
              <a:gd name="connsiteX199" fmla="*/ 2210855 w 4485501"/>
              <a:gd name="connsiteY199" fmla="*/ 6295 h 5777359"/>
              <a:gd name="connsiteX200" fmla="*/ 1808136 w 4485501"/>
              <a:gd name="connsiteY200" fmla="*/ 704025 h 5777359"/>
              <a:gd name="connsiteX201" fmla="*/ 1711644 w 4485501"/>
              <a:gd name="connsiteY201" fmla="*/ 871200 h 5777359"/>
              <a:gd name="connsiteX202" fmla="*/ 1667027 w 4485501"/>
              <a:gd name="connsiteY202" fmla="*/ 883657 h 5777359"/>
              <a:gd name="connsiteX203" fmla="*/ 1315976 w 4485501"/>
              <a:gd name="connsiteY203" fmla="*/ 1079253 h 5777359"/>
              <a:gd name="connsiteX204" fmla="*/ 1251429 w 4485501"/>
              <a:gd name="connsiteY204" fmla="*/ 1147562 h 5777359"/>
              <a:gd name="connsiteX205" fmla="*/ 995424 w 4485501"/>
              <a:gd name="connsiteY205" fmla="*/ 704025 h 5777359"/>
              <a:gd name="connsiteX206" fmla="*/ 790391 w 4485501"/>
              <a:gd name="connsiteY206" fmla="*/ 348801 h 5777359"/>
              <a:gd name="connsiteX207" fmla="*/ 1011054 w 4485501"/>
              <a:gd name="connsiteY207" fmla="*/ 224681 h 5777359"/>
              <a:gd name="connsiteX208" fmla="*/ 1911506 w 4485501"/>
              <a:gd name="connsiteY208" fmla="*/ 3511 h 577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4485501" h="5777359">
                <a:moveTo>
                  <a:pt x="287071" y="5354466"/>
                </a:moveTo>
                <a:lnTo>
                  <a:pt x="354740" y="5471695"/>
                </a:lnTo>
                <a:lnTo>
                  <a:pt x="256800" y="5416275"/>
                </a:lnTo>
                <a:close/>
                <a:moveTo>
                  <a:pt x="1135716" y="4838531"/>
                </a:moveTo>
                <a:lnTo>
                  <a:pt x="1254408" y="4864377"/>
                </a:lnTo>
                <a:cubicBezTo>
                  <a:pt x="1348190" y="4881430"/>
                  <a:pt x="1446820" y="4892798"/>
                  <a:pt x="1550296" y="4898482"/>
                </a:cubicBezTo>
                <a:lnTo>
                  <a:pt x="1704853" y="4902631"/>
                </a:lnTo>
                <a:lnTo>
                  <a:pt x="1808140" y="5081570"/>
                </a:lnTo>
                <a:lnTo>
                  <a:pt x="2192001" y="5746634"/>
                </a:lnTo>
                <a:lnTo>
                  <a:pt x="2130171" y="5755543"/>
                </a:lnTo>
                <a:cubicBezTo>
                  <a:pt x="2001951" y="5770087"/>
                  <a:pt x="1869635" y="5777359"/>
                  <a:pt x="1733223" y="5777359"/>
                </a:cubicBezTo>
                <a:cubicBezTo>
                  <a:pt x="1444342" y="5777359"/>
                  <a:pt x="1172870" y="5746611"/>
                  <a:pt x="918772" y="5685079"/>
                </a:cubicBezTo>
                <a:cubicBezTo>
                  <a:pt x="855248" y="5669705"/>
                  <a:pt x="793815" y="5652573"/>
                  <a:pt x="734471" y="5633685"/>
                </a:cubicBezTo>
                <a:lnTo>
                  <a:pt x="686698" y="5616458"/>
                </a:lnTo>
                <a:lnTo>
                  <a:pt x="995429" y="5081570"/>
                </a:lnTo>
                <a:close/>
                <a:moveTo>
                  <a:pt x="641929" y="4629905"/>
                </a:moveTo>
                <a:cubicBezTo>
                  <a:pt x="746246" y="4698115"/>
                  <a:pt x="861471" y="4753535"/>
                  <a:pt x="987602" y="4796167"/>
                </a:cubicBezTo>
                <a:lnTo>
                  <a:pt x="1104741" y="4830801"/>
                </a:lnTo>
                <a:lnTo>
                  <a:pt x="968849" y="5066228"/>
                </a:lnTo>
                <a:lnTo>
                  <a:pt x="657366" y="5605882"/>
                </a:lnTo>
                <a:lnTo>
                  <a:pt x="562711" y="5571751"/>
                </a:lnTo>
                <a:lnTo>
                  <a:pt x="407000" y="5500878"/>
                </a:lnTo>
                <a:lnTo>
                  <a:pt x="303327" y="5321275"/>
                </a:lnTo>
                <a:close/>
                <a:moveTo>
                  <a:pt x="3080333" y="4377575"/>
                </a:moveTo>
                <a:lnTo>
                  <a:pt x="3486689" y="5081570"/>
                </a:lnTo>
                <a:lnTo>
                  <a:pt x="3539491" y="5173052"/>
                </a:lnTo>
                <a:lnTo>
                  <a:pt x="3467194" y="5233734"/>
                </a:lnTo>
                <a:cubicBezTo>
                  <a:pt x="3375084" y="5305282"/>
                  <a:pt x="3277207" y="5370143"/>
                  <a:pt x="3173562" y="5428314"/>
                </a:cubicBezTo>
                <a:cubicBezTo>
                  <a:pt x="2914450" y="5573742"/>
                  <a:pt x="2629739" y="5673731"/>
                  <a:pt x="2319428" y="5728272"/>
                </a:cubicBezTo>
                <a:lnTo>
                  <a:pt x="2299006" y="5731214"/>
                </a:lnTo>
                <a:lnTo>
                  <a:pt x="2673974" y="5081570"/>
                </a:lnTo>
                <a:close/>
                <a:moveTo>
                  <a:pt x="3106899" y="4362234"/>
                </a:moveTo>
                <a:lnTo>
                  <a:pt x="3919612" y="4362234"/>
                </a:lnTo>
                <a:lnTo>
                  <a:pt x="4162588" y="4362234"/>
                </a:lnTo>
                <a:lnTo>
                  <a:pt x="4140457" y="4409259"/>
                </a:lnTo>
                <a:cubicBezTo>
                  <a:pt x="3996697" y="4688423"/>
                  <a:pt x="3816888" y="4925808"/>
                  <a:pt x="3601033" y="5121397"/>
                </a:cubicBezTo>
                <a:lnTo>
                  <a:pt x="3563353" y="5153023"/>
                </a:lnTo>
                <a:lnTo>
                  <a:pt x="3513255" y="5066228"/>
                </a:lnTo>
                <a:close/>
                <a:moveTo>
                  <a:pt x="3012069" y="4362234"/>
                </a:moveTo>
                <a:lnTo>
                  <a:pt x="3053767" y="4362234"/>
                </a:lnTo>
                <a:lnTo>
                  <a:pt x="2647409" y="5066228"/>
                </a:lnTo>
                <a:lnTo>
                  <a:pt x="2260374" y="5736781"/>
                </a:lnTo>
                <a:lnTo>
                  <a:pt x="2224702" y="5741921"/>
                </a:lnTo>
                <a:lnTo>
                  <a:pt x="1834698" y="5066228"/>
                </a:lnTo>
                <a:lnTo>
                  <a:pt x="1739641" y="4901542"/>
                </a:lnTo>
                <a:lnTo>
                  <a:pt x="1906243" y="4894971"/>
                </a:lnTo>
                <a:cubicBezTo>
                  <a:pt x="2353262" y="4858691"/>
                  <a:pt x="2710152" y="4695434"/>
                  <a:pt x="2976961" y="4405222"/>
                </a:cubicBezTo>
                <a:close/>
                <a:moveTo>
                  <a:pt x="3046878" y="4319611"/>
                </a:moveTo>
                <a:lnTo>
                  <a:pt x="3053767" y="4331545"/>
                </a:lnTo>
                <a:lnTo>
                  <a:pt x="3037132" y="4331545"/>
                </a:lnTo>
                <a:close/>
                <a:moveTo>
                  <a:pt x="3919612" y="2923497"/>
                </a:moveTo>
                <a:lnTo>
                  <a:pt x="4325969" y="3627520"/>
                </a:lnTo>
                <a:lnTo>
                  <a:pt x="4384700" y="3729275"/>
                </a:lnTo>
                <a:lnTo>
                  <a:pt x="4350714" y="3867807"/>
                </a:lnTo>
                <a:cubicBezTo>
                  <a:pt x="4314771" y="3996779"/>
                  <a:pt x="4271641" y="4119984"/>
                  <a:pt x="4221324" y="4237424"/>
                </a:cubicBezTo>
                <a:lnTo>
                  <a:pt x="4177029" y="4331545"/>
                </a:lnTo>
                <a:lnTo>
                  <a:pt x="3919612" y="4331545"/>
                </a:lnTo>
                <a:lnTo>
                  <a:pt x="3106899" y="4331545"/>
                </a:lnTo>
                <a:lnTo>
                  <a:pt x="3513255" y="3627520"/>
                </a:lnTo>
                <a:close/>
                <a:moveTo>
                  <a:pt x="2241055" y="2923497"/>
                </a:moveTo>
                <a:lnTo>
                  <a:pt x="2558102" y="3472793"/>
                </a:lnTo>
                <a:lnTo>
                  <a:pt x="2391207" y="3509547"/>
                </a:lnTo>
                <a:cubicBezTo>
                  <a:pt x="2246770" y="3534285"/>
                  <a:pt x="2094309" y="3546649"/>
                  <a:pt x="1933826" y="3546649"/>
                </a:cubicBezTo>
                <a:lnTo>
                  <a:pt x="1882102" y="3545392"/>
                </a:lnTo>
                <a:close/>
                <a:moveTo>
                  <a:pt x="562501" y="2923497"/>
                </a:moveTo>
                <a:lnTo>
                  <a:pt x="732227" y="3217548"/>
                </a:lnTo>
                <a:lnTo>
                  <a:pt x="730218" y="3216416"/>
                </a:lnTo>
                <a:cubicBezTo>
                  <a:pt x="664686" y="3173457"/>
                  <a:pt x="603165" y="3126735"/>
                  <a:pt x="545656" y="3076251"/>
                </a:cubicBezTo>
                <a:lnTo>
                  <a:pt x="500663" y="3030626"/>
                </a:lnTo>
                <a:close/>
                <a:moveTo>
                  <a:pt x="3946181" y="2908155"/>
                </a:moveTo>
                <a:lnTo>
                  <a:pt x="4482816" y="2908155"/>
                </a:lnTo>
                <a:lnTo>
                  <a:pt x="4480110" y="3024780"/>
                </a:lnTo>
                <a:cubicBezTo>
                  <a:pt x="4469326" y="3252838"/>
                  <a:pt x="4442368" y="3467919"/>
                  <a:pt x="4399236" y="3670026"/>
                </a:cubicBezTo>
                <a:lnTo>
                  <a:pt x="4395266" y="3686208"/>
                </a:lnTo>
                <a:lnTo>
                  <a:pt x="4352537" y="3612179"/>
                </a:lnTo>
                <a:close/>
                <a:moveTo>
                  <a:pt x="2267619" y="2908155"/>
                </a:moveTo>
                <a:lnTo>
                  <a:pt x="3080333" y="2908155"/>
                </a:lnTo>
                <a:lnTo>
                  <a:pt x="3893046" y="2908155"/>
                </a:lnTo>
                <a:lnTo>
                  <a:pt x="3486689" y="3612179"/>
                </a:lnTo>
                <a:lnTo>
                  <a:pt x="3080333" y="4316204"/>
                </a:lnTo>
                <a:lnTo>
                  <a:pt x="3067632" y="4294199"/>
                </a:lnTo>
                <a:lnTo>
                  <a:pt x="3084160" y="4273962"/>
                </a:lnTo>
                <a:cubicBezTo>
                  <a:pt x="3317613" y="3951594"/>
                  <a:pt x="3434328" y="3516572"/>
                  <a:pt x="3434328" y="2968920"/>
                </a:cubicBezTo>
                <a:lnTo>
                  <a:pt x="3434328" y="2960883"/>
                </a:lnTo>
                <a:cubicBezTo>
                  <a:pt x="3268510" y="3153482"/>
                  <a:pt x="3057202" y="3299257"/>
                  <a:pt x="2800437" y="3398207"/>
                </a:cubicBezTo>
                <a:cubicBezTo>
                  <a:pt x="2736246" y="3422953"/>
                  <a:pt x="2670048" y="3444604"/>
                  <a:pt x="2601843" y="3463160"/>
                </a:cubicBezTo>
                <a:lnTo>
                  <a:pt x="2589528" y="3465872"/>
                </a:lnTo>
                <a:close/>
                <a:moveTo>
                  <a:pt x="589060" y="2908155"/>
                </a:moveTo>
                <a:lnTo>
                  <a:pt x="1401774" y="2908155"/>
                </a:lnTo>
                <a:lnTo>
                  <a:pt x="2214488" y="2908155"/>
                </a:lnTo>
                <a:lnTo>
                  <a:pt x="1847169" y="3544543"/>
                </a:lnTo>
                <a:lnTo>
                  <a:pt x="1797162" y="3543327"/>
                </a:lnTo>
                <a:cubicBezTo>
                  <a:pt x="1482379" y="3527824"/>
                  <a:pt x="1196291" y="3458059"/>
                  <a:pt x="938850" y="3334007"/>
                </a:cubicBezTo>
                <a:lnTo>
                  <a:pt x="784715" y="3247132"/>
                </a:lnTo>
                <a:close/>
                <a:moveTo>
                  <a:pt x="381225" y="2908155"/>
                </a:moveTo>
                <a:lnTo>
                  <a:pt x="535932" y="2908155"/>
                </a:lnTo>
                <a:lnTo>
                  <a:pt x="478317" y="3007966"/>
                </a:lnTo>
                <a:lnTo>
                  <a:pt x="385168" y="2913511"/>
                </a:lnTo>
                <a:close/>
                <a:moveTo>
                  <a:pt x="2325035" y="2716626"/>
                </a:moveTo>
                <a:lnTo>
                  <a:pt x="2241053" y="2862128"/>
                </a:lnTo>
                <a:lnTo>
                  <a:pt x="2163177" y="2727204"/>
                </a:lnTo>
                <a:lnTo>
                  <a:pt x="2257861" y="2723934"/>
                </a:lnTo>
                <a:close/>
                <a:moveTo>
                  <a:pt x="1056361" y="2067882"/>
                </a:moveTo>
                <a:lnTo>
                  <a:pt x="1087288" y="2168523"/>
                </a:lnTo>
                <a:cubicBezTo>
                  <a:pt x="1138110" y="2284870"/>
                  <a:pt x="1214341" y="2385839"/>
                  <a:pt x="1315976" y="2471433"/>
                </a:cubicBezTo>
                <a:cubicBezTo>
                  <a:pt x="1493838" y="2621222"/>
                  <a:pt x="1724937" y="2705465"/>
                  <a:pt x="2009299" y="2724186"/>
                </a:cubicBezTo>
                <a:lnTo>
                  <a:pt x="2128215" y="2727998"/>
                </a:lnTo>
                <a:lnTo>
                  <a:pt x="2214488" y="2877471"/>
                </a:lnTo>
                <a:lnTo>
                  <a:pt x="1401784" y="2877471"/>
                </a:lnTo>
                <a:lnTo>
                  <a:pt x="589068" y="2877471"/>
                </a:lnTo>
                <a:lnTo>
                  <a:pt x="995429" y="2173449"/>
                </a:lnTo>
                <a:close/>
                <a:moveTo>
                  <a:pt x="4426289" y="2045672"/>
                </a:moveTo>
                <a:lnTo>
                  <a:pt x="4445631" y="2157491"/>
                </a:lnTo>
                <a:cubicBezTo>
                  <a:pt x="4472211" y="2356088"/>
                  <a:pt x="4485501" y="2567724"/>
                  <a:pt x="4485501" y="2792397"/>
                </a:cubicBezTo>
                <a:lnTo>
                  <a:pt x="4483527" y="2877471"/>
                </a:lnTo>
                <a:lnTo>
                  <a:pt x="3946181" y="2877471"/>
                </a:lnTo>
                <a:lnTo>
                  <a:pt x="4352537" y="2173449"/>
                </a:lnTo>
                <a:close/>
                <a:moveTo>
                  <a:pt x="8921" y="1964450"/>
                </a:moveTo>
                <a:lnTo>
                  <a:pt x="129554" y="2173450"/>
                </a:lnTo>
                <a:lnTo>
                  <a:pt x="535941" y="2877471"/>
                </a:lnTo>
                <a:lnTo>
                  <a:pt x="535938" y="2877471"/>
                </a:lnTo>
                <a:lnTo>
                  <a:pt x="358640" y="2877471"/>
                </a:lnTo>
                <a:lnTo>
                  <a:pt x="248762" y="2728197"/>
                </a:lnTo>
                <a:cubicBezTo>
                  <a:pt x="124399" y="2531596"/>
                  <a:pt x="46652" y="2312447"/>
                  <a:pt x="15551" y="2070719"/>
                </a:cubicBezTo>
                <a:close/>
                <a:moveTo>
                  <a:pt x="3270510" y="1798913"/>
                </a:moveTo>
                <a:lnTo>
                  <a:pt x="3486689" y="2173450"/>
                </a:lnTo>
                <a:lnTo>
                  <a:pt x="3893046" y="2877471"/>
                </a:lnTo>
                <a:lnTo>
                  <a:pt x="3080333" y="2877471"/>
                </a:lnTo>
                <a:lnTo>
                  <a:pt x="2267619" y="2877471"/>
                </a:lnTo>
                <a:lnTo>
                  <a:pt x="2362831" y="2712513"/>
                </a:lnTo>
                <a:lnTo>
                  <a:pt x="2375402" y="2711145"/>
                </a:lnTo>
                <a:cubicBezTo>
                  <a:pt x="2604593" y="2677041"/>
                  <a:pt x="2798437" y="2591785"/>
                  <a:pt x="2956918" y="2455392"/>
                </a:cubicBezTo>
                <a:cubicBezTo>
                  <a:pt x="3115374" y="2318971"/>
                  <a:pt x="3214418" y="2155481"/>
                  <a:pt x="3254036" y="1964907"/>
                </a:cubicBezTo>
                <a:close/>
                <a:moveTo>
                  <a:pt x="3217055" y="1454080"/>
                </a:moveTo>
                <a:lnTo>
                  <a:pt x="3919612" y="1454080"/>
                </a:lnTo>
                <a:lnTo>
                  <a:pt x="4273154" y="1454080"/>
                </a:lnTo>
                <a:lnTo>
                  <a:pt x="4326019" y="1600816"/>
                </a:lnTo>
                <a:cubicBezTo>
                  <a:pt x="4352600" y="1687076"/>
                  <a:pt x="4375858" y="1776595"/>
                  <a:pt x="4395792" y="1869374"/>
                </a:cubicBezTo>
                <a:lnTo>
                  <a:pt x="4418120" y="1998450"/>
                </a:lnTo>
                <a:lnTo>
                  <a:pt x="4325969" y="2158104"/>
                </a:lnTo>
                <a:lnTo>
                  <a:pt x="3919612" y="2862128"/>
                </a:lnTo>
                <a:lnTo>
                  <a:pt x="3513255" y="2158104"/>
                </a:lnTo>
                <a:lnTo>
                  <a:pt x="3271232" y="1738792"/>
                </a:lnTo>
                <a:lnTo>
                  <a:pt x="3254542" y="1569473"/>
                </a:lnTo>
                <a:close/>
                <a:moveTo>
                  <a:pt x="38269" y="1454079"/>
                </a:moveTo>
                <a:lnTo>
                  <a:pt x="562498" y="1454079"/>
                </a:lnTo>
                <a:lnTo>
                  <a:pt x="1065289" y="1454079"/>
                </a:lnTo>
                <a:lnTo>
                  <a:pt x="1030113" y="1567467"/>
                </a:lnTo>
                <a:cubicBezTo>
                  <a:pt x="1017407" y="1632497"/>
                  <a:pt x="1011054" y="1701121"/>
                  <a:pt x="1011054" y="1773342"/>
                </a:cubicBezTo>
                <a:cubicBezTo>
                  <a:pt x="1011054" y="1846896"/>
                  <a:pt x="1017407" y="1916605"/>
                  <a:pt x="1030113" y="1982468"/>
                </a:cubicBezTo>
                <a:lnTo>
                  <a:pt x="1044051" y="2027825"/>
                </a:lnTo>
                <a:lnTo>
                  <a:pt x="968855" y="2158103"/>
                </a:lnTo>
                <a:lnTo>
                  <a:pt x="562498" y="2862128"/>
                </a:lnTo>
                <a:lnTo>
                  <a:pt x="156108" y="2158103"/>
                </a:lnTo>
                <a:lnTo>
                  <a:pt x="4629" y="1895661"/>
                </a:lnTo>
                <a:lnTo>
                  <a:pt x="0" y="1821466"/>
                </a:lnTo>
                <a:cubicBezTo>
                  <a:pt x="0" y="1730528"/>
                  <a:pt x="5685" y="1642347"/>
                  <a:pt x="17053" y="1556924"/>
                </a:cubicBezTo>
                <a:close/>
                <a:moveTo>
                  <a:pt x="3631628" y="514287"/>
                </a:moveTo>
                <a:lnTo>
                  <a:pt x="3680006" y="552911"/>
                </a:lnTo>
                <a:cubicBezTo>
                  <a:pt x="3738558" y="605569"/>
                  <a:pt x="3794413" y="661989"/>
                  <a:pt x="3847574" y="722170"/>
                </a:cubicBezTo>
                <a:cubicBezTo>
                  <a:pt x="4007056" y="902712"/>
                  <a:pt x="4136635" y="1112595"/>
                  <a:pt x="4236311" y="1351815"/>
                </a:cubicBezTo>
                <a:lnTo>
                  <a:pt x="4262101" y="1423399"/>
                </a:lnTo>
                <a:lnTo>
                  <a:pt x="3919612" y="1423399"/>
                </a:lnTo>
                <a:lnTo>
                  <a:pt x="3207088" y="1423399"/>
                </a:lnTo>
                <a:lnTo>
                  <a:pt x="3196623" y="1391188"/>
                </a:lnTo>
                <a:lnTo>
                  <a:pt x="3160351" y="1330792"/>
                </a:lnTo>
                <a:lnTo>
                  <a:pt x="3513255" y="719371"/>
                </a:lnTo>
                <a:close/>
                <a:moveTo>
                  <a:pt x="765689" y="367359"/>
                </a:moveTo>
                <a:lnTo>
                  <a:pt x="968870" y="719372"/>
                </a:lnTo>
                <a:lnTo>
                  <a:pt x="1229441" y="1170831"/>
                </a:lnTo>
                <a:lnTo>
                  <a:pt x="1182578" y="1220425"/>
                </a:lnTo>
                <a:cubicBezTo>
                  <a:pt x="1144463" y="1271077"/>
                  <a:pt x="1112700" y="1325322"/>
                  <a:pt x="1087288" y="1383163"/>
                </a:cubicBezTo>
                <a:lnTo>
                  <a:pt x="1074807" y="1423398"/>
                </a:lnTo>
                <a:lnTo>
                  <a:pt x="562509" y="1423398"/>
                </a:lnTo>
                <a:lnTo>
                  <a:pt x="44598" y="1423398"/>
                </a:lnTo>
                <a:lnTo>
                  <a:pt x="68210" y="1308932"/>
                </a:lnTo>
                <a:cubicBezTo>
                  <a:pt x="113684" y="1149122"/>
                  <a:pt x="181894" y="1000346"/>
                  <a:pt x="272841" y="862609"/>
                </a:cubicBezTo>
                <a:cubicBezTo>
                  <a:pt x="363771" y="724854"/>
                  <a:pt x="470759" y="602817"/>
                  <a:pt x="593797" y="496496"/>
                </a:cubicBezTo>
                <a:close/>
                <a:moveTo>
                  <a:pt x="2241055" y="15345"/>
                </a:moveTo>
                <a:lnTo>
                  <a:pt x="2647409" y="719369"/>
                </a:lnTo>
                <a:lnTo>
                  <a:pt x="2790410" y="967122"/>
                </a:lnTo>
                <a:lnTo>
                  <a:pt x="2699940" y="923458"/>
                </a:lnTo>
                <a:cubicBezTo>
                  <a:pt x="2534231" y="853456"/>
                  <a:pt x="2337695" y="818452"/>
                  <a:pt x="2110349" y="818452"/>
                </a:cubicBezTo>
                <a:cubicBezTo>
                  <a:pt x="1987987" y="818452"/>
                  <a:pt x="1874273" y="830678"/>
                  <a:pt x="1769208" y="855130"/>
                </a:cubicBezTo>
                <a:lnTo>
                  <a:pt x="1753868" y="859412"/>
                </a:lnTo>
                <a:lnTo>
                  <a:pt x="1834698" y="719369"/>
                </a:lnTo>
                <a:close/>
                <a:moveTo>
                  <a:pt x="2272687" y="8780"/>
                </a:moveTo>
                <a:lnTo>
                  <a:pt x="2334973" y="11283"/>
                </a:lnTo>
                <a:cubicBezTo>
                  <a:pt x="2789467" y="48897"/>
                  <a:pt x="3176559" y="180542"/>
                  <a:pt x="3496268" y="406220"/>
                </a:cubicBezTo>
                <a:lnTo>
                  <a:pt x="3607378" y="494927"/>
                </a:lnTo>
                <a:lnTo>
                  <a:pt x="3486689" y="704023"/>
                </a:lnTo>
                <a:lnTo>
                  <a:pt x="3142286" y="1300713"/>
                </a:lnTo>
                <a:lnTo>
                  <a:pt x="3100085" y="1230449"/>
                </a:lnTo>
                <a:cubicBezTo>
                  <a:pt x="3061469" y="1179794"/>
                  <a:pt x="3016414" y="1132062"/>
                  <a:pt x="2964921" y="1087256"/>
                </a:cubicBezTo>
                <a:cubicBezTo>
                  <a:pt x="2939178" y="1064857"/>
                  <a:pt x="2912203" y="1043858"/>
                  <a:pt x="2883994" y="1024258"/>
                </a:cubicBezTo>
                <a:lnTo>
                  <a:pt x="2844843" y="1000057"/>
                </a:lnTo>
                <a:lnTo>
                  <a:pt x="2673974" y="704023"/>
                </a:lnTo>
                <a:close/>
                <a:moveTo>
                  <a:pt x="2054153" y="0"/>
                </a:moveTo>
                <a:lnTo>
                  <a:pt x="2054209" y="0"/>
                </a:lnTo>
                <a:lnTo>
                  <a:pt x="2210855" y="6295"/>
                </a:lnTo>
                <a:lnTo>
                  <a:pt x="1808136" y="704025"/>
                </a:lnTo>
                <a:lnTo>
                  <a:pt x="1711644" y="871200"/>
                </a:lnTo>
                <a:lnTo>
                  <a:pt x="1667027" y="883657"/>
                </a:lnTo>
                <a:cubicBezTo>
                  <a:pt x="1534630" y="927125"/>
                  <a:pt x="1417612" y="992325"/>
                  <a:pt x="1315976" y="1079253"/>
                </a:cubicBezTo>
                <a:lnTo>
                  <a:pt x="1251429" y="1147562"/>
                </a:lnTo>
                <a:lnTo>
                  <a:pt x="995424" y="704025"/>
                </a:lnTo>
                <a:lnTo>
                  <a:pt x="790391" y="348801"/>
                </a:lnTo>
                <a:lnTo>
                  <a:pt x="1011054" y="224681"/>
                </a:lnTo>
                <a:cubicBezTo>
                  <a:pt x="1282529" y="93627"/>
                  <a:pt x="1582681" y="19896"/>
                  <a:pt x="1911506" y="35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253-38F7-4526-9501-314DC45BCA68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6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5D5D59-2415-4A06-83A4-D9A4B97060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9079" y="539489"/>
            <a:ext cx="4696025" cy="5779025"/>
          </a:xfrm>
          <a:custGeom>
            <a:avLst/>
            <a:gdLst>
              <a:gd name="connsiteX0" fmla="*/ 2967101 w 4696025"/>
              <a:gd name="connsiteY0" fmla="*/ 4696859 h 5779025"/>
              <a:gd name="connsiteX1" fmla="*/ 2755551 w 4696025"/>
              <a:gd name="connsiteY1" fmla="*/ 5063360 h 5779025"/>
              <a:gd name="connsiteX2" fmla="*/ 2349196 w 4696025"/>
              <a:gd name="connsiteY2" fmla="*/ 5767385 h 5779025"/>
              <a:gd name="connsiteX3" fmla="*/ 1942840 w 4696025"/>
              <a:gd name="connsiteY3" fmla="*/ 5063360 h 5779025"/>
              <a:gd name="connsiteX4" fmla="*/ 1733347 w 4696025"/>
              <a:gd name="connsiteY4" fmla="*/ 4700416 h 5779025"/>
              <a:gd name="connsiteX5" fmla="*/ 1811097 w 4696025"/>
              <a:gd name="connsiteY5" fmla="*/ 4748117 h 5779025"/>
              <a:gd name="connsiteX6" fmla="*/ 2343995 w 4696025"/>
              <a:gd name="connsiteY6" fmla="*/ 4872553 h 5779025"/>
              <a:gd name="connsiteX7" fmla="*/ 2882910 w 4696025"/>
              <a:gd name="connsiteY7" fmla="*/ 4748117 h 5779025"/>
              <a:gd name="connsiteX8" fmla="*/ 1463458 w 4696025"/>
              <a:gd name="connsiteY8" fmla="*/ 4455214 h 5779025"/>
              <a:gd name="connsiteX9" fmla="*/ 1491772 w 4696025"/>
              <a:gd name="connsiteY9" fmla="*/ 4491458 h 5779025"/>
              <a:gd name="connsiteX10" fmla="*/ 1590564 w 4696025"/>
              <a:gd name="connsiteY10" fmla="*/ 4592567 h 5779025"/>
              <a:gd name="connsiteX11" fmla="*/ 1674723 w 4696025"/>
              <a:gd name="connsiteY11" fmla="*/ 4660211 h 5779025"/>
              <a:gd name="connsiteX12" fmla="*/ 1916282 w 4696025"/>
              <a:gd name="connsiteY12" fmla="*/ 5078702 h 5779025"/>
              <a:gd name="connsiteX13" fmla="*/ 2320494 w 4696025"/>
              <a:gd name="connsiteY13" fmla="*/ 5779025 h 5779025"/>
              <a:gd name="connsiteX14" fmla="*/ 2177650 w 4696025"/>
              <a:gd name="connsiteY14" fmla="*/ 5774448 h 5779025"/>
              <a:gd name="connsiteX15" fmla="*/ 1139716 w 4696025"/>
              <a:gd name="connsiteY15" fmla="*/ 5438586 h 5779025"/>
              <a:gd name="connsiteX16" fmla="*/ 1010753 w 4696025"/>
              <a:gd name="connsiteY16" fmla="*/ 5348391 h 5779025"/>
              <a:gd name="connsiteX17" fmla="*/ 968098 w 4696025"/>
              <a:gd name="connsiteY17" fmla="*/ 5313415 h 5779025"/>
              <a:gd name="connsiteX18" fmla="*/ 1103571 w 4696025"/>
              <a:gd name="connsiteY18" fmla="*/ 5078702 h 5779025"/>
              <a:gd name="connsiteX19" fmla="*/ 3233889 w 4696025"/>
              <a:gd name="connsiteY19" fmla="*/ 4453386 h 5779025"/>
              <a:gd name="connsiteX20" fmla="*/ 3594830 w 4696025"/>
              <a:gd name="connsiteY20" fmla="*/ 5078702 h 5779025"/>
              <a:gd name="connsiteX21" fmla="*/ 3728646 w 4696025"/>
              <a:gd name="connsiteY21" fmla="*/ 5310541 h 5779025"/>
              <a:gd name="connsiteX22" fmla="*/ 3682176 w 4696025"/>
              <a:gd name="connsiteY22" fmla="*/ 5348391 h 5779025"/>
              <a:gd name="connsiteX23" fmla="*/ 3552273 w 4696025"/>
              <a:gd name="connsiteY23" fmla="*/ 5438586 h 5779025"/>
              <a:gd name="connsiteX24" fmla="*/ 2510392 w 4696025"/>
              <a:gd name="connsiteY24" fmla="*/ 5774448 h 5779025"/>
              <a:gd name="connsiteX25" fmla="*/ 2378093 w 4696025"/>
              <a:gd name="connsiteY25" fmla="*/ 5778686 h 5779025"/>
              <a:gd name="connsiteX26" fmla="*/ 2782116 w 4696025"/>
              <a:gd name="connsiteY26" fmla="*/ 5078702 h 5779025"/>
              <a:gd name="connsiteX27" fmla="*/ 3026573 w 4696025"/>
              <a:gd name="connsiteY27" fmla="*/ 4655193 h 5779025"/>
              <a:gd name="connsiteX28" fmla="*/ 3104948 w 4696025"/>
              <a:gd name="connsiteY28" fmla="*/ 4592567 h 5779025"/>
              <a:gd name="connsiteX29" fmla="*/ 3204110 w 4696025"/>
              <a:gd name="connsiteY29" fmla="*/ 4491458 h 5779025"/>
              <a:gd name="connsiteX30" fmla="*/ 3304924 w 4696025"/>
              <a:gd name="connsiteY30" fmla="*/ 4359366 h 5779025"/>
              <a:gd name="connsiteX31" fmla="*/ 4027753 w 4696025"/>
              <a:gd name="connsiteY31" fmla="*/ 4359366 h 5779025"/>
              <a:gd name="connsiteX32" fmla="*/ 4426994 w 4696025"/>
              <a:gd name="connsiteY32" fmla="*/ 4359366 h 5779025"/>
              <a:gd name="connsiteX33" fmla="*/ 4391257 w 4696025"/>
              <a:gd name="connsiteY33" fmla="*/ 4443032 h 5779025"/>
              <a:gd name="connsiteX34" fmla="*/ 3804927 w 4696025"/>
              <a:gd name="connsiteY34" fmla="*/ 5248410 h 5779025"/>
              <a:gd name="connsiteX35" fmla="*/ 3752740 w 4696025"/>
              <a:gd name="connsiteY35" fmla="*/ 5290916 h 5779025"/>
              <a:gd name="connsiteX36" fmla="*/ 3621397 w 4696025"/>
              <a:gd name="connsiteY36" fmla="*/ 5063360 h 5779025"/>
              <a:gd name="connsiteX37" fmla="*/ 3254271 w 4696025"/>
              <a:gd name="connsiteY37" fmla="*/ 4427329 h 5779025"/>
              <a:gd name="connsiteX38" fmla="*/ 3295366 w 4696025"/>
              <a:gd name="connsiteY38" fmla="*/ 4374791 h 5779025"/>
              <a:gd name="connsiteX39" fmla="*/ 268997 w 4696025"/>
              <a:gd name="connsiteY39" fmla="*/ 4359366 h 5779025"/>
              <a:gd name="connsiteX40" fmla="*/ 670634 w 4696025"/>
              <a:gd name="connsiteY40" fmla="*/ 4359366 h 5779025"/>
              <a:gd name="connsiteX41" fmla="*/ 1391073 w 4696025"/>
              <a:gd name="connsiteY41" fmla="*/ 4359366 h 5779025"/>
              <a:gd name="connsiteX42" fmla="*/ 1400630 w 4696025"/>
              <a:gd name="connsiteY42" fmla="*/ 4374791 h 5779025"/>
              <a:gd name="connsiteX43" fmla="*/ 1443079 w 4696025"/>
              <a:gd name="connsiteY43" fmla="*/ 4429127 h 5779025"/>
              <a:gd name="connsiteX44" fmla="*/ 1076991 w 4696025"/>
              <a:gd name="connsiteY44" fmla="*/ 5063360 h 5779025"/>
              <a:gd name="connsiteX45" fmla="*/ 944044 w 4696025"/>
              <a:gd name="connsiteY45" fmla="*/ 5293692 h 5779025"/>
              <a:gd name="connsiteX46" fmla="*/ 888819 w 4696025"/>
              <a:gd name="connsiteY46" fmla="*/ 5248410 h 5779025"/>
              <a:gd name="connsiteX47" fmla="*/ 304733 w 4696025"/>
              <a:gd name="connsiteY47" fmla="*/ 4443032 h 5779025"/>
              <a:gd name="connsiteX48" fmla="*/ 4027753 w 4696025"/>
              <a:gd name="connsiteY48" fmla="*/ 2920629 h 5779025"/>
              <a:gd name="connsiteX49" fmla="*/ 4434110 w 4696025"/>
              <a:gd name="connsiteY49" fmla="*/ 3624653 h 5779025"/>
              <a:gd name="connsiteX50" fmla="*/ 4584521 w 4696025"/>
              <a:gd name="connsiteY50" fmla="*/ 3885243 h 5779025"/>
              <a:gd name="connsiteX51" fmla="*/ 4577168 w 4696025"/>
              <a:gd name="connsiteY51" fmla="*/ 3917869 h 5779025"/>
              <a:gd name="connsiteX52" fmla="*/ 4462761 w 4696025"/>
              <a:gd name="connsiteY52" fmla="*/ 4275632 h 5779025"/>
              <a:gd name="connsiteX53" fmla="*/ 4440102 w 4696025"/>
              <a:gd name="connsiteY53" fmla="*/ 4328677 h 5779025"/>
              <a:gd name="connsiteX54" fmla="*/ 4027753 w 4696025"/>
              <a:gd name="connsiteY54" fmla="*/ 4328677 h 5779025"/>
              <a:gd name="connsiteX55" fmla="*/ 3323939 w 4696025"/>
              <a:gd name="connsiteY55" fmla="*/ 4328677 h 5779025"/>
              <a:gd name="connsiteX56" fmla="*/ 3377215 w 4696025"/>
              <a:gd name="connsiteY56" fmla="*/ 4242696 h 5779025"/>
              <a:gd name="connsiteX57" fmla="*/ 3557289 w 4696025"/>
              <a:gd name="connsiteY57" fmla="*/ 3754587 h 5779025"/>
              <a:gd name="connsiteX58" fmla="*/ 3562957 w 4696025"/>
              <a:gd name="connsiteY58" fmla="*/ 3725901 h 5779025"/>
              <a:gd name="connsiteX59" fmla="*/ 3621397 w 4696025"/>
              <a:gd name="connsiteY59" fmla="*/ 3624653 h 5779025"/>
              <a:gd name="connsiteX60" fmla="*/ 670643 w 4696025"/>
              <a:gd name="connsiteY60" fmla="*/ 2920629 h 5779025"/>
              <a:gd name="connsiteX61" fmla="*/ 1077004 w 4696025"/>
              <a:gd name="connsiteY61" fmla="*/ 3624653 h 5779025"/>
              <a:gd name="connsiteX62" fmla="*/ 1131788 w 4696025"/>
              <a:gd name="connsiteY62" fmla="*/ 3719567 h 5779025"/>
              <a:gd name="connsiteX63" fmla="*/ 1138708 w 4696025"/>
              <a:gd name="connsiteY63" fmla="*/ 3754587 h 5779025"/>
              <a:gd name="connsiteX64" fmla="*/ 1318781 w 4696025"/>
              <a:gd name="connsiteY64" fmla="*/ 4242696 h 5779025"/>
              <a:gd name="connsiteX65" fmla="*/ 1372057 w 4696025"/>
              <a:gd name="connsiteY65" fmla="*/ 4328677 h 5779025"/>
              <a:gd name="connsiteX66" fmla="*/ 670643 w 4696025"/>
              <a:gd name="connsiteY66" fmla="*/ 4328677 h 5779025"/>
              <a:gd name="connsiteX67" fmla="*/ 255889 w 4696025"/>
              <a:gd name="connsiteY67" fmla="*/ 4328677 h 5779025"/>
              <a:gd name="connsiteX68" fmla="*/ 233233 w 4696025"/>
              <a:gd name="connsiteY68" fmla="*/ 4275632 h 5779025"/>
              <a:gd name="connsiteX69" fmla="*/ 118836 w 4696025"/>
              <a:gd name="connsiteY69" fmla="*/ 3917869 h 5779025"/>
              <a:gd name="connsiteX70" fmla="*/ 112147 w 4696025"/>
              <a:gd name="connsiteY70" fmla="*/ 3888188 h 5779025"/>
              <a:gd name="connsiteX71" fmla="*/ 264257 w 4696025"/>
              <a:gd name="connsiteY71" fmla="*/ 3624653 h 5779025"/>
              <a:gd name="connsiteX72" fmla="*/ 4054322 w 4696025"/>
              <a:gd name="connsiteY72" fmla="*/ 2905287 h 5779025"/>
              <a:gd name="connsiteX73" fmla="*/ 4696008 w 4696025"/>
              <a:gd name="connsiteY73" fmla="*/ 2905287 h 5779025"/>
              <a:gd name="connsiteX74" fmla="*/ 4691580 w 4696025"/>
              <a:gd name="connsiteY74" fmla="*/ 3110497 h 5779025"/>
              <a:gd name="connsiteX75" fmla="*/ 4620072 w 4696025"/>
              <a:gd name="connsiteY75" fmla="*/ 3727506 h 5779025"/>
              <a:gd name="connsiteX76" fmla="*/ 4594469 w 4696025"/>
              <a:gd name="connsiteY76" fmla="*/ 3841106 h 5779025"/>
              <a:gd name="connsiteX77" fmla="*/ 4460679 w 4696025"/>
              <a:gd name="connsiteY77" fmla="*/ 3609311 h 5779025"/>
              <a:gd name="connsiteX78" fmla="*/ 3644243 w 4696025"/>
              <a:gd name="connsiteY78" fmla="*/ 2905287 h 5779025"/>
              <a:gd name="connsiteX79" fmla="*/ 4001188 w 4696025"/>
              <a:gd name="connsiteY79" fmla="*/ 2905287 h 5779025"/>
              <a:gd name="connsiteX80" fmla="*/ 3594830 w 4696025"/>
              <a:gd name="connsiteY80" fmla="*/ 3609311 h 5779025"/>
              <a:gd name="connsiteX81" fmla="*/ 3581397 w 4696025"/>
              <a:gd name="connsiteY81" fmla="*/ 3632584 h 5779025"/>
              <a:gd name="connsiteX82" fmla="*/ 3595488 w 4696025"/>
              <a:gd name="connsiteY82" fmla="*/ 3561276 h 5779025"/>
              <a:gd name="connsiteX83" fmla="*/ 3639146 w 4696025"/>
              <a:gd name="connsiteY83" fmla="*/ 3128744 h 5779025"/>
              <a:gd name="connsiteX84" fmla="*/ 697202 w 4696025"/>
              <a:gd name="connsiteY84" fmla="*/ 2905287 h 5779025"/>
              <a:gd name="connsiteX85" fmla="*/ 1051754 w 4696025"/>
              <a:gd name="connsiteY85" fmla="*/ 2905287 h 5779025"/>
              <a:gd name="connsiteX86" fmla="*/ 1056851 w 4696025"/>
              <a:gd name="connsiteY86" fmla="*/ 3128744 h 5779025"/>
              <a:gd name="connsiteX87" fmla="*/ 1100509 w 4696025"/>
              <a:gd name="connsiteY87" fmla="*/ 3561276 h 5779025"/>
              <a:gd name="connsiteX88" fmla="*/ 1113353 w 4696025"/>
              <a:gd name="connsiteY88" fmla="*/ 3626280 h 5779025"/>
              <a:gd name="connsiteX89" fmla="*/ 1103559 w 4696025"/>
              <a:gd name="connsiteY89" fmla="*/ 3609311 h 5779025"/>
              <a:gd name="connsiteX90" fmla="*/ 19 w 4696025"/>
              <a:gd name="connsiteY90" fmla="*/ 2905287 h 5779025"/>
              <a:gd name="connsiteX91" fmla="*/ 644073 w 4696025"/>
              <a:gd name="connsiteY91" fmla="*/ 2905287 h 5779025"/>
              <a:gd name="connsiteX92" fmla="*/ 237685 w 4696025"/>
              <a:gd name="connsiteY92" fmla="*/ 3609311 h 5779025"/>
              <a:gd name="connsiteX93" fmla="*/ 102200 w 4696025"/>
              <a:gd name="connsiteY93" fmla="*/ 3844043 h 5779025"/>
              <a:gd name="connsiteX94" fmla="*/ 75938 w 4696025"/>
              <a:gd name="connsiteY94" fmla="*/ 3727506 h 5779025"/>
              <a:gd name="connsiteX95" fmla="*/ 4445 w 4696025"/>
              <a:gd name="connsiteY95" fmla="*/ 3110497 h 5779025"/>
              <a:gd name="connsiteX96" fmla="*/ 1113092 w 4696025"/>
              <a:gd name="connsiteY96" fmla="*/ 2154084 h 5779025"/>
              <a:gd name="connsiteX97" fmla="*/ 1100509 w 4696025"/>
              <a:gd name="connsiteY97" fmla="*/ 2217766 h 5779025"/>
              <a:gd name="connsiteX98" fmla="*/ 1056851 w 4696025"/>
              <a:gd name="connsiteY98" fmla="*/ 2650301 h 5779025"/>
              <a:gd name="connsiteX99" fmla="*/ 1051734 w 4696025"/>
              <a:gd name="connsiteY99" fmla="*/ 2874603 h 5779025"/>
              <a:gd name="connsiteX100" fmla="*/ 697210 w 4696025"/>
              <a:gd name="connsiteY100" fmla="*/ 2874603 h 5779025"/>
              <a:gd name="connsiteX101" fmla="*/ 1103571 w 4696025"/>
              <a:gd name="connsiteY101" fmla="*/ 2170581 h 5779025"/>
              <a:gd name="connsiteX102" fmla="*/ 3581653 w 4696025"/>
              <a:gd name="connsiteY102" fmla="*/ 2147751 h 5779025"/>
              <a:gd name="connsiteX103" fmla="*/ 3594830 w 4696025"/>
              <a:gd name="connsiteY103" fmla="*/ 2170582 h 5779025"/>
              <a:gd name="connsiteX104" fmla="*/ 4001188 w 4696025"/>
              <a:gd name="connsiteY104" fmla="*/ 2874603 h 5779025"/>
              <a:gd name="connsiteX105" fmla="*/ 3644262 w 4696025"/>
              <a:gd name="connsiteY105" fmla="*/ 2874603 h 5779025"/>
              <a:gd name="connsiteX106" fmla="*/ 3639146 w 4696025"/>
              <a:gd name="connsiteY106" fmla="*/ 2650301 h 5779025"/>
              <a:gd name="connsiteX107" fmla="*/ 3595488 w 4696025"/>
              <a:gd name="connsiteY107" fmla="*/ 2217766 h 5779025"/>
              <a:gd name="connsiteX108" fmla="*/ 4594604 w 4696025"/>
              <a:gd name="connsiteY108" fmla="*/ 1938552 h 5779025"/>
              <a:gd name="connsiteX109" fmla="*/ 4620072 w 4696025"/>
              <a:gd name="connsiteY109" fmla="*/ 2051552 h 5779025"/>
              <a:gd name="connsiteX110" fmla="*/ 4691580 w 4696025"/>
              <a:gd name="connsiteY110" fmla="*/ 2668549 h 5779025"/>
              <a:gd name="connsiteX111" fmla="*/ 4696025 w 4696025"/>
              <a:gd name="connsiteY111" fmla="*/ 2874603 h 5779025"/>
              <a:gd name="connsiteX112" fmla="*/ 4054322 w 4696025"/>
              <a:gd name="connsiteY112" fmla="*/ 2874603 h 5779025"/>
              <a:gd name="connsiteX113" fmla="*/ 4460679 w 4696025"/>
              <a:gd name="connsiteY113" fmla="*/ 2170581 h 5779025"/>
              <a:gd name="connsiteX114" fmla="*/ 102067 w 4696025"/>
              <a:gd name="connsiteY114" fmla="*/ 1935601 h 5779025"/>
              <a:gd name="connsiteX115" fmla="*/ 237696 w 4696025"/>
              <a:gd name="connsiteY115" fmla="*/ 2170582 h 5779025"/>
              <a:gd name="connsiteX116" fmla="*/ 644083 w 4696025"/>
              <a:gd name="connsiteY116" fmla="*/ 2874603 h 5779025"/>
              <a:gd name="connsiteX117" fmla="*/ 644080 w 4696025"/>
              <a:gd name="connsiteY117" fmla="*/ 2874603 h 5779025"/>
              <a:gd name="connsiteX118" fmla="*/ 0 w 4696025"/>
              <a:gd name="connsiteY118" fmla="*/ 2874603 h 5779025"/>
              <a:gd name="connsiteX119" fmla="*/ 4445 w 4696025"/>
              <a:gd name="connsiteY119" fmla="*/ 2668549 h 5779025"/>
              <a:gd name="connsiteX120" fmla="*/ 75938 w 4696025"/>
              <a:gd name="connsiteY120" fmla="*/ 2051552 h 5779025"/>
              <a:gd name="connsiteX121" fmla="*/ 3324465 w 4696025"/>
              <a:gd name="connsiteY121" fmla="*/ 1451212 h 5779025"/>
              <a:gd name="connsiteX122" fmla="*/ 4027753 w 4696025"/>
              <a:gd name="connsiteY122" fmla="*/ 1451212 h 5779025"/>
              <a:gd name="connsiteX123" fmla="*/ 4440462 w 4696025"/>
              <a:gd name="connsiteY123" fmla="*/ 1451212 h 5779025"/>
              <a:gd name="connsiteX124" fmla="*/ 4462761 w 4696025"/>
              <a:gd name="connsiteY124" fmla="*/ 1503421 h 5779025"/>
              <a:gd name="connsiteX125" fmla="*/ 4577168 w 4696025"/>
              <a:gd name="connsiteY125" fmla="*/ 1861191 h 5779025"/>
              <a:gd name="connsiteX126" fmla="*/ 4584656 w 4696025"/>
              <a:gd name="connsiteY126" fmla="*/ 1894413 h 5779025"/>
              <a:gd name="connsiteX127" fmla="*/ 4434110 w 4696025"/>
              <a:gd name="connsiteY127" fmla="*/ 2155236 h 5779025"/>
              <a:gd name="connsiteX128" fmla="*/ 4027753 w 4696025"/>
              <a:gd name="connsiteY128" fmla="*/ 2859259 h 5779025"/>
              <a:gd name="connsiteX129" fmla="*/ 3621397 w 4696025"/>
              <a:gd name="connsiteY129" fmla="*/ 2155236 h 5779025"/>
              <a:gd name="connsiteX130" fmla="*/ 3563212 w 4696025"/>
              <a:gd name="connsiteY130" fmla="*/ 2054429 h 5779025"/>
              <a:gd name="connsiteX131" fmla="*/ 3557289 w 4696025"/>
              <a:gd name="connsiteY131" fmla="*/ 2024455 h 5779025"/>
              <a:gd name="connsiteX132" fmla="*/ 3377215 w 4696025"/>
              <a:gd name="connsiteY132" fmla="*/ 1536345 h 5779025"/>
              <a:gd name="connsiteX133" fmla="*/ 255531 w 4696025"/>
              <a:gd name="connsiteY133" fmla="*/ 1451211 h 5779025"/>
              <a:gd name="connsiteX134" fmla="*/ 670640 w 4696025"/>
              <a:gd name="connsiteY134" fmla="*/ 1451211 h 5779025"/>
              <a:gd name="connsiteX135" fmla="*/ 1371533 w 4696025"/>
              <a:gd name="connsiteY135" fmla="*/ 1451211 h 5779025"/>
              <a:gd name="connsiteX136" fmla="*/ 1318781 w 4696025"/>
              <a:gd name="connsiteY136" fmla="*/ 1536345 h 5779025"/>
              <a:gd name="connsiteX137" fmla="*/ 1138708 w 4696025"/>
              <a:gd name="connsiteY137" fmla="*/ 2024455 h 5779025"/>
              <a:gd name="connsiteX138" fmla="*/ 1131537 w 4696025"/>
              <a:gd name="connsiteY138" fmla="*/ 2060744 h 5779025"/>
              <a:gd name="connsiteX139" fmla="*/ 1076997 w 4696025"/>
              <a:gd name="connsiteY139" fmla="*/ 2155236 h 5779025"/>
              <a:gd name="connsiteX140" fmla="*/ 670640 w 4696025"/>
              <a:gd name="connsiteY140" fmla="*/ 2859259 h 5779025"/>
              <a:gd name="connsiteX141" fmla="*/ 264250 w 4696025"/>
              <a:gd name="connsiteY141" fmla="*/ 2155236 h 5779025"/>
              <a:gd name="connsiteX142" fmla="*/ 112011 w 4696025"/>
              <a:gd name="connsiteY142" fmla="*/ 1891476 h 5779025"/>
              <a:gd name="connsiteX143" fmla="*/ 118836 w 4696025"/>
              <a:gd name="connsiteY143" fmla="*/ 1861191 h 5779025"/>
              <a:gd name="connsiteX144" fmla="*/ 233233 w 4696025"/>
              <a:gd name="connsiteY144" fmla="*/ 1503421 h 5779025"/>
              <a:gd name="connsiteX145" fmla="*/ 3753050 w 4696025"/>
              <a:gd name="connsiteY145" fmla="*/ 488410 h 5779025"/>
              <a:gd name="connsiteX146" fmla="*/ 3804927 w 4696025"/>
              <a:gd name="connsiteY146" fmla="*/ 530661 h 5779025"/>
              <a:gd name="connsiteX147" fmla="*/ 4391257 w 4696025"/>
              <a:gd name="connsiteY147" fmla="*/ 1336010 h 5779025"/>
              <a:gd name="connsiteX148" fmla="*/ 4427357 w 4696025"/>
              <a:gd name="connsiteY148" fmla="*/ 1420531 h 5779025"/>
              <a:gd name="connsiteX149" fmla="*/ 4027753 w 4696025"/>
              <a:gd name="connsiteY149" fmla="*/ 1420531 h 5779025"/>
              <a:gd name="connsiteX150" fmla="*/ 3305454 w 4696025"/>
              <a:gd name="connsiteY150" fmla="*/ 1420531 h 5779025"/>
              <a:gd name="connsiteX151" fmla="*/ 3295366 w 4696025"/>
              <a:gd name="connsiteY151" fmla="*/ 1404250 h 5779025"/>
              <a:gd name="connsiteX152" fmla="*/ 3254553 w 4696025"/>
              <a:gd name="connsiteY152" fmla="*/ 1352073 h 5779025"/>
              <a:gd name="connsiteX153" fmla="*/ 3621397 w 4696025"/>
              <a:gd name="connsiteY153" fmla="*/ 716503 h 5779025"/>
              <a:gd name="connsiteX154" fmla="*/ 943748 w 4696025"/>
              <a:gd name="connsiteY154" fmla="*/ 485624 h 5779025"/>
              <a:gd name="connsiteX155" fmla="*/ 1077012 w 4696025"/>
              <a:gd name="connsiteY155" fmla="*/ 716504 h 5779025"/>
              <a:gd name="connsiteX156" fmla="*/ 1392863 w 4696025"/>
              <a:gd name="connsiteY156" fmla="*/ 1263740 h 5779025"/>
              <a:gd name="connsiteX157" fmla="*/ 1442804 w 4696025"/>
              <a:gd name="connsiteY157" fmla="*/ 1350266 h 5779025"/>
              <a:gd name="connsiteX158" fmla="*/ 1400630 w 4696025"/>
              <a:gd name="connsiteY158" fmla="*/ 1404250 h 5779025"/>
              <a:gd name="connsiteX159" fmla="*/ 1390543 w 4696025"/>
              <a:gd name="connsiteY159" fmla="*/ 1420530 h 5779025"/>
              <a:gd name="connsiteX160" fmla="*/ 670651 w 4696025"/>
              <a:gd name="connsiteY160" fmla="*/ 1420530 h 5779025"/>
              <a:gd name="connsiteX161" fmla="*/ 268635 w 4696025"/>
              <a:gd name="connsiteY161" fmla="*/ 1420530 h 5779025"/>
              <a:gd name="connsiteX162" fmla="*/ 304733 w 4696025"/>
              <a:gd name="connsiteY162" fmla="*/ 1336010 h 5779025"/>
              <a:gd name="connsiteX163" fmla="*/ 888819 w 4696025"/>
              <a:gd name="connsiteY163" fmla="*/ 530661 h 5779025"/>
              <a:gd name="connsiteX164" fmla="*/ 2349196 w 4696025"/>
              <a:gd name="connsiteY164" fmla="*/ 12477 h 5779025"/>
              <a:gd name="connsiteX165" fmla="*/ 2755551 w 4696025"/>
              <a:gd name="connsiteY165" fmla="*/ 716501 h 5779025"/>
              <a:gd name="connsiteX166" fmla="*/ 2966357 w 4696025"/>
              <a:gd name="connsiteY166" fmla="*/ 1081728 h 5779025"/>
              <a:gd name="connsiteX167" fmla="*/ 2882910 w 4696025"/>
              <a:gd name="connsiteY167" fmla="*/ 1030924 h 5779025"/>
              <a:gd name="connsiteX168" fmla="*/ 2343995 w 4696025"/>
              <a:gd name="connsiteY168" fmla="*/ 906488 h 5779025"/>
              <a:gd name="connsiteX169" fmla="*/ 1811097 w 4696025"/>
              <a:gd name="connsiteY169" fmla="*/ 1030924 h 5779025"/>
              <a:gd name="connsiteX170" fmla="*/ 1734097 w 4696025"/>
              <a:gd name="connsiteY170" fmla="*/ 1078164 h 5779025"/>
              <a:gd name="connsiteX171" fmla="*/ 1942840 w 4696025"/>
              <a:gd name="connsiteY171" fmla="*/ 716501 h 5779025"/>
              <a:gd name="connsiteX172" fmla="*/ 2377612 w 4696025"/>
              <a:gd name="connsiteY172" fmla="*/ 339 h 5779025"/>
              <a:gd name="connsiteX173" fmla="*/ 2510392 w 4696025"/>
              <a:gd name="connsiteY173" fmla="*/ 4595 h 5779025"/>
              <a:gd name="connsiteX174" fmla="*/ 3552273 w 4696025"/>
              <a:gd name="connsiteY174" fmla="*/ 340491 h 5779025"/>
              <a:gd name="connsiteX175" fmla="*/ 3682176 w 4696025"/>
              <a:gd name="connsiteY175" fmla="*/ 430684 h 5779025"/>
              <a:gd name="connsiteX176" fmla="*/ 3728954 w 4696025"/>
              <a:gd name="connsiteY176" fmla="*/ 468784 h 5779025"/>
              <a:gd name="connsiteX177" fmla="*/ 3594830 w 4696025"/>
              <a:gd name="connsiteY177" fmla="*/ 701155 h 5779025"/>
              <a:gd name="connsiteX178" fmla="*/ 3234169 w 4696025"/>
              <a:gd name="connsiteY178" fmla="*/ 1326013 h 5779025"/>
              <a:gd name="connsiteX179" fmla="*/ 3204110 w 4696025"/>
              <a:gd name="connsiteY179" fmla="*/ 1287584 h 5779025"/>
              <a:gd name="connsiteX180" fmla="*/ 3104948 w 4696025"/>
              <a:gd name="connsiteY180" fmla="*/ 1186474 h 5779025"/>
              <a:gd name="connsiteX181" fmla="*/ 3025679 w 4696025"/>
              <a:gd name="connsiteY181" fmla="*/ 1123134 h 5779025"/>
              <a:gd name="connsiteX182" fmla="*/ 2782116 w 4696025"/>
              <a:gd name="connsiteY182" fmla="*/ 701155 h 5779025"/>
              <a:gd name="connsiteX183" fmla="*/ 2320974 w 4696025"/>
              <a:gd name="connsiteY183" fmla="*/ 0 h 5779025"/>
              <a:gd name="connsiteX184" fmla="*/ 1916278 w 4696025"/>
              <a:gd name="connsiteY184" fmla="*/ 701157 h 5779025"/>
              <a:gd name="connsiteX185" fmla="*/ 1675616 w 4696025"/>
              <a:gd name="connsiteY185" fmla="*/ 1118113 h 5779025"/>
              <a:gd name="connsiteX186" fmla="*/ 1590564 w 4696025"/>
              <a:gd name="connsiteY186" fmla="*/ 1186474 h 5779025"/>
              <a:gd name="connsiteX187" fmla="*/ 1491772 w 4696025"/>
              <a:gd name="connsiteY187" fmla="*/ 1287584 h 5779025"/>
              <a:gd name="connsiteX188" fmla="*/ 1463175 w 4696025"/>
              <a:gd name="connsiteY188" fmla="*/ 1324190 h 5779025"/>
              <a:gd name="connsiteX189" fmla="*/ 1103566 w 4696025"/>
              <a:gd name="connsiteY189" fmla="*/ 701157 h 5779025"/>
              <a:gd name="connsiteX190" fmla="*/ 967786 w 4696025"/>
              <a:gd name="connsiteY190" fmla="*/ 465915 h 5779025"/>
              <a:gd name="connsiteX191" fmla="*/ 1010753 w 4696025"/>
              <a:gd name="connsiteY191" fmla="*/ 430684 h 5779025"/>
              <a:gd name="connsiteX192" fmla="*/ 1139716 w 4696025"/>
              <a:gd name="connsiteY192" fmla="*/ 340491 h 5779025"/>
              <a:gd name="connsiteX193" fmla="*/ 2177650 w 4696025"/>
              <a:gd name="connsiteY193" fmla="*/ 4595 h 577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4696025" h="5779025">
                <a:moveTo>
                  <a:pt x="2967101" y="4696859"/>
                </a:moveTo>
                <a:lnTo>
                  <a:pt x="2755551" y="5063360"/>
                </a:lnTo>
                <a:lnTo>
                  <a:pt x="2349196" y="5767385"/>
                </a:lnTo>
                <a:lnTo>
                  <a:pt x="1942840" y="5063360"/>
                </a:lnTo>
                <a:lnTo>
                  <a:pt x="1733347" y="4700416"/>
                </a:lnTo>
                <a:lnTo>
                  <a:pt x="1811097" y="4748117"/>
                </a:lnTo>
                <a:cubicBezTo>
                  <a:pt x="1968321" y="4831076"/>
                  <a:pt x="2145951" y="4872553"/>
                  <a:pt x="2343995" y="4872553"/>
                </a:cubicBezTo>
                <a:cubicBezTo>
                  <a:pt x="2544707" y="4872553"/>
                  <a:pt x="2724348" y="4831076"/>
                  <a:pt x="2882910" y="4748117"/>
                </a:cubicBezTo>
                <a:close/>
                <a:moveTo>
                  <a:pt x="1463458" y="4455214"/>
                </a:moveTo>
                <a:lnTo>
                  <a:pt x="1491772" y="4491458"/>
                </a:lnTo>
                <a:cubicBezTo>
                  <a:pt x="1523427" y="4527754"/>
                  <a:pt x="1556358" y="4561456"/>
                  <a:pt x="1590564" y="4592567"/>
                </a:cubicBezTo>
                <a:lnTo>
                  <a:pt x="1674723" y="4660211"/>
                </a:lnTo>
                <a:lnTo>
                  <a:pt x="1916282" y="5078702"/>
                </a:lnTo>
                <a:lnTo>
                  <a:pt x="2320494" y="5779025"/>
                </a:lnTo>
                <a:lnTo>
                  <a:pt x="2177650" y="5774448"/>
                </a:lnTo>
                <a:cubicBezTo>
                  <a:pt x="1794782" y="5749572"/>
                  <a:pt x="1448804" y="5637625"/>
                  <a:pt x="1139716" y="5438586"/>
                </a:cubicBezTo>
                <a:cubicBezTo>
                  <a:pt x="1095557" y="5410152"/>
                  <a:pt x="1052570" y="5380086"/>
                  <a:pt x="1010753" y="5348391"/>
                </a:cubicBezTo>
                <a:lnTo>
                  <a:pt x="968098" y="5313415"/>
                </a:lnTo>
                <a:lnTo>
                  <a:pt x="1103571" y="5078702"/>
                </a:lnTo>
                <a:close/>
                <a:moveTo>
                  <a:pt x="3233889" y="4453386"/>
                </a:moveTo>
                <a:lnTo>
                  <a:pt x="3594830" y="5078702"/>
                </a:lnTo>
                <a:lnTo>
                  <a:pt x="3728646" y="5310541"/>
                </a:lnTo>
                <a:lnTo>
                  <a:pt x="3682176" y="5348391"/>
                </a:lnTo>
                <a:cubicBezTo>
                  <a:pt x="3640067" y="5380086"/>
                  <a:pt x="3596766" y="5410152"/>
                  <a:pt x="3552273" y="5438586"/>
                </a:cubicBezTo>
                <a:cubicBezTo>
                  <a:pt x="3240850" y="5637625"/>
                  <a:pt x="2893533" y="5749572"/>
                  <a:pt x="2510392" y="5774448"/>
                </a:cubicBezTo>
                <a:lnTo>
                  <a:pt x="2378093" y="5778686"/>
                </a:lnTo>
                <a:lnTo>
                  <a:pt x="2782116" y="5078702"/>
                </a:lnTo>
                <a:lnTo>
                  <a:pt x="3026573" y="4655193"/>
                </a:lnTo>
                <a:lnTo>
                  <a:pt x="3104948" y="4592567"/>
                </a:lnTo>
                <a:cubicBezTo>
                  <a:pt x="3139319" y="4561456"/>
                  <a:pt x="3172373" y="4527754"/>
                  <a:pt x="3204110" y="4491458"/>
                </a:cubicBezTo>
                <a:close/>
                <a:moveTo>
                  <a:pt x="3304924" y="4359366"/>
                </a:moveTo>
                <a:lnTo>
                  <a:pt x="4027753" y="4359366"/>
                </a:lnTo>
                <a:lnTo>
                  <a:pt x="4426994" y="4359366"/>
                </a:lnTo>
                <a:lnTo>
                  <a:pt x="4391257" y="4443032"/>
                </a:lnTo>
                <a:cubicBezTo>
                  <a:pt x="4238723" y="4770202"/>
                  <a:pt x="4043279" y="5038662"/>
                  <a:pt x="3804927" y="5248410"/>
                </a:cubicBezTo>
                <a:lnTo>
                  <a:pt x="3752740" y="5290916"/>
                </a:lnTo>
                <a:lnTo>
                  <a:pt x="3621397" y="5063360"/>
                </a:lnTo>
                <a:lnTo>
                  <a:pt x="3254271" y="4427329"/>
                </a:lnTo>
                <a:lnTo>
                  <a:pt x="3295366" y="4374791"/>
                </a:lnTo>
                <a:close/>
                <a:moveTo>
                  <a:pt x="268997" y="4359366"/>
                </a:moveTo>
                <a:lnTo>
                  <a:pt x="670634" y="4359366"/>
                </a:lnTo>
                <a:lnTo>
                  <a:pt x="1391073" y="4359366"/>
                </a:lnTo>
                <a:lnTo>
                  <a:pt x="1400630" y="4374791"/>
                </a:lnTo>
                <a:lnTo>
                  <a:pt x="1443079" y="4429127"/>
                </a:lnTo>
                <a:lnTo>
                  <a:pt x="1076991" y="5063360"/>
                </a:lnTo>
                <a:lnTo>
                  <a:pt x="944044" y="5293692"/>
                </a:lnTo>
                <a:lnTo>
                  <a:pt x="888819" y="5248410"/>
                </a:lnTo>
                <a:cubicBezTo>
                  <a:pt x="651978" y="5038662"/>
                  <a:pt x="457298" y="4770202"/>
                  <a:pt x="304733" y="4443032"/>
                </a:cubicBezTo>
                <a:close/>
                <a:moveTo>
                  <a:pt x="4027753" y="2920629"/>
                </a:moveTo>
                <a:lnTo>
                  <a:pt x="4434110" y="3624653"/>
                </a:lnTo>
                <a:lnTo>
                  <a:pt x="4584521" y="3885243"/>
                </a:lnTo>
                <a:lnTo>
                  <a:pt x="4577168" y="3917869"/>
                </a:lnTo>
                <a:cubicBezTo>
                  <a:pt x="4545388" y="4042226"/>
                  <a:pt x="4507251" y="4161480"/>
                  <a:pt x="4462761" y="4275632"/>
                </a:cubicBezTo>
                <a:lnTo>
                  <a:pt x="4440102" y="4328677"/>
                </a:lnTo>
                <a:lnTo>
                  <a:pt x="4027753" y="4328677"/>
                </a:lnTo>
                <a:lnTo>
                  <a:pt x="3323939" y="4328677"/>
                </a:lnTo>
                <a:lnTo>
                  <a:pt x="3377215" y="4242696"/>
                </a:lnTo>
                <a:cubicBezTo>
                  <a:pt x="3453608" y="4102949"/>
                  <a:pt x="3513633" y="3940246"/>
                  <a:pt x="3557289" y="3754587"/>
                </a:cubicBezTo>
                <a:lnTo>
                  <a:pt x="3562957" y="3725901"/>
                </a:lnTo>
                <a:lnTo>
                  <a:pt x="3621397" y="3624653"/>
                </a:lnTo>
                <a:close/>
                <a:moveTo>
                  <a:pt x="670643" y="2920629"/>
                </a:moveTo>
                <a:lnTo>
                  <a:pt x="1077004" y="3624653"/>
                </a:lnTo>
                <a:lnTo>
                  <a:pt x="1131788" y="3719567"/>
                </a:lnTo>
                <a:lnTo>
                  <a:pt x="1138708" y="3754587"/>
                </a:lnTo>
                <a:cubicBezTo>
                  <a:pt x="1182363" y="3940246"/>
                  <a:pt x="1242388" y="4102949"/>
                  <a:pt x="1318781" y="4242696"/>
                </a:cubicBezTo>
                <a:lnTo>
                  <a:pt x="1372057" y="4328677"/>
                </a:lnTo>
                <a:lnTo>
                  <a:pt x="670643" y="4328677"/>
                </a:lnTo>
                <a:lnTo>
                  <a:pt x="255889" y="4328677"/>
                </a:lnTo>
                <a:lnTo>
                  <a:pt x="233233" y="4275632"/>
                </a:lnTo>
                <a:cubicBezTo>
                  <a:pt x="188744" y="4161480"/>
                  <a:pt x="150612" y="4042226"/>
                  <a:pt x="118836" y="3917869"/>
                </a:cubicBezTo>
                <a:lnTo>
                  <a:pt x="112147" y="3888188"/>
                </a:lnTo>
                <a:lnTo>
                  <a:pt x="264257" y="3624653"/>
                </a:lnTo>
                <a:close/>
                <a:moveTo>
                  <a:pt x="4054322" y="2905287"/>
                </a:moveTo>
                <a:lnTo>
                  <a:pt x="4696008" y="2905287"/>
                </a:lnTo>
                <a:lnTo>
                  <a:pt x="4691580" y="3110497"/>
                </a:lnTo>
                <a:cubicBezTo>
                  <a:pt x="4682046" y="3327646"/>
                  <a:pt x="4658209" y="3533316"/>
                  <a:pt x="4620072" y="3727506"/>
                </a:cubicBezTo>
                <a:lnTo>
                  <a:pt x="4594469" y="3841106"/>
                </a:lnTo>
                <a:lnTo>
                  <a:pt x="4460679" y="3609311"/>
                </a:lnTo>
                <a:close/>
                <a:moveTo>
                  <a:pt x="3644243" y="2905287"/>
                </a:moveTo>
                <a:lnTo>
                  <a:pt x="4001188" y="2905287"/>
                </a:lnTo>
                <a:lnTo>
                  <a:pt x="3594830" y="3609311"/>
                </a:lnTo>
                <a:lnTo>
                  <a:pt x="3581397" y="3632584"/>
                </a:lnTo>
                <a:lnTo>
                  <a:pt x="3595488" y="3561276"/>
                </a:lnTo>
                <a:cubicBezTo>
                  <a:pt x="3617317" y="3427301"/>
                  <a:pt x="3631869" y="3283124"/>
                  <a:pt x="3639146" y="3128744"/>
                </a:cubicBezTo>
                <a:close/>
                <a:moveTo>
                  <a:pt x="697202" y="2905287"/>
                </a:moveTo>
                <a:lnTo>
                  <a:pt x="1051754" y="2905287"/>
                </a:lnTo>
                <a:lnTo>
                  <a:pt x="1056851" y="3128744"/>
                </a:lnTo>
                <a:cubicBezTo>
                  <a:pt x="1064128" y="3283124"/>
                  <a:pt x="1078680" y="3427301"/>
                  <a:pt x="1100509" y="3561276"/>
                </a:cubicBezTo>
                <a:lnTo>
                  <a:pt x="1113353" y="3626280"/>
                </a:lnTo>
                <a:lnTo>
                  <a:pt x="1103559" y="3609311"/>
                </a:lnTo>
                <a:close/>
                <a:moveTo>
                  <a:pt x="19" y="2905287"/>
                </a:moveTo>
                <a:lnTo>
                  <a:pt x="644073" y="2905287"/>
                </a:lnTo>
                <a:lnTo>
                  <a:pt x="237685" y="3609311"/>
                </a:lnTo>
                <a:lnTo>
                  <a:pt x="102200" y="3844043"/>
                </a:lnTo>
                <a:lnTo>
                  <a:pt x="75938" y="3727506"/>
                </a:lnTo>
                <a:cubicBezTo>
                  <a:pt x="37807" y="3533316"/>
                  <a:pt x="13976" y="3327646"/>
                  <a:pt x="4445" y="3110497"/>
                </a:cubicBezTo>
                <a:close/>
                <a:moveTo>
                  <a:pt x="1113092" y="2154084"/>
                </a:moveTo>
                <a:lnTo>
                  <a:pt x="1100509" y="2217766"/>
                </a:lnTo>
                <a:cubicBezTo>
                  <a:pt x="1078680" y="2351742"/>
                  <a:pt x="1064128" y="2495920"/>
                  <a:pt x="1056851" y="2650301"/>
                </a:cubicBezTo>
                <a:lnTo>
                  <a:pt x="1051734" y="2874603"/>
                </a:lnTo>
                <a:lnTo>
                  <a:pt x="697210" y="2874603"/>
                </a:lnTo>
                <a:lnTo>
                  <a:pt x="1103571" y="2170581"/>
                </a:lnTo>
                <a:close/>
                <a:moveTo>
                  <a:pt x="3581653" y="2147751"/>
                </a:moveTo>
                <a:lnTo>
                  <a:pt x="3594830" y="2170582"/>
                </a:lnTo>
                <a:lnTo>
                  <a:pt x="4001188" y="2874603"/>
                </a:lnTo>
                <a:lnTo>
                  <a:pt x="3644262" y="2874603"/>
                </a:lnTo>
                <a:lnTo>
                  <a:pt x="3639146" y="2650301"/>
                </a:lnTo>
                <a:cubicBezTo>
                  <a:pt x="3631869" y="2495920"/>
                  <a:pt x="3617317" y="2351742"/>
                  <a:pt x="3595488" y="2217766"/>
                </a:cubicBezTo>
                <a:close/>
                <a:moveTo>
                  <a:pt x="4594604" y="1938552"/>
                </a:moveTo>
                <a:lnTo>
                  <a:pt x="4620072" y="2051552"/>
                </a:lnTo>
                <a:cubicBezTo>
                  <a:pt x="4658209" y="2245738"/>
                  <a:pt x="4682046" y="2451402"/>
                  <a:pt x="4691580" y="2668549"/>
                </a:cubicBezTo>
                <a:lnTo>
                  <a:pt x="4696025" y="2874603"/>
                </a:lnTo>
                <a:lnTo>
                  <a:pt x="4054322" y="2874603"/>
                </a:lnTo>
                <a:lnTo>
                  <a:pt x="4460679" y="2170581"/>
                </a:lnTo>
                <a:close/>
                <a:moveTo>
                  <a:pt x="102067" y="1935601"/>
                </a:moveTo>
                <a:lnTo>
                  <a:pt x="237696" y="2170582"/>
                </a:lnTo>
                <a:lnTo>
                  <a:pt x="644083" y="2874603"/>
                </a:lnTo>
                <a:lnTo>
                  <a:pt x="644080" y="2874603"/>
                </a:lnTo>
                <a:lnTo>
                  <a:pt x="0" y="2874603"/>
                </a:lnTo>
                <a:lnTo>
                  <a:pt x="4445" y="2668549"/>
                </a:lnTo>
                <a:cubicBezTo>
                  <a:pt x="13976" y="2451402"/>
                  <a:pt x="37807" y="2245738"/>
                  <a:pt x="75938" y="2051552"/>
                </a:cubicBezTo>
                <a:close/>
                <a:moveTo>
                  <a:pt x="3324465" y="1451212"/>
                </a:moveTo>
                <a:lnTo>
                  <a:pt x="4027753" y="1451212"/>
                </a:lnTo>
                <a:lnTo>
                  <a:pt x="4440462" y="1451212"/>
                </a:lnTo>
                <a:lnTo>
                  <a:pt x="4462761" y="1503421"/>
                </a:lnTo>
                <a:cubicBezTo>
                  <a:pt x="4507251" y="1617578"/>
                  <a:pt x="4545388" y="1736834"/>
                  <a:pt x="4577168" y="1861191"/>
                </a:cubicBezTo>
                <a:lnTo>
                  <a:pt x="4584656" y="1894413"/>
                </a:lnTo>
                <a:lnTo>
                  <a:pt x="4434110" y="2155236"/>
                </a:lnTo>
                <a:lnTo>
                  <a:pt x="4027753" y="2859259"/>
                </a:lnTo>
                <a:lnTo>
                  <a:pt x="3621397" y="2155236"/>
                </a:lnTo>
                <a:lnTo>
                  <a:pt x="3563212" y="2054429"/>
                </a:lnTo>
                <a:lnTo>
                  <a:pt x="3557289" y="2024455"/>
                </a:lnTo>
                <a:cubicBezTo>
                  <a:pt x="3513633" y="1838795"/>
                  <a:pt x="3453608" y="1676092"/>
                  <a:pt x="3377215" y="1536345"/>
                </a:cubicBezTo>
                <a:close/>
                <a:moveTo>
                  <a:pt x="255531" y="1451211"/>
                </a:moveTo>
                <a:lnTo>
                  <a:pt x="670640" y="1451211"/>
                </a:lnTo>
                <a:lnTo>
                  <a:pt x="1371533" y="1451211"/>
                </a:lnTo>
                <a:lnTo>
                  <a:pt x="1318781" y="1536345"/>
                </a:lnTo>
                <a:cubicBezTo>
                  <a:pt x="1242388" y="1676092"/>
                  <a:pt x="1182363" y="1838795"/>
                  <a:pt x="1138708" y="2024455"/>
                </a:cubicBezTo>
                <a:lnTo>
                  <a:pt x="1131537" y="2060744"/>
                </a:lnTo>
                <a:lnTo>
                  <a:pt x="1076997" y="2155236"/>
                </a:lnTo>
                <a:lnTo>
                  <a:pt x="670640" y="2859259"/>
                </a:lnTo>
                <a:lnTo>
                  <a:pt x="264250" y="2155236"/>
                </a:lnTo>
                <a:lnTo>
                  <a:pt x="112011" y="1891476"/>
                </a:lnTo>
                <a:lnTo>
                  <a:pt x="118836" y="1861191"/>
                </a:lnTo>
                <a:cubicBezTo>
                  <a:pt x="150612" y="1736834"/>
                  <a:pt x="188744" y="1617578"/>
                  <a:pt x="233233" y="1503421"/>
                </a:cubicBezTo>
                <a:close/>
                <a:moveTo>
                  <a:pt x="3753050" y="488410"/>
                </a:moveTo>
                <a:lnTo>
                  <a:pt x="3804927" y="530661"/>
                </a:lnTo>
                <a:cubicBezTo>
                  <a:pt x="4043279" y="740399"/>
                  <a:pt x="4238723" y="1008839"/>
                  <a:pt x="4391257" y="1336010"/>
                </a:cubicBezTo>
                <a:lnTo>
                  <a:pt x="4427357" y="1420531"/>
                </a:lnTo>
                <a:lnTo>
                  <a:pt x="4027753" y="1420531"/>
                </a:lnTo>
                <a:lnTo>
                  <a:pt x="3305454" y="1420531"/>
                </a:lnTo>
                <a:lnTo>
                  <a:pt x="3295366" y="1404250"/>
                </a:lnTo>
                <a:lnTo>
                  <a:pt x="3254553" y="1352073"/>
                </a:lnTo>
                <a:lnTo>
                  <a:pt x="3621397" y="716503"/>
                </a:lnTo>
                <a:close/>
                <a:moveTo>
                  <a:pt x="943748" y="485624"/>
                </a:moveTo>
                <a:lnTo>
                  <a:pt x="1077012" y="716504"/>
                </a:lnTo>
                <a:lnTo>
                  <a:pt x="1392863" y="1263740"/>
                </a:lnTo>
                <a:lnTo>
                  <a:pt x="1442804" y="1350266"/>
                </a:lnTo>
                <a:lnTo>
                  <a:pt x="1400630" y="1404250"/>
                </a:lnTo>
                <a:lnTo>
                  <a:pt x="1390543" y="1420530"/>
                </a:lnTo>
                <a:lnTo>
                  <a:pt x="670651" y="1420530"/>
                </a:lnTo>
                <a:lnTo>
                  <a:pt x="268635" y="1420530"/>
                </a:lnTo>
                <a:lnTo>
                  <a:pt x="304733" y="1336010"/>
                </a:lnTo>
                <a:cubicBezTo>
                  <a:pt x="457298" y="1008839"/>
                  <a:pt x="651978" y="740399"/>
                  <a:pt x="888819" y="530661"/>
                </a:cubicBezTo>
                <a:close/>
                <a:moveTo>
                  <a:pt x="2349196" y="12477"/>
                </a:moveTo>
                <a:lnTo>
                  <a:pt x="2755551" y="716501"/>
                </a:lnTo>
                <a:lnTo>
                  <a:pt x="2966357" y="1081728"/>
                </a:lnTo>
                <a:lnTo>
                  <a:pt x="2882910" y="1030924"/>
                </a:lnTo>
                <a:cubicBezTo>
                  <a:pt x="2724348" y="947965"/>
                  <a:pt x="2544707" y="906488"/>
                  <a:pt x="2343995" y="906488"/>
                </a:cubicBezTo>
                <a:cubicBezTo>
                  <a:pt x="2145951" y="906488"/>
                  <a:pt x="1968321" y="947965"/>
                  <a:pt x="1811097" y="1030924"/>
                </a:cubicBezTo>
                <a:lnTo>
                  <a:pt x="1734097" y="1078164"/>
                </a:lnTo>
                <a:lnTo>
                  <a:pt x="1942840" y="716501"/>
                </a:lnTo>
                <a:close/>
                <a:moveTo>
                  <a:pt x="2377612" y="339"/>
                </a:moveTo>
                <a:lnTo>
                  <a:pt x="2510392" y="4595"/>
                </a:lnTo>
                <a:cubicBezTo>
                  <a:pt x="2893533" y="29477"/>
                  <a:pt x="3240850" y="141451"/>
                  <a:pt x="3552273" y="340491"/>
                </a:cubicBezTo>
                <a:cubicBezTo>
                  <a:pt x="3596766" y="368924"/>
                  <a:pt x="3640067" y="398989"/>
                  <a:pt x="3682176" y="430684"/>
                </a:cubicBezTo>
                <a:lnTo>
                  <a:pt x="3728954" y="468784"/>
                </a:lnTo>
                <a:lnTo>
                  <a:pt x="3594830" y="701155"/>
                </a:lnTo>
                <a:lnTo>
                  <a:pt x="3234169" y="1326013"/>
                </a:lnTo>
                <a:lnTo>
                  <a:pt x="3204110" y="1287584"/>
                </a:lnTo>
                <a:cubicBezTo>
                  <a:pt x="3172373" y="1251288"/>
                  <a:pt x="3139319" y="1217585"/>
                  <a:pt x="3104948" y="1186474"/>
                </a:cubicBezTo>
                <a:lnTo>
                  <a:pt x="3025679" y="1123134"/>
                </a:lnTo>
                <a:lnTo>
                  <a:pt x="2782116" y="701155"/>
                </a:lnTo>
                <a:close/>
                <a:moveTo>
                  <a:pt x="2320974" y="0"/>
                </a:moveTo>
                <a:lnTo>
                  <a:pt x="1916278" y="701157"/>
                </a:lnTo>
                <a:lnTo>
                  <a:pt x="1675616" y="1118113"/>
                </a:lnTo>
                <a:lnTo>
                  <a:pt x="1590564" y="1186474"/>
                </a:lnTo>
                <a:cubicBezTo>
                  <a:pt x="1556358" y="1217585"/>
                  <a:pt x="1523427" y="1251288"/>
                  <a:pt x="1491772" y="1287584"/>
                </a:cubicBezTo>
                <a:lnTo>
                  <a:pt x="1463175" y="1324190"/>
                </a:lnTo>
                <a:lnTo>
                  <a:pt x="1103566" y="701157"/>
                </a:lnTo>
                <a:lnTo>
                  <a:pt x="967786" y="465915"/>
                </a:lnTo>
                <a:lnTo>
                  <a:pt x="1010753" y="430684"/>
                </a:lnTo>
                <a:cubicBezTo>
                  <a:pt x="1052570" y="398989"/>
                  <a:pt x="1095557" y="368924"/>
                  <a:pt x="1139716" y="340491"/>
                </a:cubicBezTo>
                <a:cubicBezTo>
                  <a:pt x="1448804" y="141451"/>
                  <a:pt x="1794782" y="29477"/>
                  <a:pt x="2177650" y="45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85F9-9A79-47AC-861A-70942CED80B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4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AB4865-8341-4A12-AD52-DE77D3BB10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8894" y="1822767"/>
            <a:ext cx="1797555" cy="3903473"/>
          </a:xfrm>
          <a:custGeom>
            <a:avLst/>
            <a:gdLst>
              <a:gd name="connsiteX0" fmla="*/ 171738 w 1797555"/>
              <a:gd name="connsiteY0" fmla="*/ 0 h 3903473"/>
              <a:gd name="connsiteX1" fmla="*/ 383484 w 1797555"/>
              <a:gd name="connsiteY1" fmla="*/ 0 h 3903473"/>
              <a:gd name="connsiteX2" fmla="*/ 505210 w 1797555"/>
              <a:gd name="connsiteY2" fmla="*/ 140836 h 3903473"/>
              <a:gd name="connsiteX3" fmla="*/ 1292345 w 1797555"/>
              <a:gd name="connsiteY3" fmla="*/ 140836 h 3903473"/>
              <a:gd name="connsiteX4" fmla="*/ 1414073 w 1797555"/>
              <a:gd name="connsiteY4" fmla="*/ 0 h 3903473"/>
              <a:gd name="connsiteX5" fmla="*/ 1625818 w 1797555"/>
              <a:gd name="connsiteY5" fmla="*/ 0 h 3903473"/>
              <a:gd name="connsiteX6" fmla="*/ 1797555 w 1797555"/>
              <a:gd name="connsiteY6" fmla="*/ 171738 h 3903473"/>
              <a:gd name="connsiteX7" fmla="*/ 1797555 w 1797555"/>
              <a:gd name="connsiteY7" fmla="*/ 3731736 h 3903473"/>
              <a:gd name="connsiteX8" fmla="*/ 1625818 w 1797555"/>
              <a:gd name="connsiteY8" fmla="*/ 3903473 h 3903473"/>
              <a:gd name="connsiteX9" fmla="*/ 171738 w 1797555"/>
              <a:gd name="connsiteY9" fmla="*/ 3903473 h 3903473"/>
              <a:gd name="connsiteX10" fmla="*/ 0 w 1797555"/>
              <a:gd name="connsiteY10" fmla="*/ 3731736 h 3903473"/>
              <a:gd name="connsiteX11" fmla="*/ 0 w 1797555"/>
              <a:gd name="connsiteY11" fmla="*/ 171738 h 3903473"/>
              <a:gd name="connsiteX12" fmla="*/ 171738 w 1797555"/>
              <a:gd name="connsiteY12" fmla="*/ 0 h 390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7555" h="3903473">
                <a:moveTo>
                  <a:pt x="171738" y="0"/>
                </a:moveTo>
                <a:lnTo>
                  <a:pt x="383484" y="0"/>
                </a:lnTo>
                <a:cubicBezTo>
                  <a:pt x="401476" y="21495"/>
                  <a:pt x="353734" y="117363"/>
                  <a:pt x="505210" y="140836"/>
                </a:cubicBezTo>
                <a:lnTo>
                  <a:pt x="1292345" y="140836"/>
                </a:lnTo>
                <a:cubicBezTo>
                  <a:pt x="1443822" y="117363"/>
                  <a:pt x="1378276" y="29408"/>
                  <a:pt x="1414073" y="0"/>
                </a:cubicBezTo>
                <a:lnTo>
                  <a:pt x="1625818" y="0"/>
                </a:lnTo>
                <a:cubicBezTo>
                  <a:pt x="1720666" y="0"/>
                  <a:pt x="1797555" y="76890"/>
                  <a:pt x="1797555" y="171738"/>
                </a:cubicBezTo>
                <a:lnTo>
                  <a:pt x="1797555" y="3731736"/>
                </a:lnTo>
                <a:cubicBezTo>
                  <a:pt x="1797555" y="3826584"/>
                  <a:pt x="1720666" y="3903473"/>
                  <a:pt x="1625818" y="3903473"/>
                </a:cubicBezTo>
                <a:lnTo>
                  <a:pt x="171738" y="3903473"/>
                </a:lnTo>
                <a:cubicBezTo>
                  <a:pt x="76890" y="3903473"/>
                  <a:pt x="0" y="3826584"/>
                  <a:pt x="0" y="3731736"/>
                </a:cubicBezTo>
                <a:lnTo>
                  <a:pt x="0" y="171738"/>
                </a:lnTo>
                <a:cubicBezTo>
                  <a:pt x="0" y="76890"/>
                  <a:pt x="76890" y="0"/>
                  <a:pt x="1717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5BD-40D8-41CF-822D-4E4F6720C2FA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22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DFD997-2B78-4669-A24D-55144BE09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281" y="1451276"/>
            <a:ext cx="2813447" cy="3742622"/>
          </a:xfrm>
          <a:custGeom>
            <a:avLst/>
            <a:gdLst>
              <a:gd name="connsiteX0" fmla="*/ 0 w 2813447"/>
              <a:gd name="connsiteY0" fmla="*/ 0 h 3742622"/>
              <a:gd name="connsiteX1" fmla="*/ 2813447 w 2813447"/>
              <a:gd name="connsiteY1" fmla="*/ 0 h 3742622"/>
              <a:gd name="connsiteX2" fmla="*/ 2813447 w 2813447"/>
              <a:gd name="connsiteY2" fmla="*/ 3742622 h 3742622"/>
              <a:gd name="connsiteX3" fmla="*/ 0 w 2813447"/>
              <a:gd name="connsiteY3" fmla="*/ 3742622 h 37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3447" h="3742622">
                <a:moveTo>
                  <a:pt x="0" y="0"/>
                </a:moveTo>
                <a:lnTo>
                  <a:pt x="2813447" y="0"/>
                </a:lnTo>
                <a:lnTo>
                  <a:pt x="2813447" y="3742622"/>
                </a:lnTo>
                <a:lnTo>
                  <a:pt x="0" y="37426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B930-87A8-4DF5-AFC4-B678DCDCCA01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B0E6DF2-DF87-44BC-8020-EEA5B3C8BA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35" y="-647379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F0801E-5E1B-4D60-87F0-25D6A4A326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5980" y="935655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D08A4B9-0160-4C47-9C7A-29B7DD4828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35" y="3261212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75D96A-7F2E-4D57-ABA3-0E2A40D9E7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225" y="2266221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1CEFD98-5B87-4AC6-A3BF-EE4BAB87E2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5980" y="4844246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A30-0568-4A5C-BCBF-6F9487D88D74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AAE7E3-DD7E-430F-965C-CFC0BEDC3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99548" y="2389969"/>
            <a:ext cx="1783550" cy="3161478"/>
          </a:xfrm>
          <a:custGeom>
            <a:avLst/>
            <a:gdLst>
              <a:gd name="connsiteX0" fmla="*/ 0 w 1783550"/>
              <a:gd name="connsiteY0" fmla="*/ 0 h 3161478"/>
              <a:gd name="connsiteX1" fmla="*/ 1783550 w 1783550"/>
              <a:gd name="connsiteY1" fmla="*/ 0 h 3161478"/>
              <a:gd name="connsiteX2" fmla="*/ 1783550 w 1783550"/>
              <a:gd name="connsiteY2" fmla="*/ 3161478 h 3161478"/>
              <a:gd name="connsiteX3" fmla="*/ 0 w 1783550"/>
              <a:gd name="connsiteY3" fmla="*/ 3161478 h 316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550" h="3161478">
                <a:moveTo>
                  <a:pt x="0" y="0"/>
                </a:moveTo>
                <a:lnTo>
                  <a:pt x="1783550" y="0"/>
                </a:lnTo>
                <a:lnTo>
                  <a:pt x="1783550" y="3161478"/>
                </a:lnTo>
                <a:lnTo>
                  <a:pt x="0" y="3161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5114425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E69A33-D3E6-4AC9-9331-2803D1FBD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182504 w 12192000"/>
              <a:gd name="connsiteY0" fmla="*/ 5219538 h 6858000"/>
              <a:gd name="connsiteX1" fmla="*/ 11677628 w 12192000"/>
              <a:gd name="connsiteY1" fmla="*/ 6077317 h 6858000"/>
              <a:gd name="connsiteX2" fmla="*/ 12128234 w 12192000"/>
              <a:gd name="connsiteY2" fmla="*/ 6858000 h 6858000"/>
              <a:gd name="connsiteX3" fmla="*/ 10236778 w 12192000"/>
              <a:gd name="connsiteY3" fmla="*/ 6858000 h 6858000"/>
              <a:gd name="connsiteX4" fmla="*/ 10687382 w 12192000"/>
              <a:gd name="connsiteY4" fmla="*/ 6077317 h 6858000"/>
              <a:gd name="connsiteX5" fmla="*/ 9137235 w 12192000"/>
              <a:gd name="connsiteY5" fmla="*/ 5219538 h 6858000"/>
              <a:gd name="connsiteX6" fmla="*/ 9632396 w 12192000"/>
              <a:gd name="connsiteY6" fmla="*/ 6077317 h 6858000"/>
              <a:gd name="connsiteX7" fmla="*/ 10082999 w 12192000"/>
              <a:gd name="connsiteY7" fmla="*/ 6858000 h 6858000"/>
              <a:gd name="connsiteX8" fmla="*/ 8191509 w 12192000"/>
              <a:gd name="connsiteY8" fmla="*/ 6858000 h 6858000"/>
              <a:gd name="connsiteX9" fmla="*/ 8642112 w 12192000"/>
              <a:gd name="connsiteY9" fmla="*/ 6077317 h 6858000"/>
              <a:gd name="connsiteX10" fmla="*/ 7092001 w 12192000"/>
              <a:gd name="connsiteY10" fmla="*/ 5219538 h 6858000"/>
              <a:gd name="connsiteX11" fmla="*/ 7587123 w 12192000"/>
              <a:gd name="connsiteY11" fmla="*/ 6077317 h 6858000"/>
              <a:gd name="connsiteX12" fmla="*/ 8037728 w 12192000"/>
              <a:gd name="connsiteY12" fmla="*/ 6858000 h 6858000"/>
              <a:gd name="connsiteX13" fmla="*/ 6146273 w 12192000"/>
              <a:gd name="connsiteY13" fmla="*/ 6858000 h 6858000"/>
              <a:gd name="connsiteX14" fmla="*/ 6596875 w 12192000"/>
              <a:gd name="connsiteY14" fmla="*/ 6077317 h 6858000"/>
              <a:gd name="connsiteX15" fmla="*/ 5046784 w 12192000"/>
              <a:gd name="connsiteY15" fmla="*/ 5219538 h 6858000"/>
              <a:gd name="connsiteX16" fmla="*/ 5541904 w 12192000"/>
              <a:gd name="connsiteY16" fmla="*/ 6077317 h 6858000"/>
              <a:gd name="connsiteX17" fmla="*/ 5992498 w 12192000"/>
              <a:gd name="connsiteY17" fmla="*/ 6858000 h 6858000"/>
              <a:gd name="connsiteX18" fmla="*/ 4101058 w 12192000"/>
              <a:gd name="connsiteY18" fmla="*/ 6858000 h 6858000"/>
              <a:gd name="connsiteX19" fmla="*/ 4551661 w 12192000"/>
              <a:gd name="connsiteY19" fmla="*/ 6077317 h 6858000"/>
              <a:gd name="connsiteX20" fmla="*/ 3001506 w 12192000"/>
              <a:gd name="connsiteY20" fmla="*/ 5219538 h 6858000"/>
              <a:gd name="connsiteX21" fmla="*/ 3496630 w 12192000"/>
              <a:gd name="connsiteY21" fmla="*/ 6077317 h 6858000"/>
              <a:gd name="connsiteX22" fmla="*/ 3947267 w 12192000"/>
              <a:gd name="connsiteY22" fmla="*/ 6858000 h 6858000"/>
              <a:gd name="connsiteX23" fmla="*/ 2055780 w 12192000"/>
              <a:gd name="connsiteY23" fmla="*/ 6858000 h 6858000"/>
              <a:gd name="connsiteX24" fmla="*/ 2506385 w 12192000"/>
              <a:gd name="connsiteY24" fmla="*/ 6077317 h 6858000"/>
              <a:gd name="connsiteX25" fmla="*/ 956275 w 12192000"/>
              <a:gd name="connsiteY25" fmla="*/ 5219538 h 6858000"/>
              <a:gd name="connsiteX26" fmla="*/ 956276 w 12192000"/>
              <a:gd name="connsiteY26" fmla="*/ 5219542 h 6858000"/>
              <a:gd name="connsiteX27" fmla="*/ 956278 w 12192000"/>
              <a:gd name="connsiteY27" fmla="*/ 5219538 h 6858000"/>
              <a:gd name="connsiteX28" fmla="*/ 1451400 w 12192000"/>
              <a:gd name="connsiteY28" fmla="*/ 6077317 h 6858000"/>
              <a:gd name="connsiteX29" fmla="*/ 1902005 w 12192000"/>
              <a:gd name="connsiteY29" fmla="*/ 6858000 h 6858000"/>
              <a:gd name="connsiteX30" fmla="*/ 10550 w 12192000"/>
              <a:gd name="connsiteY30" fmla="*/ 6858000 h 6858000"/>
              <a:gd name="connsiteX31" fmla="*/ 461152 w 12192000"/>
              <a:gd name="connsiteY31" fmla="*/ 6077317 h 6858000"/>
              <a:gd name="connsiteX32" fmla="*/ 11214875 w 12192000"/>
              <a:gd name="connsiteY32" fmla="*/ 5200844 h 6858000"/>
              <a:gd name="connsiteX33" fmla="*/ 12192000 w 12192000"/>
              <a:gd name="connsiteY33" fmla="*/ 5200844 h 6858000"/>
              <a:gd name="connsiteX34" fmla="*/ 12192000 w 12192000"/>
              <a:gd name="connsiteY34" fmla="*/ 6858000 h 6858000"/>
              <a:gd name="connsiteX35" fmla="*/ 12171391 w 12192000"/>
              <a:gd name="connsiteY35" fmla="*/ 6858000 h 6858000"/>
              <a:gd name="connsiteX36" fmla="*/ 11709999 w 12192000"/>
              <a:gd name="connsiteY36" fmla="*/ 6058623 h 6858000"/>
              <a:gd name="connsiteX37" fmla="*/ 9169605 w 12192000"/>
              <a:gd name="connsiteY37" fmla="*/ 5200844 h 6858000"/>
              <a:gd name="connsiteX38" fmla="*/ 10159889 w 12192000"/>
              <a:gd name="connsiteY38" fmla="*/ 5200844 h 6858000"/>
              <a:gd name="connsiteX39" fmla="*/ 11150135 w 12192000"/>
              <a:gd name="connsiteY39" fmla="*/ 5200844 h 6858000"/>
              <a:gd name="connsiteX40" fmla="*/ 10655012 w 12192000"/>
              <a:gd name="connsiteY40" fmla="*/ 6058623 h 6858000"/>
              <a:gd name="connsiteX41" fmla="*/ 10193619 w 12192000"/>
              <a:gd name="connsiteY41" fmla="*/ 6858000 h 6858000"/>
              <a:gd name="connsiteX42" fmla="*/ 10126159 w 12192000"/>
              <a:gd name="connsiteY42" fmla="*/ 6858000 h 6858000"/>
              <a:gd name="connsiteX43" fmla="*/ 9664764 w 12192000"/>
              <a:gd name="connsiteY43" fmla="*/ 6058623 h 6858000"/>
              <a:gd name="connsiteX44" fmla="*/ 7124370 w 12192000"/>
              <a:gd name="connsiteY44" fmla="*/ 5200844 h 6858000"/>
              <a:gd name="connsiteX45" fmla="*/ 8114616 w 12192000"/>
              <a:gd name="connsiteY45" fmla="*/ 5200844 h 6858000"/>
              <a:gd name="connsiteX46" fmla="*/ 9104866 w 12192000"/>
              <a:gd name="connsiteY46" fmla="*/ 5200844 h 6858000"/>
              <a:gd name="connsiteX47" fmla="*/ 8609739 w 12192000"/>
              <a:gd name="connsiteY47" fmla="*/ 6058623 h 6858000"/>
              <a:gd name="connsiteX48" fmla="*/ 8148346 w 12192000"/>
              <a:gd name="connsiteY48" fmla="*/ 6858000 h 6858000"/>
              <a:gd name="connsiteX49" fmla="*/ 8080886 w 12192000"/>
              <a:gd name="connsiteY49" fmla="*/ 6858000 h 6858000"/>
              <a:gd name="connsiteX50" fmla="*/ 7619492 w 12192000"/>
              <a:gd name="connsiteY50" fmla="*/ 6058623 h 6858000"/>
              <a:gd name="connsiteX51" fmla="*/ 5079150 w 12192000"/>
              <a:gd name="connsiteY51" fmla="*/ 5200844 h 6858000"/>
              <a:gd name="connsiteX52" fmla="*/ 6069387 w 12192000"/>
              <a:gd name="connsiteY52" fmla="*/ 5200844 h 6858000"/>
              <a:gd name="connsiteX53" fmla="*/ 7059631 w 12192000"/>
              <a:gd name="connsiteY53" fmla="*/ 5200844 h 6858000"/>
              <a:gd name="connsiteX54" fmla="*/ 6564506 w 12192000"/>
              <a:gd name="connsiteY54" fmla="*/ 6058623 h 6858000"/>
              <a:gd name="connsiteX55" fmla="*/ 6103116 w 12192000"/>
              <a:gd name="connsiteY55" fmla="*/ 6858000 h 6858000"/>
              <a:gd name="connsiteX56" fmla="*/ 6035656 w 12192000"/>
              <a:gd name="connsiteY56" fmla="*/ 6858000 h 6858000"/>
              <a:gd name="connsiteX57" fmla="*/ 5574264 w 12192000"/>
              <a:gd name="connsiteY57" fmla="*/ 6058623 h 6858000"/>
              <a:gd name="connsiteX58" fmla="*/ 3033865 w 12192000"/>
              <a:gd name="connsiteY58" fmla="*/ 5200844 h 6858000"/>
              <a:gd name="connsiteX59" fmla="*/ 4024150 w 12192000"/>
              <a:gd name="connsiteY59" fmla="*/ 5200844 h 6858000"/>
              <a:gd name="connsiteX60" fmla="*/ 5014397 w 12192000"/>
              <a:gd name="connsiteY60" fmla="*/ 5200844 h 6858000"/>
              <a:gd name="connsiteX61" fmla="*/ 4519273 w 12192000"/>
              <a:gd name="connsiteY61" fmla="*/ 6058623 h 6858000"/>
              <a:gd name="connsiteX62" fmla="*/ 4057880 w 12192000"/>
              <a:gd name="connsiteY62" fmla="*/ 6858000 h 6858000"/>
              <a:gd name="connsiteX63" fmla="*/ 3990418 w 12192000"/>
              <a:gd name="connsiteY63" fmla="*/ 6858000 h 6858000"/>
              <a:gd name="connsiteX64" fmla="*/ 3528989 w 12192000"/>
              <a:gd name="connsiteY64" fmla="*/ 6058623 h 6858000"/>
              <a:gd name="connsiteX65" fmla="*/ 988637 w 12192000"/>
              <a:gd name="connsiteY65" fmla="*/ 5200844 h 6858000"/>
              <a:gd name="connsiteX66" fmla="*/ 1978881 w 12192000"/>
              <a:gd name="connsiteY66" fmla="*/ 5200844 h 6858000"/>
              <a:gd name="connsiteX67" fmla="*/ 2969129 w 12192000"/>
              <a:gd name="connsiteY67" fmla="*/ 5200844 h 6858000"/>
              <a:gd name="connsiteX68" fmla="*/ 2474005 w 12192000"/>
              <a:gd name="connsiteY68" fmla="*/ 6058623 h 6858000"/>
              <a:gd name="connsiteX69" fmla="*/ 2012612 w 12192000"/>
              <a:gd name="connsiteY69" fmla="*/ 6858000 h 6858000"/>
              <a:gd name="connsiteX70" fmla="*/ 1945151 w 12192000"/>
              <a:gd name="connsiteY70" fmla="*/ 6858000 h 6858000"/>
              <a:gd name="connsiteX71" fmla="*/ 1483759 w 12192000"/>
              <a:gd name="connsiteY71" fmla="*/ 6058623 h 6858000"/>
              <a:gd name="connsiteX72" fmla="*/ 0 w 12192000"/>
              <a:gd name="connsiteY72" fmla="*/ 5200844 h 6858000"/>
              <a:gd name="connsiteX73" fmla="*/ 923894 w 12192000"/>
              <a:gd name="connsiteY73" fmla="*/ 5200844 h 6858000"/>
              <a:gd name="connsiteX74" fmla="*/ 428770 w 12192000"/>
              <a:gd name="connsiteY74" fmla="*/ 6058623 h 6858000"/>
              <a:gd name="connsiteX75" fmla="*/ 0 w 12192000"/>
              <a:gd name="connsiteY75" fmla="*/ 6801480 h 6858000"/>
              <a:gd name="connsiteX76" fmla="*/ 0 w 12192000"/>
              <a:gd name="connsiteY76" fmla="*/ 3562764 h 6858000"/>
              <a:gd name="connsiteX77" fmla="*/ 428780 w 12192000"/>
              <a:gd name="connsiteY77" fmla="*/ 4305637 h 6858000"/>
              <a:gd name="connsiteX78" fmla="*/ 923904 w 12192000"/>
              <a:gd name="connsiteY78" fmla="*/ 5163453 h 6858000"/>
              <a:gd name="connsiteX79" fmla="*/ 0 w 12192000"/>
              <a:gd name="connsiteY79" fmla="*/ 5163453 h 6858000"/>
              <a:gd name="connsiteX80" fmla="*/ 12192000 w 12192000"/>
              <a:gd name="connsiteY80" fmla="*/ 3470555 h 6858000"/>
              <a:gd name="connsiteX81" fmla="*/ 12192000 w 12192000"/>
              <a:gd name="connsiteY81" fmla="*/ 5163453 h 6858000"/>
              <a:gd name="connsiteX82" fmla="*/ 11214875 w 12192000"/>
              <a:gd name="connsiteY82" fmla="*/ 5163453 h 6858000"/>
              <a:gd name="connsiteX83" fmla="*/ 11709999 w 12192000"/>
              <a:gd name="connsiteY83" fmla="*/ 4305637 h 6858000"/>
              <a:gd name="connsiteX84" fmla="*/ 10159889 w 12192000"/>
              <a:gd name="connsiteY84" fmla="*/ 3447822 h 6858000"/>
              <a:gd name="connsiteX85" fmla="*/ 10655012 w 12192000"/>
              <a:gd name="connsiteY85" fmla="*/ 4305637 h 6858000"/>
              <a:gd name="connsiteX86" fmla="*/ 11150135 w 12192000"/>
              <a:gd name="connsiteY86" fmla="*/ 5163453 h 6858000"/>
              <a:gd name="connsiteX87" fmla="*/ 10159889 w 12192000"/>
              <a:gd name="connsiteY87" fmla="*/ 5163453 h 6858000"/>
              <a:gd name="connsiteX88" fmla="*/ 9169605 w 12192000"/>
              <a:gd name="connsiteY88" fmla="*/ 5163453 h 6858000"/>
              <a:gd name="connsiteX89" fmla="*/ 9664764 w 12192000"/>
              <a:gd name="connsiteY89" fmla="*/ 4305637 h 6858000"/>
              <a:gd name="connsiteX90" fmla="*/ 8114616 w 12192000"/>
              <a:gd name="connsiteY90" fmla="*/ 3447822 h 6858000"/>
              <a:gd name="connsiteX91" fmla="*/ 8609739 w 12192000"/>
              <a:gd name="connsiteY91" fmla="*/ 4305637 h 6858000"/>
              <a:gd name="connsiteX92" fmla="*/ 9104866 w 12192000"/>
              <a:gd name="connsiteY92" fmla="*/ 5163453 h 6858000"/>
              <a:gd name="connsiteX93" fmla="*/ 8114616 w 12192000"/>
              <a:gd name="connsiteY93" fmla="*/ 5163453 h 6858000"/>
              <a:gd name="connsiteX94" fmla="*/ 7124370 w 12192000"/>
              <a:gd name="connsiteY94" fmla="*/ 5163453 h 6858000"/>
              <a:gd name="connsiteX95" fmla="*/ 7619492 w 12192000"/>
              <a:gd name="connsiteY95" fmla="*/ 4305637 h 6858000"/>
              <a:gd name="connsiteX96" fmla="*/ 6069387 w 12192000"/>
              <a:gd name="connsiteY96" fmla="*/ 3447822 h 6858000"/>
              <a:gd name="connsiteX97" fmla="*/ 6564506 w 12192000"/>
              <a:gd name="connsiteY97" fmla="*/ 4305637 h 6858000"/>
              <a:gd name="connsiteX98" fmla="*/ 7059631 w 12192000"/>
              <a:gd name="connsiteY98" fmla="*/ 5163453 h 6858000"/>
              <a:gd name="connsiteX99" fmla="*/ 6069387 w 12192000"/>
              <a:gd name="connsiteY99" fmla="*/ 5163453 h 6858000"/>
              <a:gd name="connsiteX100" fmla="*/ 5079154 w 12192000"/>
              <a:gd name="connsiteY100" fmla="*/ 5163453 h 6858000"/>
              <a:gd name="connsiteX101" fmla="*/ 5574264 w 12192000"/>
              <a:gd name="connsiteY101" fmla="*/ 4305637 h 6858000"/>
              <a:gd name="connsiteX102" fmla="*/ 4024161 w 12192000"/>
              <a:gd name="connsiteY102" fmla="*/ 3447822 h 6858000"/>
              <a:gd name="connsiteX103" fmla="*/ 4519291 w 12192000"/>
              <a:gd name="connsiteY103" fmla="*/ 4305637 h 6858000"/>
              <a:gd name="connsiteX104" fmla="*/ 5014411 w 12192000"/>
              <a:gd name="connsiteY104" fmla="*/ 5163453 h 6858000"/>
              <a:gd name="connsiteX105" fmla="*/ 4024161 w 12192000"/>
              <a:gd name="connsiteY105" fmla="*/ 5163453 h 6858000"/>
              <a:gd name="connsiteX106" fmla="*/ 3033880 w 12192000"/>
              <a:gd name="connsiteY106" fmla="*/ 5163453 h 6858000"/>
              <a:gd name="connsiteX107" fmla="*/ 3529002 w 12192000"/>
              <a:gd name="connsiteY107" fmla="*/ 4305637 h 6858000"/>
              <a:gd name="connsiteX108" fmla="*/ 1978892 w 12192000"/>
              <a:gd name="connsiteY108" fmla="*/ 3447822 h 6858000"/>
              <a:gd name="connsiteX109" fmla="*/ 1978893 w 12192000"/>
              <a:gd name="connsiteY109" fmla="*/ 3447827 h 6858000"/>
              <a:gd name="connsiteX110" fmla="*/ 1978895 w 12192000"/>
              <a:gd name="connsiteY110" fmla="*/ 3447822 h 6858000"/>
              <a:gd name="connsiteX111" fmla="*/ 2474019 w 12192000"/>
              <a:gd name="connsiteY111" fmla="*/ 4305637 h 6858000"/>
              <a:gd name="connsiteX112" fmla="*/ 2969146 w 12192000"/>
              <a:gd name="connsiteY112" fmla="*/ 5163453 h 6858000"/>
              <a:gd name="connsiteX113" fmla="*/ 2969141 w 12192000"/>
              <a:gd name="connsiteY113" fmla="*/ 5163453 h 6858000"/>
              <a:gd name="connsiteX114" fmla="*/ 1978895 w 12192000"/>
              <a:gd name="connsiteY114" fmla="*/ 5163453 h 6858000"/>
              <a:gd name="connsiteX115" fmla="*/ 1978892 w 12192000"/>
              <a:gd name="connsiteY115" fmla="*/ 5163453 h 6858000"/>
              <a:gd name="connsiteX116" fmla="*/ 988650 w 12192000"/>
              <a:gd name="connsiteY116" fmla="*/ 5163453 h 6858000"/>
              <a:gd name="connsiteX117" fmla="*/ 988646 w 12192000"/>
              <a:gd name="connsiteY117" fmla="*/ 5163453 h 6858000"/>
              <a:gd name="connsiteX118" fmla="*/ 1483767 w 12192000"/>
              <a:gd name="connsiteY118" fmla="*/ 4305637 h 6858000"/>
              <a:gd name="connsiteX119" fmla="*/ 10192258 w 12192000"/>
              <a:gd name="connsiteY119" fmla="*/ 3429129 h 6858000"/>
              <a:gd name="connsiteX120" fmla="*/ 11182504 w 12192000"/>
              <a:gd name="connsiteY120" fmla="*/ 3429129 h 6858000"/>
              <a:gd name="connsiteX121" fmla="*/ 12172754 w 12192000"/>
              <a:gd name="connsiteY121" fmla="*/ 3429129 h 6858000"/>
              <a:gd name="connsiteX122" fmla="*/ 11677628 w 12192000"/>
              <a:gd name="connsiteY122" fmla="*/ 4286944 h 6858000"/>
              <a:gd name="connsiteX123" fmla="*/ 11182504 w 12192000"/>
              <a:gd name="connsiteY123" fmla="*/ 5144759 h 6858000"/>
              <a:gd name="connsiteX124" fmla="*/ 10687382 w 12192000"/>
              <a:gd name="connsiteY124" fmla="*/ 4286944 h 6858000"/>
              <a:gd name="connsiteX125" fmla="*/ 8146989 w 12192000"/>
              <a:gd name="connsiteY125" fmla="*/ 3429129 h 6858000"/>
              <a:gd name="connsiteX126" fmla="*/ 9137235 w 12192000"/>
              <a:gd name="connsiteY126" fmla="*/ 3429129 h 6858000"/>
              <a:gd name="connsiteX127" fmla="*/ 10127519 w 12192000"/>
              <a:gd name="connsiteY127" fmla="*/ 3429129 h 6858000"/>
              <a:gd name="connsiteX128" fmla="*/ 9632396 w 12192000"/>
              <a:gd name="connsiteY128" fmla="*/ 4286944 h 6858000"/>
              <a:gd name="connsiteX129" fmla="*/ 9137235 w 12192000"/>
              <a:gd name="connsiteY129" fmla="*/ 5144759 h 6858000"/>
              <a:gd name="connsiteX130" fmla="*/ 8642112 w 12192000"/>
              <a:gd name="connsiteY130" fmla="*/ 4286944 h 6858000"/>
              <a:gd name="connsiteX131" fmla="*/ 6101753 w 12192000"/>
              <a:gd name="connsiteY131" fmla="*/ 3429129 h 6858000"/>
              <a:gd name="connsiteX132" fmla="*/ 7092001 w 12192000"/>
              <a:gd name="connsiteY132" fmla="*/ 3429129 h 6858000"/>
              <a:gd name="connsiteX133" fmla="*/ 8082248 w 12192000"/>
              <a:gd name="connsiteY133" fmla="*/ 3429129 h 6858000"/>
              <a:gd name="connsiteX134" fmla="*/ 7587123 w 12192000"/>
              <a:gd name="connsiteY134" fmla="*/ 4286944 h 6858000"/>
              <a:gd name="connsiteX135" fmla="*/ 7092001 w 12192000"/>
              <a:gd name="connsiteY135" fmla="*/ 5144759 h 6858000"/>
              <a:gd name="connsiteX136" fmla="*/ 6596875 w 12192000"/>
              <a:gd name="connsiteY136" fmla="*/ 4286944 h 6858000"/>
              <a:gd name="connsiteX137" fmla="*/ 4056522 w 12192000"/>
              <a:gd name="connsiteY137" fmla="*/ 3429129 h 6858000"/>
              <a:gd name="connsiteX138" fmla="*/ 5046770 w 12192000"/>
              <a:gd name="connsiteY138" fmla="*/ 3429129 h 6858000"/>
              <a:gd name="connsiteX139" fmla="*/ 6037016 w 12192000"/>
              <a:gd name="connsiteY139" fmla="*/ 3429129 h 6858000"/>
              <a:gd name="connsiteX140" fmla="*/ 5541890 w 12192000"/>
              <a:gd name="connsiteY140" fmla="*/ 4286944 h 6858000"/>
              <a:gd name="connsiteX141" fmla="*/ 5046770 w 12192000"/>
              <a:gd name="connsiteY141" fmla="*/ 5144759 h 6858000"/>
              <a:gd name="connsiteX142" fmla="*/ 4551645 w 12192000"/>
              <a:gd name="connsiteY142" fmla="*/ 4286944 h 6858000"/>
              <a:gd name="connsiteX143" fmla="*/ 2011255 w 12192000"/>
              <a:gd name="connsiteY143" fmla="*/ 3429129 h 6858000"/>
              <a:gd name="connsiteX144" fmla="*/ 3001502 w 12192000"/>
              <a:gd name="connsiteY144" fmla="*/ 3429129 h 6858000"/>
              <a:gd name="connsiteX145" fmla="*/ 3991787 w 12192000"/>
              <a:gd name="connsiteY145" fmla="*/ 3429129 h 6858000"/>
              <a:gd name="connsiteX146" fmla="*/ 3496625 w 12192000"/>
              <a:gd name="connsiteY146" fmla="*/ 4286944 h 6858000"/>
              <a:gd name="connsiteX147" fmla="*/ 3001502 w 12192000"/>
              <a:gd name="connsiteY147" fmla="*/ 5144759 h 6858000"/>
              <a:gd name="connsiteX148" fmla="*/ 2506379 w 12192000"/>
              <a:gd name="connsiteY148" fmla="*/ 4286944 h 6858000"/>
              <a:gd name="connsiteX149" fmla="*/ 0 w 12192000"/>
              <a:gd name="connsiteY149" fmla="*/ 3429129 h 6858000"/>
              <a:gd name="connsiteX150" fmla="*/ 956264 w 12192000"/>
              <a:gd name="connsiteY150" fmla="*/ 3429129 h 6858000"/>
              <a:gd name="connsiteX151" fmla="*/ 1946512 w 12192000"/>
              <a:gd name="connsiteY151" fmla="*/ 3429129 h 6858000"/>
              <a:gd name="connsiteX152" fmla="*/ 1451388 w 12192000"/>
              <a:gd name="connsiteY152" fmla="*/ 4286944 h 6858000"/>
              <a:gd name="connsiteX153" fmla="*/ 956264 w 12192000"/>
              <a:gd name="connsiteY153" fmla="*/ 5144759 h 6858000"/>
              <a:gd name="connsiteX154" fmla="*/ 461142 w 12192000"/>
              <a:gd name="connsiteY154" fmla="*/ 4286944 h 6858000"/>
              <a:gd name="connsiteX155" fmla="*/ 0 w 12192000"/>
              <a:gd name="connsiteY155" fmla="*/ 3488002 h 6858000"/>
              <a:gd name="connsiteX156" fmla="*/ 7092001 w 12192000"/>
              <a:gd name="connsiteY156" fmla="*/ 1676115 h 6858000"/>
              <a:gd name="connsiteX157" fmla="*/ 7587123 w 12192000"/>
              <a:gd name="connsiteY157" fmla="*/ 2533931 h 6858000"/>
              <a:gd name="connsiteX158" fmla="*/ 8082248 w 12192000"/>
              <a:gd name="connsiteY158" fmla="*/ 3391742 h 6858000"/>
              <a:gd name="connsiteX159" fmla="*/ 7092001 w 12192000"/>
              <a:gd name="connsiteY159" fmla="*/ 3391742 h 6858000"/>
              <a:gd name="connsiteX160" fmla="*/ 6101753 w 12192000"/>
              <a:gd name="connsiteY160" fmla="*/ 3391742 h 6858000"/>
              <a:gd name="connsiteX161" fmla="*/ 6596875 w 12192000"/>
              <a:gd name="connsiteY161" fmla="*/ 2533931 h 6858000"/>
              <a:gd name="connsiteX162" fmla="*/ 3001511 w 12192000"/>
              <a:gd name="connsiteY162" fmla="*/ 1676115 h 6858000"/>
              <a:gd name="connsiteX163" fmla="*/ 3001514 w 12192000"/>
              <a:gd name="connsiteY163" fmla="*/ 1676119 h 6858000"/>
              <a:gd name="connsiteX164" fmla="*/ 3001517 w 12192000"/>
              <a:gd name="connsiteY164" fmla="*/ 1676116 h 6858000"/>
              <a:gd name="connsiteX165" fmla="*/ 3496639 w 12192000"/>
              <a:gd name="connsiteY165" fmla="*/ 2533931 h 6858000"/>
              <a:gd name="connsiteX166" fmla="*/ 3991799 w 12192000"/>
              <a:gd name="connsiteY166" fmla="*/ 3391742 h 6858000"/>
              <a:gd name="connsiteX167" fmla="*/ 3991796 w 12192000"/>
              <a:gd name="connsiteY167" fmla="*/ 3391742 h 6858000"/>
              <a:gd name="connsiteX168" fmla="*/ 3001517 w 12192000"/>
              <a:gd name="connsiteY168" fmla="*/ 3391742 h 6858000"/>
              <a:gd name="connsiteX169" fmla="*/ 3001511 w 12192000"/>
              <a:gd name="connsiteY169" fmla="*/ 3391742 h 6858000"/>
              <a:gd name="connsiteX170" fmla="*/ 2011269 w 12192000"/>
              <a:gd name="connsiteY170" fmla="*/ 3391742 h 6858000"/>
              <a:gd name="connsiteX171" fmla="*/ 2011264 w 12192000"/>
              <a:gd name="connsiteY171" fmla="*/ 3391742 h 6858000"/>
              <a:gd name="connsiteX172" fmla="*/ 2506389 w 12192000"/>
              <a:gd name="connsiteY172" fmla="*/ 2533930 h 6858000"/>
              <a:gd name="connsiteX173" fmla="*/ 11182504 w 12192000"/>
              <a:gd name="connsiteY173" fmla="*/ 1676114 h 6858000"/>
              <a:gd name="connsiteX174" fmla="*/ 11677628 w 12192000"/>
              <a:gd name="connsiteY174" fmla="*/ 2533930 h 6858000"/>
              <a:gd name="connsiteX175" fmla="*/ 12172754 w 12192000"/>
              <a:gd name="connsiteY175" fmla="*/ 3391742 h 6858000"/>
              <a:gd name="connsiteX176" fmla="*/ 11182504 w 12192000"/>
              <a:gd name="connsiteY176" fmla="*/ 3391742 h 6858000"/>
              <a:gd name="connsiteX177" fmla="*/ 10192258 w 12192000"/>
              <a:gd name="connsiteY177" fmla="*/ 3391742 h 6858000"/>
              <a:gd name="connsiteX178" fmla="*/ 10687382 w 12192000"/>
              <a:gd name="connsiteY178" fmla="*/ 2533930 h 6858000"/>
              <a:gd name="connsiteX179" fmla="*/ 9137235 w 12192000"/>
              <a:gd name="connsiteY179" fmla="*/ 1676114 h 6858000"/>
              <a:gd name="connsiteX180" fmla="*/ 9632396 w 12192000"/>
              <a:gd name="connsiteY180" fmla="*/ 2533929 h 6858000"/>
              <a:gd name="connsiteX181" fmla="*/ 10127519 w 12192000"/>
              <a:gd name="connsiteY181" fmla="*/ 3391742 h 6858000"/>
              <a:gd name="connsiteX182" fmla="*/ 9137235 w 12192000"/>
              <a:gd name="connsiteY182" fmla="*/ 3391742 h 6858000"/>
              <a:gd name="connsiteX183" fmla="*/ 8146989 w 12192000"/>
              <a:gd name="connsiteY183" fmla="*/ 3391742 h 6858000"/>
              <a:gd name="connsiteX184" fmla="*/ 8642112 w 12192000"/>
              <a:gd name="connsiteY184" fmla="*/ 2533929 h 6858000"/>
              <a:gd name="connsiteX185" fmla="*/ 956273 w 12192000"/>
              <a:gd name="connsiteY185" fmla="*/ 1676114 h 6858000"/>
              <a:gd name="connsiteX186" fmla="*/ 1451395 w 12192000"/>
              <a:gd name="connsiteY186" fmla="*/ 2533929 h 6858000"/>
              <a:gd name="connsiteX187" fmla="*/ 1946521 w 12192000"/>
              <a:gd name="connsiteY187" fmla="*/ 3391742 h 6858000"/>
              <a:gd name="connsiteX188" fmla="*/ 956273 w 12192000"/>
              <a:gd name="connsiteY188" fmla="*/ 3391742 h 6858000"/>
              <a:gd name="connsiteX189" fmla="*/ 0 w 12192000"/>
              <a:gd name="connsiteY189" fmla="*/ 3391742 h 6858000"/>
              <a:gd name="connsiteX190" fmla="*/ 0 w 12192000"/>
              <a:gd name="connsiteY190" fmla="*/ 3332883 h 6858000"/>
              <a:gd name="connsiteX191" fmla="*/ 461150 w 12192000"/>
              <a:gd name="connsiteY191" fmla="*/ 2533929 h 6858000"/>
              <a:gd name="connsiteX192" fmla="*/ 5046781 w 12192000"/>
              <a:gd name="connsiteY192" fmla="*/ 1676113 h 6858000"/>
              <a:gd name="connsiteX193" fmla="*/ 5541904 w 12192000"/>
              <a:gd name="connsiteY193" fmla="*/ 2533929 h 6858000"/>
              <a:gd name="connsiteX194" fmla="*/ 6037017 w 12192000"/>
              <a:gd name="connsiteY194" fmla="*/ 3391742 h 6858000"/>
              <a:gd name="connsiteX195" fmla="*/ 5046781 w 12192000"/>
              <a:gd name="connsiteY195" fmla="*/ 3391742 h 6858000"/>
              <a:gd name="connsiteX196" fmla="*/ 4056532 w 12192000"/>
              <a:gd name="connsiteY196" fmla="*/ 3391742 h 6858000"/>
              <a:gd name="connsiteX197" fmla="*/ 4551660 w 12192000"/>
              <a:gd name="connsiteY197" fmla="*/ 2533929 h 6858000"/>
              <a:gd name="connsiteX198" fmla="*/ 7124370 w 12192000"/>
              <a:gd name="connsiteY198" fmla="*/ 1657418 h 6858000"/>
              <a:gd name="connsiteX199" fmla="*/ 8114616 w 12192000"/>
              <a:gd name="connsiteY199" fmla="*/ 1657418 h 6858000"/>
              <a:gd name="connsiteX200" fmla="*/ 9104866 w 12192000"/>
              <a:gd name="connsiteY200" fmla="*/ 1657418 h 6858000"/>
              <a:gd name="connsiteX201" fmla="*/ 8609739 w 12192000"/>
              <a:gd name="connsiteY201" fmla="*/ 2515233 h 6858000"/>
              <a:gd name="connsiteX202" fmla="*/ 8114616 w 12192000"/>
              <a:gd name="connsiteY202" fmla="*/ 3373047 h 6858000"/>
              <a:gd name="connsiteX203" fmla="*/ 7619492 w 12192000"/>
              <a:gd name="connsiteY203" fmla="*/ 2515233 h 6858000"/>
              <a:gd name="connsiteX204" fmla="*/ 0 w 12192000"/>
              <a:gd name="connsiteY204" fmla="*/ 1657418 h 6858000"/>
              <a:gd name="connsiteX205" fmla="*/ 923900 w 12192000"/>
              <a:gd name="connsiteY205" fmla="*/ 1657418 h 6858000"/>
              <a:gd name="connsiteX206" fmla="*/ 428775 w 12192000"/>
              <a:gd name="connsiteY206" fmla="*/ 2515233 h 6858000"/>
              <a:gd name="connsiteX207" fmla="*/ 0 w 12192000"/>
              <a:gd name="connsiteY207" fmla="*/ 3258098 h 6858000"/>
              <a:gd name="connsiteX208" fmla="*/ 11214875 w 12192000"/>
              <a:gd name="connsiteY208" fmla="*/ 1657416 h 6858000"/>
              <a:gd name="connsiteX209" fmla="*/ 12192000 w 12192000"/>
              <a:gd name="connsiteY209" fmla="*/ 1657416 h 6858000"/>
              <a:gd name="connsiteX210" fmla="*/ 12192000 w 12192000"/>
              <a:gd name="connsiteY210" fmla="*/ 3350314 h 6858000"/>
              <a:gd name="connsiteX211" fmla="*/ 11709999 w 12192000"/>
              <a:gd name="connsiteY211" fmla="*/ 2515232 h 6858000"/>
              <a:gd name="connsiteX212" fmla="*/ 9169605 w 12192000"/>
              <a:gd name="connsiteY212" fmla="*/ 1657416 h 6858000"/>
              <a:gd name="connsiteX213" fmla="*/ 10159889 w 12192000"/>
              <a:gd name="connsiteY213" fmla="*/ 1657416 h 6858000"/>
              <a:gd name="connsiteX214" fmla="*/ 11150135 w 12192000"/>
              <a:gd name="connsiteY214" fmla="*/ 1657416 h 6858000"/>
              <a:gd name="connsiteX215" fmla="*/ 10655012 w 12192000"/>
              <a:gd name="connsiteY215" fmla="*/ 2515231 h 6858000"/>
              <a:gd name="connsiteX216" fmla="*/ 10159889 w 12192000"/>
              <a:gd name="connsiteY216" fmla="*/ 3373047 h 6858000"/>
              <a:gd name="connsiteX217" fmla="*/ 9664764 w 12192000"/>
              <a:gd name="connsiteY217" fmla="*/ 2515231 h 6858000"/>
              <a:gd name="connsiteX218" fmla="*/ 3033871 w 12192000"/>
              <a:gd name="connsiteY218" fmla="*/ 1657416 h 6858000"/>
              <a:gd name="connsiteX219" fmla="*/ 4024156 w 12192000"/>
              <a:gd name="connsiteY219" fmla="*/ 1657416 h 6858000"/>
              <a:gd name="connsiteX220" fmla="*/ 5014404 w 12192000"/>
              <a:gd name="connsiteY220" fmla="*/ 1657416 h 6858000"/>
              <a:gd name="connsiteX221" fmla="*/ 4519282 w 12192000"/>
              <a:gd name="connsiteY221" fmla="*/ 2515232 h 6858000"/>
              <a:gd name="connsiteX222" fmla="*/ 4024156 w 12192000"/>
              <a:gd name="connsiteY222" fmla="*/ 3373047 h 6858000"/>
              <a:gd name="connsiteX223" fmla="*/ 3528994 w 12192000"/>
              <a:gd name="connsiteY223" fmla="*/ 2515232 h 6858000"/>
              <a:gd name="connsiteX224" fmla="*/ 988634 w 12192000"/>
              <a:gd name="connsiteY224" fmla="*/ 1657416 h 6858000"/>
              <a:gd name="connsiteX225" fmla="*/ 1978880 w 12192000"/>
              <a:gd name="connsiteY225" fmla="*/ 1657416 h 6858000"/>
              <a:gd name="connsiteX226" fmla="*/ 2969128 w 12192000"/>
              <a:gd name="connsiteY226" fmla="*/ 1657416 h 6858000"/>
              <a:gd name="connsiteX227" fmla="*/ 2474004 w 12192000"/>
              <a:gd name="connsiteY227" fmla="*/ 2515231 h 6858000"/>
              <a:gd name="connsiteX228" fmla="*/ 1978880 w 12192000"/>
              <a:gd name="connsiteY228" fmla="*/ 3373047 h 6858000"/>
              <a:gd name="connsiteX229" fmla="*/ 1483757 w 12192000"/>
              <a:gd name="connsiteY229" fmla="*/ 2515231 h 6858000"/>
              <a:gd name="connsiteX230" fmla="*/ 5079140 w 12192000"/>
              <a:gd name="connsiteY230" fmla="*/ 1657414 h 6858000"/>
              <a:gd name="connsiteX231" fmla="*/ 6069386 w 12192000"/>
              <a:gd name="connsiteY231" fmla="*/ 1657414 h 6858000"/>
              <a:gd name="connsiteX232" fmla="*/ 7059631 w 12192000"/>
              <a:gd name="connsiteY232" fmla="*/ 1657414 h 6858000"/>
              <a:gd name="connsiteX233" fmla="*/ 6564506 w 12192000"/>
              <a:gd name="connsiteY233" fmla="*/ 2515230 h 6858000"/>
              <a:gd name="connsiteX234" fmla="*/ 6069386 w 12192000"/>
              <a:gd name="connsiteY234" fmla="*/ 3373047 h 6858000"/>
              <a:gd name="connsiteX235" fmla="*/ 5574263 w 12192000"/>
              <a:gd name="connsiteY235" fmla="*/ 2515230 h 6858000"/>
              <a:gd name="connsiteX236" fmla="*/ 0 w 12192000"/>
              <a:gd name="connsiteY236" fmla="*/ 19328 h 6858000"/>
              <a:gd name="connsiteX237" fmla="*/ 428788 w 12192000"/>
              <a:gd name="connsiteY237" fmla="*/ 762217 h 6858000"/>
              <a:gd name="connsiteX238" fmla="*/ 923912 w 12192000"/>
              <a:gd name="connsiteY238" fmla="*/ 1620034 h 6858000"/>
              <a:gd name="connsiteX239" fmla="*/ 0 w 12192000"/>
              <a:gd name="connsiteY239" fmla="*/ 1620034 h 6858000"/>
              <a:gd name="connsiteX240" fmla="*/ 12149942 w 12192000"/>
              <a:gd name="connsiteY240" fmla="*/ 0 h 6858000"/>
              <a:gd name="connsiteX241" fmla="*/ 12192000 w 12192000"/>
              <a:gd name="connsiteY241" fmla="*/ 0 h 6858000"/>
              <a:gd name="connsiteX242" fmla="*/ 12192000 w 12192000"/>
              <a:gd name="connsiteY242" fmla="*/ 1620033 h 6858000"/>
              <a:gd name="connsiteX243" fmla="*/ 11214875 w 12192000"/>
              <a:gd name="connsiteY243" fmla="*/ 1620033 h 6858000"/>
              <a:gd name="connsiteX244" fmla="*/ 11214876 w 12192000"/>
              <a:gd name="connsiteY244" fmla="*/ 1620032 h 6858000"/>
              <a:gd name="connsiteX245" fmla="*/ 11214875 w 12192000"/>
              <a:gd name="connsiteY245" fmla="*/ 1620032 h 6858000"/>
              <a:gd name="connsiteX246" fmla="*/ 11709999 w 12192000"/>
              <a:gd name="connsiteY246" fmla="*/ 762214 h 6858000"/>
              <a:gd name="connsiteX247" fmla="*/ 10258231 w 12192000"/>
              <a:gd name="connsiteY247" fmla="*/ 0 h 6858000"/>
              <a:gd name="connsiteX248" fmla="*/ 12106781 w 12192000"/>
              <a:gd name="connsiteY248" fmla="*/ 0 h 6858000"/>
              <a:gd name="connsiteX249" fmla="*/ 11677628 w 12192000"/>
              <a:gd name="connsiteY249" fmla="*/ 743516 h 6858000"/>
              <a:gd name="connsiteX250" fmla="*/ 11182504 w 12192000"/>
              <a:gd name="connsiteY250" fmla="*/ 1601333 h 6858000"/>
              <a:gd name="connsiteX251" fmla="*/ 10687382 w 12192000"/>
              <a:gd name="connsiteY251" fmla="*/ 743516 h 6858000"/>
              <a:gd name="connsiteX252" fmla="*/ 10104709 w 12192000"/>
              <a:gd name="connsiteY252" fmla="*/ 0 h 6858000"/>
              <a:gd name="connsiteX253" fmla="*/ 10215069 w 12192000"/>
              <a:gd name="connsiteY253" fmla="*/ 0 h 6858000"/>
              <a:gd name="connsiteX254" fmla="*/ 10655012 w 12192000"/>
              <a:gd name="connsiteY254" fmla="*/ 762214 h 6858000"/>
              <a:gd name="connsiteX255" fmla="*/ 11150135 w 12192000"/>
              <a:gd name="connsiteY255" fmla="*/ 1620031 h 6858000"/>
              <a:gd name="connsiteX256" fmla="*/ 10159889 w 12192000"/>
              <a:gd name="connsiteY256" fmla="*/ 1620031 h 6858000"/>
              <a:gd name="connsiteX257" fmla="*/ 9169605 w 12192000"/>
              <a:gd name="connsiteY257" fmla="*/ 1620031 h 6858000"/>
              <a:gd name="connsiteX258" fmla="*/ 9664764 w 12192000"/>
              <a:gd name="connsiteY258" fmla="*/ 762214 h 6858000"/>
              <a:gd name="connsiteX259" fmla="*/ 8212961 w 12192000"/>
              <a:gd name="connsiteY259" fmla="*/ 0 h 6858000"/>
              <a:gd name="connsiteX260" fmla="*/ 10061547 w 12192000"/>
              <a:gd name="connsiteY260" fmla="*/ 0 h 6858000"/>
              <a:gd name="connsiteX261" fmla="*/ 9632396 w 12192000"/>
              <a:gd name="connsiteY261" fmla="*/ 743517 h 6858000"/>
              <a:gd name="connsiteX262" fmla="*/ 9137235 w 12192000"/>
              <a:gd name="connsiteY262" fmla="*/ 1601335 h 6858000"/>
              <a:gd name="connsiteX263" fmla="*/ 8642112 w 12192000"/>
              <a:gd name="connsiteY263" fmla="*/ 743517 h 6858000"/>
              <a:gd name="connsiteX264" fmla="*/ 8059437 w 12192000"/>
              <a:gd name="connsiteY264" fmla="*/ 0 h 6858000"/>
              <a:gd name="connsiteX265" fmla="*/ 8169796 w 12192000"/>
              <a:gd name="connsiteY265" fmla="*/ 0 h 6858000"/>
              <a:gd name="connsiteX266" fmla="*/ 8609739 w 12192000"/>
              <a:gd name="connsiteY266" fmla="*/ 762215 h 6858000"/>
              <a:gd name="connsiteX267" fmla="*/ 9104866 w 12192000"/>
              <a:gd name="connsiteY267" fmla="*/ 1620033 h 6858000"/>
              <a:gd name="connsiteX268" fmla="*/ 9104864 w 12192000"/>
              <a:gd name="connsiteY268" fmla="*/ 1620033 h 6858000"/>
              <a:gd name="connsiteX269" fmla="*/ 9104866 w 12192000"/>
              <a:gd name="connsiteY269" fmla="*/ 1620034 h 6858000"/>
              <a:gd name="connsiteX270" fmla="*/ 8114616 w 12192000"/>
              <a:gd name="connsiteY270" fmla="*/ 1620034 h 6858000"/>
              <a:gd name="connsiteX271" fmla="*/ 7124370 w 12192000"/>
              <a:gd name="connsiteY271" fmla="*/ 1620034 h 6858000"/>
              <a:gd name="connsiteX272" fmla="*/ 7124371 w 12192000"/>
              <a:gd name="connsiteY272" fmla="*/ 1620033 h 6858000"/>
              <a:gd name="connsiteX273" fmla="*/ 7124370 w 12192000"/>
              <a:gd name="connsiteY273" fmla="*/ 1620033 h 6858000"/>
              <a:gd name="connsiteX274" fmla="*/ 7619492 w 12192000"/>
              <a:gd name="connsiteY274" fmla="*/ 762215 h 6858000"/>
              <a:gd name="connsiteX275" fmla="*/ 6167726 w 12192000"/>
              <a:gd name="connsiteY275" fmla="*/ 0 h 6858000"/>
              <a:gd name="connsiteX276" fmla="*/ 8016275 w 12192000"/>
              <a:gd name="connsiteY276" fmla="*/ 0 h 6858000"/>
              <a:gd name="connsiteX277" fmla="*/ 7587123 w 12192000"/>
              <a:gd name="connsiteY277" fmla="*/ 743515 h 6858000"/>
              <a:gd name="connsiteX278" fmla="*/ 7092001 w 12192000"/>
              <a:gd name="connsiteY278" fmla="*/ 1601332 h 6858000"/>
              <a:gd name="connsiteX279" fmla="*/ 6596875 w 12192000"/>
              <a:gd name="connsiteY279" fmla="*/ 743515 h 6858000"/>
              <a:gd name="connsiteX280" fmla="*/ 6014206 w 12192000"/>
              <a:gd name="connsiteY280" fmla="*/ 0 h 6858000"/>
              <a:gd name="connsiteX281" fmla="*/ 6124567 w 12192000"/>
              <a:gd name="connsiteY281" fmla="*/ 0 h 6858000"/>
              <a:gd name="connsiteX282" fmla="*/ 6564506 w 12192000"/>
              <a:gd name="connsiteY282" fmla="*/ 762213 h 6858000"/>
              <a:gd name="connsiteX283" fmla="*/ 7059631 w 12192000"/>
              <a:gd name="connsiteY283" fmla="*/ 1620030 h 6858000"/>
              <a:gd name="connsiteX284" fmla="*/ 6069387 w 12192000"/>
              <a:gd name="connsiteY284" fmla="*/ 1620030 h 6858000"/>
              <a:gd name="connsiteX285" fmla="*/ 5079154 w 12192000"/>
              <a:gd name="connsiteY285" fmla="*/ 1620030 h 6858000"/>
              <a:gd name="connsiteX286" fmla="*/ 5574264 w 12192000"/>
              <a:gd name="connsiteY286" fmla="*/ 762213 h 6858000"/>
              <a:gd name="connsiteX287" fmla="*/ 4122501 w 12192000"/>
              <a:gd name="connsiteY287" fmla="*/ 0 h 6858000"/>
              <a:gd name="connsiteX288" fmla="*/ 5971046 w 12192000"/>
              <a:gd name="connsiteY288" fmla="*/ 0 h 6858000"/>
              <a:gd name="connsiteX289" fmla="*/ 5541898 w 12192000"/>
              <a:gd name="connsiteY289" fmla="*/ 743517 h 6858000"/>
              <a:gd name="connsiteX290" fmla="*/ 5046777 w 12192000"/>
              <a:gd name="connsiteY290" fmla="*/ 1601334 h 6858000"/>
              <a:gd name="connsiteX291" fmla="*/ 4551654 w 12192000"/>
              <a:gd name="connsiteY291" fmla="*/ 743517 h 6858000"/>
              <a:gd name="connsiteX292" fmla="*/ 3968982 w 12192000"/>
              <a:gd name="connsiteY292" fmla="*/ 0 h 6858000"/>
              <a:gd name="connsiteX293" fmla="*/ 4079351 w 12192000"/>
              <a:gd name="connsiteY293" fmla="*/ 0 h 6858000"/>
              <a:gd name="connsiteX294" fmla="*/ 4519298 w 12192000"/>
              <a:gd name="connsiteY294" fmla="*/ 762216 h 6858000"/>
              <a:gd name="connsiteX295" fmla="*/ 4904147 w 12192000"/>
              <a:gd name="connsiteY295" fmla="*/ 1428993 h 6858000"/>
              <a:gd name="connsiteX296" fmla="*/ 5014411 w 12192000"/>
              <a:gd name="connsiteY296" fmla="*/ 1620032 h 6858000"/>
              <a:gd name="connsiteX297" fmla="*/ 5014411 w 12192000"/>
              <a:gd name="connsiteY297" fmla="*/ 1620033 h 6858000"/>
              <a:gd name="connsiteX298" fmla="*/ 4024171 w 12192000"/>
              <a:gd name="connsiteY298" fmla="*/ 1620033 h 6858000"/>
              <a:gd name="connsiteX299" fmla="*/ 3033888 w 12192000"/>
              <a:gd name="connsiteY299" fmla="*/ 1620033 h 6858000"/>
              <a:gd name="connsiteX300" fmla="*/ 3033888 w 12192000"/>
              <a:gd name="connsiteY300" fmla="*/ 1620032 h 6858000"/>
              <a:gd name="connsiteX301" fmla="*/ 3033882 w 12192000"/>
              <a:gd name="connsiteY301" fmla="*/ 1620032 h 6858000"/>
              <a:gd name="connsiteX302" fmla="*/ 3529005 w 12192000"/>
              <a:gd name="connsiteY302" fmla="*/ 762214 h 6858000"/>
              <a:gd name="connsiteX303" fmla="*/ 2077227 w 12192000"/>
              <a:gd name="connsiteY303" fmla="*/ 0 h 6858000"/>
              <a:gd name="connsiteX304" fmla="*/ 3925807 w 12192000"/>
              <a:gd name="connsiteY304" fmla="*/ 0 h 6858000"/>
              <a:gd name="connsiteX305" fmla="*/ 3496624 w 12192000"/>
              <a:gd name="connsiteY305" fmla="*/ 743516 h 6858000"/>
              <a:gd name="connsiteX306" fmla="*/ 3001500 w 12192000"/>
              <a:gd name="connsiteY306" fmla="*/ 1601333 h 6858000"/>
              <a:gd name="connsiteX307" fmla="*/ 2506377 w 12192000"/>
              <a:gd name="connsiteY307" fmla="*/ 743516 h 6858000"/>
              <a:gd name="connsiteX308" fmla="*/ 1923710 w 12192000"/>
              <a:gd name="connsiteY308" fmla="*/ 0 h 6858000"/>
              <a:gd name="connsiteX309" fmla="*/ 2034070 w 12192000"/>
              <a:gd name="connsiteY309" fmla="*/ 0 h 6858000"/>
              <a:gd name="connsiteX310" fmla="*/ 2474015 w 12192000"/>
              <a:gd name="connsiteY310" fmla="*/ 762214 h 6858000"/>
              <a:gd name="connsiteX311" fmla="*/ 2969141 w 12192000"/>
              <a:gd name="connsiteY311" fmla="*/ 1620031 h 6858000"/>
              <a:gd name="connsiteX312" fmla="*/ 1978890 w 12192000"/>
              <a:gd name="connsiteY312" fmla="*/ 1620031 h 6858000"/>
              <a:gd name="connsiteX313" fmla="*/ 988644 w 12192000"/>
              <a:gd name="connsiteY313" fmla="*/ 1620031 h 6858000"/>
              <a:gd name="connsiteX314" fmla="*/ 1483766 w 12192000"/>
              <a:gd name="connsiteY314" fmla="*/ 762214 h 6858000"/>
              <a:gd name="connsiteX315" fmla="*/ 31996 w 12192000"/>
              <a:gd name="connsiteY315" fmla="*/ 0 h 6858000"/>
              <a:gd name="connsiteX316" fmla="*/ 1880544 w 12192000"/>
              <a:gd name="connsiteY316" fmla="*/ 0 h 6858000"/>
              <a:gd name="connsiteX317" fmla="*/ 1451392 w 12192000"/>
              <a:gd name="connsiteY317" fmla="*/ 743517 h 6858000"/>
              <a:gd name="connsiteX318" fmla="*/ 956270 w 12192000"/>
              <a:gd name="connsiteY318" fmla="*/ 1601335 h 6858000"/>
              <a:gd name="connsiteX319" fmla="*/ 461147 w 12192000"/>
              <a:gd name="connsiteY319" fmla="*/ 7435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8000">
                <a:moveTo>
                  <a:pt x="11182504" y="5219538"/>
                </a:moveTo>
                <a:lnTo>
                  <a:pt x="11677628" y="6077317"/>
                </a:lnTo>
                <a:lnTo>
                  <a:pt x="12128234" y="6858000"/>
                </a:lnTo>
                <a:lnTo>
                  <a:pt x="10236778" y="6858000"/>
                </a:lnTo>
                <a:lnTo>
                  <a:pt x="10687382" y="6077317"/>
                </a:lnTo>
                <a:close/>
                <a:moveTo>
                  <a:pt x="9137235" y="5219538"/>
                </a:moveTo>
                <a:lnTo>
                  <a:pt x="9632396" y="6077317"/>
                </a:lnTo>
                <a:lnTo>
                  <a:pt x="10082999" y="6858000"/>
                </a:lnTo>
                <a:lnTo>
                  <a:pt x="8191509" y="6858000"/>
                </a:lnTo>
                <a:lnTo>
                  <a:pt x="8642112" y="6077317"/>
                </a:lnTo>
                <a:close/>
                <a:moveTo>
                  <a:pt x="7092001" y="5219538"/>
                </a:moveTo>
                <a:lnTo>
                  <a:pt x="7587123" y="6077317"/>
                </a:lnTo>
                <a:lnTo>
                  <a:pt x="8037728" y="6858000"/>
                </a:lnTo>
                <a:lnTo>
                  <a:pt x="6146273" y="6858000"/>
                </a:lnTo>
                <a:lnTo>
                  <a:pt x="6596875" y="6077317"/>
                </a:lnTo>
                <a:close/>
                <a:moveTo>
                  <a:pt x="5046784" y="5219538"/>
                </a:moveTo>
                <a:lnTo>
                  <a:pt x="5541904" y="6077317"/>
                </a:lnTo>
                <a:lnTo>
                  <a:pt x="5992498" y="6858000"/>
                </a:lnTo>
                <a:lnTo>
                  <a:pt x="4101058" y="6858000"/>
                </a:lnTo>
                <a:lnTo>
                  <a:pt x="4551661" y="6077317"/>
                </a:lnTo>
                <a:close/>
                <a:moveTo>
                  <a:pt x="3001506" y="5219538"/>
                </a:moveTo>
                <a:lnTo>
                  <a:pt x="3496630" y="6077317"/>
                </a:lnTo>
                <a:lnTo>
                  <a:pt x="3947267" y="6858000"/>
                </a:lnTo>
                <a:lnTo>
                  <a:pt x="2055780" y="6858000"/>
                </a:lnTo>
                <a:lnTo>
                  <a:pt x="2506385" y="6077317"/>
                </a:lnTo>
                <a:close/>
                <a:moveTo>
                  <a:pt x="956275" y="5219538"/>
                </a:moveTo>
                <a:lnTo>
                  <a:pt x="956276" y="5219542"/>
                </a:lnTo>
                <a:lnTo>
                  <a:pt x="956278" y="5219538"/>
                </a:lnTo>
                <a:lnTo>
                  <a:pt x="1451400" y="6077317"/>
                </a:lnTo>
                <a:lnTo>
                  <a:pt x="1902005" y="6858000"/>
                </a:lnTo>
                <a:lnTo>
                  <a:pt x="10550" y="6858000"/>
                </a:lnTo>
                <a:lnTo>
                  <a:pt x="461152" y="6077317"/>
                </a:lnTo>
                <a:close/>
                <a:moveTo>
                  <a:pt x="11214875" y="5200844"/>
                </a:moveTo>
                <a:lnTo>
                  <a:pt x="12192000" y="5200844"/>
                </a:lnTo>
                <a:lnTo>
                  <a:pt x="12192000" y="6858000"/>
                </a:lnTo>
                <a:lnTo>
                  <a:pt x="12171391" y="6858000"/>
                </a:lnTo>
                <a:lnTo>
                  <a:pt x="11709999" y="6058623"/>
                </a:lnTo>
                <a:close/>
                <a:moveTo>
                  <a:pt x="9169605" y="5200844"/>
                </a:moveTo>
                <a:lnTo>
                  <a:pt x="10159889" y="5200844"/>
                </a:lnTo>
                <a:lnTo>
                  <a:pt x="11150135" y="5200844"/>
                </a:lnTo>
                <a:lnTo>
                  <a:pt x="10655012" y="6058623"/>
                </a:lnTo>
                <a:lnTo>
                  <a:pt x="10193619" y="6858000"/>
                </a:lnTo>
                <a:lnTo>
                  <a:pt x="10126159" y="6858000"/>
                </a:lnTo>
                <a:lnTo>
                  <a:pt x="9664764" y="6058623"/>
                </a:lnTo>
                <a:close/>
                <a:moveTo>
                  <a:pt x="7124370" y="5200844"/>
                </a:moveTo>
                <a:lnTo>
                  <a:pt x="8114616" y="5200844"/>
                </a:lnTo>
                <a:lnTo>
                  <a:pt x="9104866" y="5200844"/>
                </a:lnTo>
                <a:lnTo>
                  <a:pt x="8609739" y="6058623"/>
                </a:lnTo>
                <a:lnTo>
                  <a:pt x="8148346" y="6858000"/>
                </a:lnTo>
                <a:lnTo>
                  <a:pt x="8080886" y="6858000"/>
                </a:lnTo>
                <a:lnTo>
                  <a:pt x="7619492" y="6058623"/>
                </a:lnTo>
                <a:close/>
                <a:moveTo>
                  <a:pt x="5079150" y="5200844"/>
                </a:moveTo>
                <a:lnTo>
                  <a:pt x="6069387" y="5200844"/>
                </a:lnTo>
                <a:lnTo>
                  <a:pt x="7059631" y="5200844"/>
                </a:lnTo>
                <a:lnTo>
                  <a:pt x="6564506" y="6058623"/>
                </a:lnTo>
                <a:lnTo>
                  <a:pt x="6103116" y="6858000"/>
                </a:lnTo>
                <a:lnTo>
                  <a:pt x="6035656" y="6858000"/>
                </a:lnTo>
                <a:lnTo>
                  <a:pt x="5574264" y="6058623"/>
                </a:lnTo>
                <a:close/>
                <a:moveTo>
                  <a:pt x="3033865" y="5200844"/>
                </a:moveTo>
                <a:lnTo>
                  <a:pt x="4024150" y="5200844"/>
                </a:lnTo>
                <a:lnTo>
                  <a:pt x="5014397" y="5200844"/>
                </a:lnTo>
                <a:lnTo>
                  <a:pt x="4519273" y="6058623"/>
                </a:lnTo>
                <a:lnTo>
                  <a:pt x="4057880" y="6858000"/>
                </a:lnTo>
                <a:lnTo>
                  <a:pt x="3990418" y="6858000"/>
                </a:lnTo>
                <a:lnTo>
                  <a:pt x="3528989" y="6058623"/>
                </a:lnTo>
                <a:close/>
                <a:moveTo>
                  <a:pt x="988637" y="5200844"/>
                </a:moveTo>
                <a:lnTo>
                  <a:pt x="1978881" y="5200844"/>
                </a:lnTo>
                <a:lnTo>
                  <a:pt x="2969129" y="5200844"/>
                </a:lnTo>
                <a:lnTo>
                  <a:pt x="2474005" y="6058623"/>
                </a:lnTo>
                <a:lnTo>
                  <a:pt x="2012612" y="6858000"/>
                </a:lnTo>
                <a:lnTo>
                  <a:pt x="1945151" y="6858000"/>
                </a:lnTo>
                <a:lnTo>
                  <a:pt x="1483759" y="6058623"/>
                </a:lnTo>
                <a:close/>
                <a:moveTo>
                  <a:pt x="0" y="5200844"/>
                </a:moveTo>
                <a:lnTo>
                  <a:pt x="923894" y="5200844"/>
                </a:lnTo>
                <a:lnTo>
                  <a:pt x="428770" y="6058623"/>
                </a:lnTo>
                <a:lnTo>
                  <a:pt x="0" y="6801480"/>
                </a:lnTo>
                <a:close/>
                <a:moveTo>
                  <a:pt x="0" y="3562764"/>
                </a:moveTo>
                <a:lnTo>
                  <a:pt x="428780" y="4305637"/>
                </a:lnTo>
                <a:lnTo>
                  <a:pt x="923904" y="5163453"/>
                </a:lnTo>
                <a:lnTo>
                  <a:pt x="0" y="5163453"/>
                </a:lnTo>
                <a:close/>
                <a:moveTo>
                  <a:pt x="12192000" y="3470555"/>
                </a:moveTo>
                <a:lnTo>
                  <a:pt x="12192000" y="5163453"/>
                </a:lnTo>
                <a:lnTo>
                  <a:pt x="11214875" y="5163453"/>
                </a:lnTo>
                <a:lnTo>
                  <a:pt x="11709999" y="4305637"/>
                </a:lnTo>
                <a:close/>
                <a:moveTo>
                  <a:pt x="10159889" y="3447822"/>
                </a:moveTo>
                <a:lnTo>
                  <a:pt x="10655012" y="4305637"/>
                </a:lnTo>
                <a:lnTo>
                  <a:pt x="11150135" y="5163453"/>
                </a:lnTo>
                <a:lnTo>
                  <a:pt x="10159889" y="5163453"/>
                </a:lnTo>
                <a:lnTo>
                  <a:pt x="9169605" y="5163453"/>
                </a:lnTo>
                <a:lnTo>
                  <a:pt x="9664764" y="4305637"/>
                </a:lnTo>
                <a:close/>
                <a:moveTo>
                  <a:pt x="8114616" y="3447822"/>
                </a:moveTo>
                <a:lnTo>
                  <a:pt x="8609739" y="4305637"/>
                </a:lnTo>
                <a:lnTo>
                  <a:pt x="9104866" y="5163453"/>
                </a:lnTo>
                <a:lnTo>
                  <a:pt x="8114616" y="5163453"/>
                </a:lnTo>
                <a:lnTo>
                  <a:pt x="7124370" y="5163453"/>
                </a:lnTo>
                <a:lnTo>
                  <a:pt x="7619492" y="4305637"/>
                </a:lnTo>
                <a:close/>
                <a:moveTo>
                  <a:pt x="6069387" y="3447822"/>
                </a:moveTo>
                <a:lnTo>
                  <a:pt x="6564506" y="4305637"/>
                </a:lnTo>
                <a:lnTo>
                  <a:pt x="7059631" y="5163453"/>
                </a:lnTo>
                <a:lnTo>
                  <a:pt x="6069387" y="5163453"/>
                </a:lnTo>
                <a:lnTo>
                  <a:pt x="5079154" y="5163453"/>
                </a:lnTo>
                <a:lnTo>
                  <a:pt x="5574264" y="4305637"/>
                </a:lnTo>
                <a:close/>
                <a:moveTo>
                  <a:pt x="4024161" y="3447822"/>
                </a:moveTo>
                <a:lnTo>
                  <a:pt x="4519291" y="4305637"/>
                </a:lnTo>
                <a:lnTo>
                  <a:pt x="5014411" y="5163453"/>
                </a:lnTo>
                <a:lnTo>
                  <a:pt x="4024161" y="5163453"/>
                </a:lnTo>
                <a:lnTo>
                  <a:pt x="3033880" y="5163453"/>
                </a:lnTo>
                <a:lnTo>
                  <a:pt x="3529002" y="4305637"/>
                </a:lnTo>
                <a:close/>
                <a:moveTo>
                  <a:pt x="1978892" y="3447822"/>
                </a:moveTo>
                <a:lnTo>
                  <a:pt x="1978893" y="3447827"/>
                </a:lnTo>
                <a:lnTo>
                  <a:pt x="1978895" y="3447822"/>
                </a:lnTo>
                <a:lnTo>
                  <a:pt x="2474019" y="4305637"/>
                </a:lnTo>
                <a:lnTo>
                  <a:pt x="2969146" y="5163453"/>
                </a:lnTo>
                <a:lnTo>
                  <a:pt x="2969141" y="5163453"/>
                </a:lnTo>
                <a:lnTo>
                  <a:pt x="1978895" y="5163453"/>
                </a:lnTo>
                <a:lnTo>
                  <a:pt x="1978892" y="5163453"/>
                </a:lnTo>
                <a:lnTo>
                  <a:pt x="988650" y="5163453"/>
                </a:lnTo>
                <a:lnTo>
                  <a:pt x="988646" y="5163453"/>
                </a:lnTo>
                <a:lnTo>
                  <a:pt x="1483767" y="4305637"/>
                </a:lnTo>
                <a:close/>
                <a:moveTo>
                  <a:pt x="10192258" y="3429129"/>
                </a:moveTo>
                <a:lnTo>
                  <a:pt x="11182504" y="3429129"/>
                </a:lnTo>
                <a:lnTo>
                  <a:pt x="12172754" y="3429129"/>
                </a:lnTo>
                <a:lnTo>
                  <a:pt x="11677628" y="4286944"/>
                </a:lnTo>
                <a:lnTo>
                  <a:pt x="11182504" y="5144759"/>
                </a:lnTo>
                <a:lnTo>
                  <a:pt x="10687382" y="4286944"/>
                </a:lnTo>
                <a:close/>
                <a:moveTo>
                  <a:pt x="8146989" y="3429129"/>
                </a:moveTo>
                <a:lnTo>
                  <a:pt x="9137235" y="3429129"/>
                </a:lnTo>
                <a:lnTo>
                  <a:pt x="10127519" y="3429129"/>
                </a:lnTo>
                <a:lnTo>
                  <a:pt x="9632396" y="4286944"/>
                </a:lnTo>
                <a:lnTo>
                  <a:pt x="9137235" y="5144759"/>
                </a:lnTo>
                <a:lnTo>
                  <a:pt x="8642112" y="4286944"/>
                </a:lnTo>
                <a:close/>
                <a:moveTo>
                  <a:pt x="6101753" y="3429129"/>
                </a:moveTo>
                <a:lnTo>
                  <a:pt x="7092001" y="3429129"/>
                </a:lnTo>
                <a:lnTo>
                  <a:pt x="8082248" y="3429129"/>
                </a:lnTo>
                <a:lnTo>
                  <a:pt x="7587123" y="4286944"/>
                </a:lnTo>
                <a:lnTo>
                  <a:pt x="7092001" y="5144759"/>
                </a:lnTo>
                <a:lnTo>
                  <a:pt x="6596875" y="4286944"/>
                </a:lnTo>
                <a:close/>
                <a:moveTo>
                  <a:pt x="4056522" y="3429129"/>
                </a:moveTo>
                <a:lnTo>
                  <a:pt x="5046770" y="3429129"/>
                </a:lnTo>
                <a:lnTo>
                  <a:pt x="6037016" y="3429129"/>
                </a:lnTo>
                <a:lnTo>
                  <a:pt x="5541890" y="4286944"/>
                </a:lnTo>
                <a:lnTo>
                  <a:pt x="5046770" y="5144759"/>
                </a:lnTo>
                <a:lnTo>
                  <a:pt x="4551645" y="4286944"/>
                </a:lnTo>
                <a:close/>
                <a:moveTo>
                  <a:pt x="2011255" y="3429129"/>
                </a:moveTo>
                <a:lnTo>
                  <a:pt x="3001502" y="3429129"/>
                </a:lnTo>
                <a:lnTo>
                  <a:pt x="3991787" y="3429129"/>
                </a:lnTo>
                <a:lnTo>
                  <a:pt x="3496625" y="4286944"/>
                </a:lnTo>
                <a:lnTo>
                  <a:pt x="3001502" y="5144759"/>
                </a:lnTo>
                <a:lnTo>
                  <a:pt x="2506379" y="4286944"/>
                </a:lnTo>
                <a:close/>
                <a:moveTo>
                  <a:pt x="0" y="3429129"/>
                </a:moveTo>
                <a:lnTo>
                  <a:pt x="956264" y="3429129"/>
                </a:lnTo>
                <a:lnTo>
                  <a:pt x="1946512" y="3429129"/>
                </a:lnTo>
                <a:lnTo>
                  <a:pt x="1451388" y="4286944"/>
                </a:lnTo>
                <a:lnTo>
                  <a:pt x="956264" y="5144759"/>
                </a:lnTo>
                <a:lnTo>
                  <a:pt x="461142" y="4286944"/>
                </a:lnTo>
                <a:lnTo>
                  <a:pt x="0" y="3488002"/>
                </a:lnTo>
                <a:close/>
                <a:moveTo>
                  <a:pt x="7092001" y="1676115"/>
                </a:moveTo>
                <a:lnTo>
                  <a:pt x="7587123" y="2533931"/>
                </a:lnTo>
                <a:lnTo>
                  <a:pt x="8082248" y="3391742"/>
                </a:lnTo>
                <a:lnTo>
                  <a:pt x="7092001" y="3391742"/>
                </a:lnTo>
                <a:lnTo>
                  <a:pt x="6101753" y="3391742"/>
                </a:lnTo>
                <a:lnTo>
                  <a:pt x="6596875" y="2533931"/>
                </a:lnTo>
                <a:close/>
                <a:moveTo>
                  <a:pt x="3001511" y="1676115"/>
                </a:moveTo>
                <a:lnTo>
                  <a:pt x="3001514" y="1676119"/>
                </a:lnTo>
                <a:lnTo>
                  <a:pt x="3001517" y="1676116"/>
                </a:lnTo>
                <a:lnTo>
                  <a:pt x="3496639" y="2533931"/>
                </a:lnTo>
                <a:lnTo>
                  <a:pt x="3991799" y="3391742"/>
                </a:lnTo>
                <a:lnTo>
                  <a:pt x="3991796" y="3391742"/>
                </a:lnTo>
                <a:lnTo>
                  <a:pt x="3001517" y="3391742"/>
                </a:lnTo>
                <a:lnTo>
                  <a:pt x="3001511" y="3391742"/>
                </a:lnTo>
                <a:lnTo>
                  <a:pt x="2011269" y="3391742"/>
                </a:lnTo>
                <a:lnTo>
                  <a:pt x="2011264" y="3391742"/>
                </a:lnTo>
                <a:lnTo>
                  <a:pt x="2506389" y="2533930"/>
                </a:lnTo>
                <a:close/>
                <a:moveTo>
                  <a:pt x="11182504" y="1676114"/>
                </a:moveTo>
                <a:lnTo>
                  <a:pt x="11677628" y="2533930"/>
                </a:lnTo>
                <a:lnTo>
                  <a:pt x="12172754" y="3391742"/>
                </a:lnTo>
                <a:lnTo>
                  <a:pt x="11182504" y="3391742"/>
                </a:lnTo>
                <a:lnTo>
                  <a:pt x="10192258" y="3391742"/>
                </a:lnTo>
                <a:lnTo>
                  <a:pt x="10687382" y="2533930"/>
                </a:lnTo>
                <a:close/>
                <a:moveTo>
                  <a:pt x="9137235" y="1676114"/>
                </a:moveTo>
                <a:lnTo>
                  <a:pt x="9632396" y="2533929"/>
                </a:lnTo>
                <a:lnTo>
                  <a:pt x="10127519" y="3391742"/>
                </a:lnTo>
                <a:lnTo>
                  <a:pt x="9137235" y="3391742"/>
                </a:lnTo>
                <a:lnTo>
                  <a:pt x="8146989" y="3391742"/>
                </a:lnTo>
                <a:lnTo>
                  <a:pt x="8642112" y="2533929"/>
                </a:lnTo>
                <a:close/>
                <a:moveTo>
                  <a:pt x="956273" y="1676114"/>
                </a:moveTo>
                <a:lnTo>
                  <a:pt x="1451395" y="2533929"/>
                </a:lnTo>
                <a:lnTo>
                  <a:pt x="1946521" y="3391742"/>
                </a:lnTo>
                <a:lnTo>
                  <a:pt x="956273" y="3391742"/>
                </a:lnTo>
                <a:lnTo>
                  <a:pt x="0" y="3391742"/>
                </a:lnTo>
                <a:lnTo>
                  <a:pt x="0" y="3332883"/>
                </a:lnTo>
                <a:lnTo>
                  <a:pt x="461150" y="2533929"/>
                </a:lnTo>
                <a:close/>
                <a:moveTo>
                  <a:pt x="5046781" y="1676113"/>
                </a:moveTo>
                <a:lnTo>
                  <a:pt x="5541904" y="2533929"/>
                </a:lnTo>
                <a:lnTo>
                  <a:pt x="6037017" y="3391742"/>
                </a:lnTo>
                <a:lnTo>
                  <a:pt x="5046781" y="3391742"/>
                </a:lnTo>
                <a:lnTo>
                  <a:pt x="4056532" y="3391742"/>
                </a:lnTo>
                <a:lnTo>
                  <a:pt x="4551660" y="2533929"/>
                </a:lnTo>
                <a:close/>
                <a:moveTo>
                  <a:pt x="7124370" y="1657418"/>
                </a:moveTo>
                <a:lnTo>
                  <a:pt x="8114616" y="1657418"/>
                </a:lnTo>
                <a:lnTo>
                  <a:pt x="9104866" y="1657418"/>
                </a:lnTo>
                <a:lnTo>
                  <a:pt x="8609739" y="2515233"/>
                </a:lnTo>
                <a:lnTo>
                  <a:pt x="8114616" y="3373047"/>
                </a:lnTo>
                <a:lnTo>
                  <a:pt x="7619492" y="2515233"/>
                </a:lnTo>
                <a:close/>
                <a:moveTo>
                  <a:pt x="0" y="1657418"/>
                </a:moveTo>
                <a:lnTo>
                  <a:pt x="923900" y="1657418"/>
                </a:lnTo>
                <a:lnTo>
                  <a:pt x="428775" y="2515233"/>
                </a:lnTo>
                <a:lnTo>
                  <a:pt x="0" y="3258098"/>
                </a:lnTo>
                <a:close/>
                <a:moveTo>
                  <a:pt x="11214875" y="1657416"/>
                </a:moveTo>
                <a:lnTo>
                  <a:pt x="12192000" y="1657416"/>
                </a:lnTo>
                <a:lnTo>
                  <a:pt x="12192000" y="3350314"/>
                </a:lnTo>
                <a:lnTo>
                  <a:pt x="11709999" y="2515232"/>
                </a:lnTo>
                <a:close/>
                <a:moveTo>
                  <a:pt x="9169605" y="1657416"/>
                </a:moveTo>
                <a:lnTo>
                  <a:pt x="10159889" y="1657416"/>
                </a:lnTo>
                <a:lnTo>
                  <a:pt x="11150135" y="1657416"/>
                </a:lnTo>
                <a:lnTo>
                  <a:pt x="10655012" y="2515231"/>
                </a:lnTo>
                <a:lnTo>
                  <a:pt x="10159889" y="3373047"/>
                </a:lnTo>
                <a:lnTo>
                  <a:pt x="9664764" y="2515231"/>
                </a:lnTo>
                <a:close/>
                <a:moveTo>
                  <a:pt x="3033871" y="1657416"/>
                </a:moveTo>
                <a:lnTo>
                  <a:pt x="4024156" y="1657416"/>
                </a:lnTo>
                <a:lnTo>
                  <a:pt x="5014404" y="1657416"/>
                </a:lnTo>
                <a:lnTo>
                  <a:pt x="4519282" y="2515232"/>
                </a:lnTo>
                <a:lnTo>
                  <a:pt x="4024156" y="3373047"/>
                </a:lnTo>
                <a:lnTo>
                  <a:pt x="3528994" y="2515232"/>
                </a:lnTo>
                <a:close/>
                <a:moveTo>
                  <a:pt x="988634" y="1657416"/>
                </a:moveTo>
                <a:lnTo>
                  <a:pt x="1978880" y="1657416"/>
                </a:lnTo>
                <a:lnTo>
                  <a:pt x="2969128" y="1657416"/>
                </a:lnTo>
                <a:lnTo>
                  <a:pt x="2474004" y="2515231"/>
                </a:lnTo>
                <a:lnTo>
                  <a:pt x="1978880" y="3373047"/>
                </a:lnTo>
                <a:lnTo>
                  <a:pt x="1483757" y="2515231"/>
                </a:lnTo>
                <a:close/>
                <a:moveTo>
                  <a:pt x="5079140" y="1657414"/>
                </a:moveTo>
                <a:lnTo>
                  <a:pt x="6069386" y="1657414"/>
                </a:lnTo>
                <a:lnTo>
                  <a:pt x="7059631" y="1657414"/>
                </a:lnTo>
                <a:lnTo>
                  <a:pt x="6564506" y="2515230"/>
                </a:lnTo>
                <a:lnTo>
                  <a:pt x="6069386" y="3373047"/>
                </a:lnTo>
                <a:lnTo>
                  <a:pt x="5574263" y="2515230"/>
                </a:lnTo>
                <a:close/>
                <a:moveTo>
                  <a:pt x="0" y="19328"/>
                </a:moveTo>
                <a:lnTo>
                  <a:pt x="428788" y="762217"/>
                </a:lnTo>
                <a:lnTo>
                  <a:pt x="923912" y="1620034"/>
                </a:lnTo>
                <a:lnTo>
                  <a:pt x="0" y="1620034"/>
                </a:lnTo>
                <a:close/>
                <a:moveTo>
                  <a:pt x="12149942" y="0"/>
                </a:moveTo>
                <a:lnTo>
                  <a:pt x="12192000" y="0"/>
                </a:lnTo>
                <a:lnTo>
                  <a:pt x="12192000" y="1620033"/>
                </a:lnTo>
                <a:lnTo>
                  <a:pt x="11214875" y="1620033"/>
                </a:lnTo>
                <a:lnTo>
                  <a:pt x="11214876" y="1620032"/>
                </a:lnTo>
                <a:lnTo>
                  <a:pt x="11214875" y="1620032"/>
                </a:lnTo>
                <a:lnTo>
                  <a:pt x="11709999" y="762214"/>
                </a:lnTo>
                <a:close/>
                <a:moveTo>
                  <a:pt x="10258231" y="0"/>
                </a:moveTo>
                <a:lnTo>
                  <a:pt x="12106781" y="0"/>
                </a:lnTo>
                <a:lnTo>
                  <a:pt x="11677628" y="743516"/>
                </a:lnTo>
                <a:lnTo>
                  <a:pt x="11182504" y="1601333"/>
                </a:lnTo>
                <a:lnTo>
                  <a:pt x="10687382" y="743516"/>
                </a:lnTo>
                <a:close/>
                <a:moveTo>
                  <a:pt x="10104709" y="0"/>
                </a:moveTo>
                <a:lnTo>
                  <a:pt x="10215069" y="0"/>
                </a:lnTo>
                <a:lnTo>
                  <a:pt x="10655012" y="762214"/>
                </a:lnTo>
                <a:lnTo>
                  <a:pt x="11150135" y="1620031"/>
                </a:lnTo>
                <a:lnTo>
                  <a:pt x="10159889" y="1620031"/>
                </a:lnTo>
                <a:lnTo>
                  <a:pt x="9169605" y="1620031"/>
                </a:lnTo>
                <a:lnTo>
                  <a:pt x="9664764" y="762214"/>
                </a:lnTo>
                <a:close/>
                <a:moveTo>
                  <a:pt x="8212961" y="0"/>
                </a:moveTo>
                <a:lnTo>
                  <a:pt x="10061547" y="0"/>
                </a:lnTo>
                <a:lnTo>
                  <a:pt x="9632396" y="743517"/>
                </a:lnTo>
                <a:lnTo>
                  <a:pt x="9137235" y="1601335"/>
                </a:lnTo>
                <a:lnTo>
                  <a:pt x="8642112" y="743517"/>
                </a:lnTo>
                <a:close/>
                <a:moveTo>
                  <a:pt x="8059437" y="0"/>
                </a:moveTo>
                <a:lnTo>
                  <a:pt x="8169796" y="0"/>
                </a:lnTo>
                <a:lnTo>
                  <a:pt x="8609739" y="762215"/>
                </a:lnTo>
                <a:lnTo>
                  <a:pt x="9104866" y="1620033"/>
                </a:lnTo>
                <a:lnTo>
                  <a:pt x="9104864" y="1620033"/>
                </a:lnTo>
                <a:lnTo>
                  <a:pt x="9104866" y="1620034"/>
                </a:lnTo>
                <a:lnTo>
                  <a:pt x="8114616" y="1620034"/>
                </a:lnTo>
                <a:lnTo>
                  <a:pt x="7124370" y="1620034"/>
                </a:lnTo>
                <a:lnTo>
                  <a:pt x="7124371" y="1620033"/>
                </a:lnTo>
                <a:lnTo>
                  <a:pt x="7124370" y="1620033"/>
                </a:lnTo>
                <a:lnTo>
                  <a:pt x="7619492" y="762215"/>
                </a:lnTo>
                <a:close/>
                <a:moveTo>
                  <a:pt x="6167726" y="0"/>
                </a:moveTo>
                <a:lnTo>
                  <a:pt x="8016275" y="0"/>
                </a:lnTo>
                <a:lnTo>
                  <a:pt x="7587123" y="743515"/>
                </a:lnTo>
                <a:lnTo>
                  <a:pt x="7092001" y="1601332"/>
                </a:lnTo>
                <a:lnTo>
                  <a:pt x="6596875" y="743515"/>
                </a:lnTo>
                <a:close/>
                <a:moveTo>
                  <a:pt x="6014206" y="0"/>
                </a:moveTo>
                <a:lnTo>
                  <a:pt x="6124567" y="0"/>
                </a:lnTo>
                <a:lnTo>
                  <a:pt x="6564506" y="762213"/>
                </a:lnTo>
                <a:lnTo>
                  <a:pt x="7059631" y="1620030"/>
                </a:lnTo>
                <a:lnTo>
                  <a:pt x="6069387" y="1620030"/>
                </a:lnTo>
                <a:lnTo>
                  <a:pt x="5079154" y="1620030"/>
                </a:lnTo>
                <a:lnTo>
                  <a:pt x="5574264" y="762213"/>
                </a:lnTo>
                <a:close/>
                <a:moveTo>
                  <a:pt x="4122501" y="0"/>
                </a:moveTo>
                <a:lnTo>
                  <a:pt x="5971046" y="0"/>
                </a:lnTo>
                <a:lnTo>
                  <a:pt x="5541898" y="743517"/>
                </a:lnTo>
                <a:lnTo>
                  <a:pt x="5046777" y="1601334"/>
                </a:lnTo>
                <a:lnTo>
                  <a:pt x="4551654" y="743517"/>
                </a:lnTo>
                <a:close/>
                <a:moveTo>
                  <a:pt x="3968982" y="0"/>
                </a:moveTo>
                <a:lnTo>
                  <a:pt x="4079351" y="0"/>
                </a:lnTo>
                <a:lnTo>
                  <a:pt x="4519298" y="762216"/>
                </a:lnTo>
                <a:lnTo>
                  <a:pt x="4904147" y="1428993"/>
                </a:lnTo>
                <a:lnTo>
                  <a:pt x="5014411" y="1620032"/>
                </a:lnTo>
                <a:lnTo>
                  <a:pt x="5014411" y="1620033"/>
                </a:lnTo>
                <a:lnTo>
                  <a:pt x="4024171" y="1620033"/>
                </a:lnTo>
                <a:lnTo>
                  <a:pt x="3033888" y="1620033"/>
                </a:lnTo>
                <a:lnTo>
                  <a:pt x="3033888" y="1620032"/>
                </a:lnTo>
                <a:lnTo>
                  <a:pt x="3033882" y="1620032"/>
                </a:lnTo>
                <a:lnTo>
                  <a:pt x="3529005" y="762214"/>
                </a:lnTo>
                <a:close/>
                <a:moveTo>
                  <a:pt x="2077227" y="0"/>
                </a:moveTo>
                <a:lnTo>
                  <a:pt x="3925807" y="0"/>
                </a:lnTo>
                <a:lnTo>
                  <a:pt x="3496624" y="743516"/>
                </a:lnTo>
                <a:lnTo>
                  <a:pt x="3001500" y="1601333"/>
                </a:lnTo>
                <a:lnTo>
                  <a:pt x="2506377" y="743516"/>
                </a:lnTo>
                <a:close/>
                <a:moveTo>
                  <a:pt x="1923710" y="0"/>
                </a:moveTo>
                <a:lnTo>
                  <a:pt x="2034070" y="0"/>
                </a:lnTo>
                <a:lnTo>
                  <a:pt x="2474015" y="762214"/>
                </a:lnTo>
                <a:lnTo>
                  <a:pt x="2969141" y="1620031"/>
                </a:lnTo>
                <a:lnTo>
                  <a:pt x="1978890" y="1620031"/>
                </a:lnTo>
                <a:lnTo>
                  <a:pt x="988644" y="1620031"/>
                </a:lnTo>
                <a:lnTo>
                  <a:pt x="1483766" y="762214"/>
                </a:lnTo>
                <a:close/>
                <a:moveTo>
                  <a:pt x="31996" y="0"/>
                </a:moveTo>
                <a:lnTo>
                  <a:pt x="1880544" y="0"/>
                </a:lnTo>
                <a:lnTo>
                  <a:pt x="1451392" y="743517"/>
                </a:lnTo>
                <a:lnTo>
                  <a:pt x="956270" y="1601335"/>
                </a:lnTo>
                <a:lnTo>
                  <a:pt x="461147" y="743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D002-1BC5-4F2A-86A9-C68ACB80559C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2D4C49-BA0E-4A67-A6E1-1EE107509C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7520" y="0"/>
            <a:ext cx="7274479" cy="6858000"/>
          </a:xfrm>
          <a:custGeom>
            <a:avLst/>
            <a:gdLst>
              <a:gd name="connsiteX0" fmla="*/ 0 w 7274479"/>
              <a:gd name="connsiteY0" fmla="*/ 0 h 6858000"/>
              <a:gd name="connsiteX1" fmla="*/ 7274479 w 7274479"/>
              <a:gd name="connsiteY1" fmla="*/ 0 h 6858000"/>
              <a:gd name="connsiteX2" fmla="*/ 7274479 w 7274479"/>
              <a:gd name="connsiteY2" fmla="*/ 6858000 h 6858000"/>
              <a:gd name="connsiteX3" fmla="*/ 0 w 72744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479" h="6858000">
                <a:moveTo>
                  <a:pt x="0" y="0"/>
                </a:moveTo>
                <a:lnTo>
                  <a:pt x="7274479" y="0"/>
                </a:lnTo>
                <a:lnTo>
                  <a:pt x="72744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6DED-A0C1-4BB1-9758-F86A522E7F2E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3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3BE303-DCBD-4476-A25B-D61CF23C6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800" y="-1102815"/>
            <a:ext cx="11748400" cy="4372588"/>
          </a:xfrm>
          <a:custGeom>
            <a:avLst/>
            <a:gdLst>
              <a:gd name="connsiteX0" fmla="*/ 10695591 w 11748400"/>
              <a:gd name="connsiteY0" fmla="*/ 653664 h 4372588"/>
              <a:gd name="connsiteX1" fmla="*/ 11748400 w 11748400"/>
              <a:gd name="connsiteY1" fmla="*/ 653664 h 4372588"/>
              <a:gd name="connsiteX2" fmla="*/ 9598456 w 11748400"/>
              <a:gd name="connsiteY2" fmla="*/ 4372588 h 4372588"/>
              <a:gd name="connsiteX3" fmla="*/ 8545648 w 11748400"/>
              <a:gd name="connsiteY3" fmla="*/ 4372588 h 4372588"/>
              <a:gd name="connsiteX4" fmla="*/ 8458652 w 11748400"/>
              <a:gd name="connsiteY4" fmla="*/ 645385 h 4372588"/>
              <a:gd name="connsiteX5" fmla="*/ 9511461 w 11748400"/>
              <a:gd name="connsiteY5" fmla="*/ 645385 h 4372588"/>
              <a:gd name="connsiteX6" fmla="*/ 7361518 w 11748400"/>
              <a:gd name="connsiteY6" fmla="*/ 4364310 h 4372588"/>
              <a:gd name="connsiteX7" fmla="*/ 6308709 w 11748400"/>
              <a:gd name="connsiteY7" fmla="*/ 4364310 h 4372588"/>
              <a:gd name="connsiteX8" fmla="*/ 3019301 w 11748400"/>
              <a:gd name="connsiteY8" fmla="*/ 443106 h 4372588"/>
              <a:gd name="connsiteX9" fmla="*/ 4072109 w 11748400"/>
              <a:gd name="connsiteY9" fmla="*/ 443106 h 4372588"/>
              <a:gd name="connsiteX10" fmla="*/ 1922166 w 11748400"/>
              <a:gd name="connsiteY10" fmla="*/ 4162031 h 4372588"/>
              <a:gd name="connsiteX11" fmla="*/ 869357 w 11748400"/>
              <a:gd name="connsiteY11" fmla="*/ 4162031 h 4372588"/>
              <a:gd name="connsiteX12" fmla="*/ 5238734 w 11748400"/>
              <a:gd name="connsiteY12" fmla="*/ 438831 h 4372588"/>
              <a:gd name="connsiteX13" fmla="*/ 6291542 w 11748400"/>
              <a:gd name="connsiteY13" fmla="*/ 438831 h 4372588"/>
              <a:gd name="connsiteX14" fmla="*/ 4141599 w 11748400"/>
              <a:gd name="connsiteY14" fmla="*/ 4157756 h 4372588"/>
              <a:gd name="connsiteX15" fmla="*/ 3088790 w 11748400"/>
              <a:gd name="connsiteY15" fmla="*/ 4157756 h 4372588"/>
              <a:gd name="connsiteX16" fmla="*/ 7580586 w 11748400"/>
              <a:gd name="connsiteY16" fmla="*/ 241591 h 4372588"/>
              <a:gd name="connsiteX17" fmla="*/ 8633395 w 11748400"/>
              <a:gd name="connsiteY17" fmla="*/ 241591 h 4372588"/>
              <a:gd name="connsiteX18" fmla="*/ 6483452 w 11748400"/>
              <a:gd name="connsiteY18" fmla="*/ 3960517 h 4372588"/>
              <a:gd name="connsiteX19" fmla="*/ 5430643 w 11748400"/>
              <a:gd name="connsiteY19" fmla="*/ 3960517 h 4372588"/>
              <a:gd name="connsiteX20" fmla="*/ 9841308 w 11748400"/>
              <a:gd name="connsiteY20" fmla="*/ 192836 h 4372588"/>
              <a:gd name="connsiteX21" fmla="*/ 10894117 w 11748400"/>
              <a:gd name="connsiteY21" fmla="*/ 192836 h 4372588"/>
              <a:gd name="connsiteX22" fmla="*/ 8744174 w 11748400"/>
              <a:gd name="connsiteY22" fmla="*/ 3911761 h 4372588"/>
              <a:gd name="connsiteX23" fmla="*/ 7691365 w 11748400"/>
              <a:gd name="connsiteY23" fmla="*/ 3911761 h 4372588"/>
              <a:gd name="connsiteX24" fmla="*/ 2149943 w 11748400"/>
              <a:gd name="connsiteY24" fmla="*/ 25713 h 4372588"/>
              <a:gd name="connsiteX25" fmla="*/ 3202753 w 11748400"/>
              <a:gd name="connsiteY25" fmla="*/ 25713 h 4372588"/>
              <a:gd name="connsiteX26" fmla="*/ 1052808 w 11748400"/>
              <a:gd name="connsiteY26" fmla="*/ 3744638 h 4372588"/>
              <a:gd name="connsiteX27" fmla="*/ 0 w 11748400"/>
              <a:gd name="connsiteY27" fmla="*/ 3744638 h 4372588"/>
              <a:gd name="connsiteX28" fmla="*/ 6598436 w 11748400"/>
              <a:gd name="connsiteY28" fmla="*/ 18915 h 4372588"/>
              <a:gd name="connsiteX29" fmla="*/ 7651245 w 11748400"/>
              <a:gd name="connsiteY29" fmla="*/ 18915 h 4372588"/>
              <a:gd name="connsiteX30" fmla="*/ 5501301 w 11748400"/>
              <a:gd name="connsiteY30" fmla="*/ 3737840 h 4372588"/>
              <a:gd name="connsiteX31" fmla="*/ 4448493 w 11748400"/>
              <a:gd name="connsiteY31" fmla="*/ 3737840 h 4372588"/>
              <a:gd name="connsiteX32" fmla="*/ 4379977 w 11748400"/>
              <a:gd name="connsiteY32" fmla="*/ 0 h 4372588"/>
              <a:gd name="connsiteX33" fmla="*/ 5432785 w 11748400"/>
              <a:gd name="connsiteY33" fmla="*/ 0 h 4372588"/>
              <a:gd name="connsiteX34" fmla="*/ 3282841 w 11748400"/>
              <a:gd name="connsiteY34" fmla="*/ 3718924 h 4372588"/>
              <a:gd name="connsiteX35" fmla="*/ 2230032 w 11748400"/>
              <a:gd name="connsiteY35" fmla="*/ 3718924 h 4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48400" h="4372588">
                <a:moveTo>
                  <a:pt x="10695591" y="653664"/>
                </a:moveTo>
                <a:lnTo>
                  <a:pt x="11748400" y="653664"/>
                </a:lnTo>
                <a:lnTo>
                  <a:pt x="9598456" y="4372588"/>
                </a:lnTo>
                <a:lnTo>
                  <a:pt x="8545648" y="4372588"/>
                </a:lnTo>
                <a:close/>
                <a:moveTo>
                  <a:pt x="8458652" y="645385"/>
                </a:moveTo>
                <a:lnTo>
                  <a:pt x="9511461" y="645385"/>
                </a:lnTo>
                <a:lnTo>
                  <a:pt x="7361518" y="4364310"/>
                </a:lnTo>
                <a:lnTo>
                  <a:pt x="6308709" y="4364310"/>
                </a:lnTo>
                <a:close/>
                <a:moveTo>
                  <a:pt x="3019301" y="443106"/>
                </a:moveTo>
                <a:lnTo>
                  <a:pt x="4072109" y="443106"/>
                </a:lnTo>
                <a:lnTo>
                  <a:pt x="1922166" y="4162031"/>
                </a:lnTo>
                <a:lnTo>
                  <a:pt x="869357" y="4162031"/>
                </a:lnTo>
                <a:close/>
                <a:moveTo>
                  <a:pt x="5238734" y="438831"/>
                </a:moveTo>
                <a:lnTo>
                  <a:pt x="6291542" y="438831"/>
                </a:lnTo>
                <a:lnTo>
                  <a:pt x="4141599" y="4157756"/>
                </a:lnTo>
                <a:lnTo>
                  <a:pt x="3088790" y="4157756"/>
                </a:lnTo>
                <a:close/>
                <a:moveTo>
                  <a:pt x="7580586" y="241591"/>
                </a:moveTo>
                <a:lnTo>
                  <a:pt x="8633395" y="241591"/>
                </a:lnTo>
                <a:lnTo>
                  <a:pt x="6483452" y="3960517"/>
                </a:lnTo>
                <a:lnTo>
                  <a:pt x="5430643" y="3960517"/>
                </a:lnTo>
                <a:close/>
                <a:moveTo>
                  <a:pt x="9841308" y="192836"/>
                </a:moveTo>
                <a:lnTo>
                  <a:pt x="10894117" y="192836"/>
                </a:lnTo>
                <a:lnTo>
                  <a:pt x="8744174" y="3911761"/>
                </a:lnTo>
                <a:lnTo>
                  <a:pt x="7691365" y="3911761"/>
                </a:lnTo>
                <a:close/>
                <a:moveTo>
                  <a:pt x="2149943" y="25713"/>
                </a:moveTo>
                <a:lnTo>
                  <a:pt x="3202753" y="25713"/>
                </a:lnTo>
                <a:lnTo>
                  <a:pt x="1052808" y="3744638"/>
                </a:lnTo>
                <a:lnTo>
                  <a:pt x="0" y="3744638"/>
                </a:lnTo>
                <a:close/>
                <a:moveTo>
                  <a:pt x="6598436" y="18915"/>
                </a:moveTo>
                <a:lnTo>
                  <a:pt x="7651245" y="18915"/>
                </a:lnTo>
                <a:lnTo>
                  <a:pt x="5501301" y="3737840"/>
                </a:lnTo>
                <a:lnTo>
                  <a:pt x="4448493" y="3737840"/>
                </a:lnTo>
                <a:close/>
                <a:moveTo>
                  <a:pt x="4379977" y="0"/>
                </a:moveTo>
                <a:lnTo>
                  <a:pt x="5432785" y="0"/>
                </a:lnTo>
                <a:lnTo>
                  <a:pt x="3282841" y="3718924"/>
                </a:lnTo>
                <a:lnTo>
                  <a:pt x="2230032" y="37189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76FB-404B-480A-8468-2C75208EEEEA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016BD8-986D-4938-BFF4-A44C716DD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62" y="0"/>
            <a:ext cx="12192713" cy="2623029"/>
          </a:xfrm>
          <a:custGeom>
            <a:avLst/>
            <a:gdLst>
              <a:gd name="connsiteX0" fmla="*/ 8391569 w 12192713"/>
              <a:gd name="connsiteY0" fmla="*/ 1339486 h 2623029"/>
              <a:gd name="connsiteX1" fmla="*/ 8761993 w 12192713"/>
              <a:gd name="connsiteY1" fmla="*/ 1981257 h 2623029"/>
              <a:gd name="connsiteX2" fmla="*/ 9132420 w 12192713"/>
              <a:gd name="connsiteY2" fmla="*/ 2623029 h 2623029"/>
              <a:gd name="connsiteX3" fmla="*/ 8391569 w 12192713"/>
              <a:gd name="connsiteY3" fmla="*/ 2623029 h 2623029"/>
              <a:gd name="connsiteX4" fmla="*/ 7650721 w 12192713"/>
              <a:gd name="connsiteY4" fmla="*/ 2623029 h 2623029"/>
              <a:gd name="connsiteX5" fmla="*/ 8021145 w 12192713"/>
              <a:gd name="connsiteY5" fmla="*/ 1981257 h 2623029"/>
              <a:gd name="connsiteX6" fmla="*/ 5331276 w 12192713"/>
              <a:gd name="connsiteY6" fmla="*/ 1339486 h 2623029"/>
              <a:gd name="connsiteX7" fmla="*/ 5701700 w 12192713"/>
              <a:gd name="connsiteY7" fmla="*/ 1981257 h 2623029"/>
              <a:gd name="connsiteX8" fmla="*/ 6072126 w 12192713"/>
              <a:gd name="connsiteY8" fmla="*/ 2623029 h 2623029"/>
              <a:gd name="connsiteX9" fmla="*/ 5331276 w 12192713"/>
              <a:gd name="connsiteY9" fmla="*/ 2623029 h 2623029"/>
              <a:gd name="connsiteX10" fmla="*/ 4590426 w 12192713"/>
              <a:gd name="connsiteY10" fmla="*/ 2623029 h 2623029"/>
              <a:gd name="connsiteX11" fmla="*/ 4960850 w 12192713"/>
              <a:gd name="connsiteY11" fmla="*/ 1981257 h 2623029"/>
              <a:gd name="connsiteX12" fmla="*/ 2270987 w 12192713"/>
              <a:gd name="connsiteY12" fmla="*/ 1339486 h 2623029"/>
              <a:gd name="connsiteX13" fmla="*/ 2641410 w 12192713"/>
              <a:gd name="connsiteY13" fmla="*/ 1981257 h 2623029"/>
              <a:gd name="connsiteX14" fmla="*/ 3011861 w 12192713"/>
              <a:gd name="connsiteY14" fmla="*/ 2623029 h 2623029"/>
              <a:gd name="connsiteX15" fmla="*/ 2270987 w 12192713"/>
              <a:gd name="connsiteY15" fmla="*/ 2623029 h 2623029"/>
              <a:gd name="connsiteX16" fmla="*/ 1530136 w 12192713"/>
              <a:gd name="connsiteY16" fmla="*/ 2623029 h 2623029"/>
              <a:gd name="connsiteX17" fmla="*/ 1900560 w 12192713"/>
              <a:gd name="connsiteY17" fmla="*/ 1981257 h 2623029"/>
              <a:gd name="connsiteX18" fmla="*/ 9945921 w 12192713"/>
              <a:gd name="connsiteY18" fmla="*/ 1325501 h 2623029"/>
              <a:gd name="connsiteX19" fmla="*/ 10686769 w 12192713"/>
              <a:gd name="connsiteY19" fmla="*/ 1325501 h 2623029"/>
              <a:gd name="connsiteX20" fmla="*/ 11427619 w 12192713"/>
              <a:gd name="connsiteY20" fmla="*/ 1325501 h 2623029"/>
              <a:gd name="connsiteX21" fmla="*/ 11057194 w 12192713"/>
              <a:gd name="connsiteY21" fmla="*/ 1967272 h 2623029"/>
              <a:gd name="connsiteX22" fmla="*/ 10686769 w 12192713"/>
              <a:gd name="connsiteY22" fmla="*/ 2609044 h 2623029"/>
              <a:gd name="connsiteX23" fmla="*/ 10316345 w 12192713"/>
              <a:gd name="connsiteY23" fmla="*/ 1967272 h 2623029"/>
              <a:gd name="connsiteX24" fmla="*/ 8415786 w 12192713"/>
              <a:gd name="connsiteY24" fmla="*/ 1325501 h 2623029"/>
              <a:gd name="connsiteX25" fmla="*/ 9156635 w 12192713"/>
              <a:gd name="connsiteY25" fmla="*/ 1325501 h 2623029"/>
              <a:gd name="connsiteX26" fmla="*/ 9897484 w 12192713"/>
              <a:gd name="connsiteY26" fmla="*/ 1325501 h 2623029"/>
              <a:gd name="connsiteX27" fmla="*/ 9527059 w 12192713"/>
              <a:gd name="connsiteY27" fmla="*/ 1967272 h 2623029"/>
              <a:gd name="connsiteX28" fmla="*/ 9156635 w 12192713"/>
              <a:gd name="connsiteY28" fmla="*/ 2609044 h 2623029"/>
              <a:gd name="connsiteX29" fmla="*/ 8786210 w 12192713"/>
              <a:gd name="connsiteY29" fmla="*/ 1967272 h 2623029"/>
              <a:gd name="connsiteX30" fmla="*/ 6885627 w 12192713"/>
              <a:gd name="connsiteY30" fmla="*/ 1325501 h 2623029"/>
              <a:gd name="connsiteX31" fmla="*/ 7626504 w 12192713"/>
              <a:gd name="connsiteY31" fmla="*/ 1325501 h 2623029"/>
              <a:gd name="connsiteX32" fmla="*/ 8367352 w 12192713"/>
              <a:gd name="connsiteY32" fmla="*/ 1325501 h 2623029"/>
              <a:gd name="connsiteX33" fmla="*/ 7996928 w 12192713"/>
              <a:gd name="connsiteY33" fmla="*/ 1967272 h 2623029"/>
              <a:gd name="connsiteX34" fmla="*/ 7626504 w 12192713"/>
              <a:gd name="connsiteY34" fmla="*/ 2609044 h 2623029"/>
              <a:gd name="connsiteX35" fmla="*/ 7256078 w 12192713"/>
              <a:gd name="connsiteY35" fmla="*/ 1967272 h 2623029"/>
              <a:gd name="connsiteX36" fmla="*/ 5355492 w 12192713"/>
              <a:gd name="connsiteY36" fmla="*/ 1325501 h 2623029"/>
              <a:gd name="connsiteX37" fmla="*/ 6096340 w 12192713"/>
              <a:gd name="connsiteY37" fmla="*/ 1325501 h 2623029"/>
              <a:gd name="connsiteX38" fmla="*/ 6837191 w 12192713"/>
              <a:gd name="connsiteY38" fmla="*/ 1325501 h 2623029"/>
              <a:gd name="connsiteX39" fmla="*/ 6466764 w 12192713"/>
              <a:gd name="connsiteY39" fmla="*/ 1967272 h 2623029"/>
              <a:gd name="connsiteX40" fmla="*/ 6096340 w 12192713"/>
              <a:gd name="connsiteY40" fmla="*/ 2609044 h 2623029"/>
              <a:gd name="connsiteX41" fmla="*/ 5725916 w 12192713"/>
              <a:gd name="connsiteY41" fmla="*/ 1967272 h 2623029"/>
              <a:gd name="connsiteX42" fmla="*/ 3825361 w 12192713"/>
              <a:gd name="connsiteY42" fmla="*/ 1325501 h 2623029"/>
              <a:gd name="connsiteX43" fmla="*/ 4566210 w 12192713"/>
              <a:gd name="connsiteY43" fmla="*/ 1325501 h 2623029"/>
              <a:gd name="connsiteX44" fmla="*/ 5307059 w 12192713"/>
              <a:gd name="connsiteY44" fmla="*/ 1325501 h 2623029"/>
              <a:gd name="connsiteX45" fmla="*/ 4936634 w 12192713"/>
              <a:gd name="connsiteY45" fmla="*/ 1967272 h 2623029"/>
              <a:gd name="connsiteX46" fmla="*/ 4566210 w 12192713"/>
              <a:gd name="connsiteY46" fmla="*/ 2609044 h 2623029"/>
              <a:gd name="connsiteX47" fmla="*/ 4195785 w 12192713"/>
              <a:gd name="connsiteY47" fmla="*/ 1967272 h 2623029"/>
              <a:gd name="connsiteX48" fmla="*/ 2295199 w 12192713"/>
              <a:gd name="connsiteY48" fmla="*/ 1325501 h 2623029"/>
              <a:gd name="connsiteX49" fmla="*/ 3036075 w 12192713"/>
              <a:gd name="connsiteY49" fmla="*/ 1325501 h 2623029"/>
              <a:gd name="connsiteX50" fmla="*/ 3776923 w 12192713"/>
              <a:gd name="connsiteY50" fmla="*/ 1325501 h 2623029"/>
              <a:gd name="connsiteX51" fmla="*/ 3406499 w 12192713"/>
              <a:gd name="connsiteY51" fmla="*/ 1967272 h 2623029"/>
              <a:gd name="connsiteX52" fmla="*/ 3036075 w 12192713"/>
              <a:gd name="connsiteY52" fmla="*/ 2609044 h 2623029"/>
              <a:gd name="connsiteX53" fmla="*/ 2665622 w 12192713"/>
              <a:gd name="connsiteY53" fmla="*/ 1967272 h 2623029"/>
              <a:gd name="connsiteX54" fmla="*/ 765066 w 12192713"/>
              <a:gd name="connsiteY54" fmla="*/ 1325501 h 2623029"/>
              <a:gd name="connsiteX55" fmla="*/ 1505914 w 12192713"/>
              <a:gd name="connsiteY55" fmla="*/ 1325501 h 2623029"/>
              <a:gd name="connsiteX56" fmla="*/ 2246764 w 12192713"/>
              <a:gd name="connsiteY56" fmla="*/ 1325501 h 2623029"/>
              <a:gd name="connsiteX57" fmla="*/ 1876339 w 12192713"/>
              <a:gd name="connsiteY57" fmla="*/ 1967272 h 2623029"/>
              <a:gd name="connsiteX58" fmla="*/ 1505914 w 12192713"/>
              <a:gd name="connsiteY58" fmla="*/ 2609044 h 2623029"/>
              <a:gd name="connsiteX59" fmla="*/ 1135490 w 12192713"/>
              <a:gd name="connsiteY59" fmla="*/ 1967272 h 2623029"/>
              <a:gd name="connsiteX60" fmla="*/ 10686769 w 12192713"/>
              <a:gd name="connsiteY60" fmla="*/ 13988 h 2623029"/>
              <a:gd name="connsiteX61" fmla="*/ 11057194 w 12192713"/>
              <a:gd name="connsiteY61" fmla="*/ 655759 h 2623029"/>
              <a:gd name="connsiteX62" fmla="*/ 11427619 w 12192713"/>
              <a:gd name="connsiteY62" fmla="*/ 1297530 h 2623029"/>
              <a:gd name="connsiteX63" fmla="*/ 10686769 w 12192713"/>
              <a:gd name="connsiteY63" fmla="*/ 1297530 h 2623029"/>
              <a:gd name="connsiteX64" fmla="*/ 9945921 w 12192713"/>
              <a:gd name="connsiteY64" fmla="*/ 1297530 h 2623029"/>
              <a:gd name="connsiteX65" fmla="*/ 10316345 w 12192713"/>
              <a:gd name="connsiteY65" fmla="*/ 655759 h 2623029"/>
              <a:gd name="connsiteX66" fmla="*/ 9156635 w 12192713"/>
              <a:gd name="connsiteY66" fmla="*/ 13988 h 2623029"/>
              <a:gd name="connsiteX67" fmla="*/ 9527059 w 12192713"/>
              <a:gd name="connsiteY67" fmla="*/ 655759 h 2623029"/>
              <a:gd name="connsiteX68" fmla="*/ 9897484 w 12192713"/>
              <a:gd name="connsiteY68" fmla="*/ 1297530 h 2623029"/>
              <a:gd name="connsiteX69" fmla="*/ 9156635 w 12192713"/>
              <a:gd name="connsiteY69" fmla="*/ 1297530 h 2623029"/>
              <a:gd name="connsiteX70" fmla="*/ 8415786 w 12192713"/>
              <a:gd name="connsiteY70" fmla="*/ 1297530 h 2623029"/>
              <a:gd name="connsiteX71" fmla="*/ 8786210 w 12192713"/>
              <a:gd name="connsiteY71" fmla="*/ 655759 h 2623029"/>
              <a:gd name="connsiteX72" fmla="*/ 7626504 w 12192713"/>
              <a:gd name="connsiteY72" fmla="*/ 13988 h 2623029"/>
              <a:gd name="connsiteX73" fmla="*/ 7996928 w 12192713"/>
              <a:gd name="connsiteY73" fmla="*/ 655759 h 2623029"/>
              <a:gd name="connsiteX74" fmla="*/ 8367352 w 12192713"/>
              <a:gd name="connsiteY74" fmla="*/ 1297530 h 2623029"/>
              <a:gd name="connsiteX75" fmla="*/ 7626504 w 12192713"/>
              <a:gd name="connsiteY75" fmla="*/ 1297530 h 2623029"/>
              <a:gd name="connsiteX76" fmla="*/ 6885627 w 12192713"/>
              <a:gd name="connsiteY76" fmla="*/ 1297530 h 2623029"/>
              <a:gd name="connsiteX77" fmla="*/ 7256078 w 12192713"/>
              <a:gd name="connsiteY77" fmla="*/ 655759 h 2623029"/>
              <a:gd name="connsiteX78" fmla="*/ 6096340 w 12192713"/>
              <a:gd name="connsiteY78" fmla="*/ 13988 h 2623029"/>
              <a:gd name="connsiteX79" fmla="*/ 6466764 w 12192713"/>
              <a:gd name="connsiteY79" fmla="*/ 655759 h 2623029"/>
              <a:gd name="connsiteX80" fmla="*/ 6837191 w 12192713"/>
              <a:gd name="connsiteY80" fmla="*/ 1297530 h 2623029"/>
              <a:gd name="connsiteX81" fmla="*/ 6096340 w 12192713"/>
              <a:gd name="connsiteY81" fmla="*/ 1297530 h 2623029"/>
              <a:gd name="connsiteX82" fmla="*/ 5355492 w 12192713"/>
              <a:gd name="connsiteY82" fmla="*/ 1297530 h 2623029"/>
              <a:gd name="connsiteX83" fmla="*/ 5725916 w 12192713"/>
              <a:gd name="connsiteY83" fmla="*/ 655759 h 2623029"/>
              <a:gd name="connsiteX84" fmla="*/ 4566210 w 12192713"/>
              <a:gd name="connsiteY84" fmla="*/ 13988 h 2623029"/>
              <a:gd name="connsiteX85" fmla="*/ 4936634 w 12192713"/>
              <a:gd name="connsiteY85" fmla="*/ 655759 h 2623029"/>
              <a:gd name="connsiteX86" fmla="*/ 5307059 w 12192713"/>
              <a:gd name="connsiteY86" fmla="*/ 1297530 h 2623029"/>
              <a:gd name="connsiteX87" fmla="*/ 4566210 w 12192713"/>
              <a:gd name="connsiteY87" fmla="*/ 1297530 h 2623029"/>
              <a:gd name="connsiteX88" fmla="*/ 3825364 w 12192713"/>
              <a:gd name="connsiteY88" fmla="*/ 1297530 h 2623029"/>
              <a:gd name="connsiteX89" fmla="*/ 4195786 w 12192713"/>
              <a:gd name="connsiteY89" fmla="*/ 655759 h 2623029"/>
              <a:gd name="connsiteX90" fmla="*/ 3036077 w 12192713"/>
              <a:gd name="connsiteY90" fmla="*/ 13988 h 2623029"/>
              <a:gd name="connsiteX91" fmla="*/ 3036077 w 12192713"/>
              <a:gd name="connsiteY91" fmla="*/ 13989 h 2623029"/>
              <a:gd name="connsiteX92" fmla="*/ 3036079 w 12192713"/>
              <a:gd name="connsiteY92" fmla="*/ 13988 h 2623029"/>
              <a:gd name="connsiteX93" fmla="*/ 3406503 w 12192713"/>
              <a:gd name="connsiteY93" fmla="*/ 655759 h 2623029"/>
              <a:gd name="connsiteX94" fmla="*/ 3776927 w 12192713"/>
              <a:gd name="connsiteY94" fmla="*/ 1297530 h 2623029"/>
              <a:gd name="connsiteX95" fmla="*/ 3776926 w 12192713"/>
              <a:gd name="connsiteY95" fmla="*/ 1297530 h 2623029"/>
              <a:gd name="connsiteX96" fmla="*/ 3036079 w 12192713"/>
              <a:gd name="connsiteY96" fmla="*/ 1297530 h 2623029"/>
              <a:gd name="connsiteX97" fmla="*/ 3036077 w 12192713"/>
              <a:gd name="connsiteY97" fmla="*/ 1297530 h 2623029"/>
              <a:gd name="connsiteX98" fmla="*/ 2295201 w 12192713"/>
              <a:gd name="connsiteY98" fmla="*/ 1297530 h 2623029"/>
              <a:gd name="connsiteX99" fmla="*/ 2665625 w 12192713"/>
              <a:gd name="connsiteY99" fmla="*/ 655759 h 2623029"/>
              <a:gd name="connsiteX100" fmla="*/ 1505916 w 12192713"/>
              <a:gd name="connsiteY100" fmla="*/ 13988 h 2623029"/>
              <a:gd name="connsiteX101" fmla="*/ 1876340 w 12192713"/>
              <a:gd name="connsiteY101" fmla="*/ 655759 h 2623029"/>
              <a:gd name="connsiteX102" fmla="*/ 2246766 w 12192713"/>
              <a:gd name="connsiteY102" fmla="*/ 1297530 h 2623029"/>
              <a:gd name="connsiteX103" fmla="*/ 1505916 w 12192713"/>
              <a:gd name="connsiteY103" fmla="*/ 1297530 h 2623029"/>
              <a:gd name="connsiteX104" fmla="*/ 765068 w 12192713"/>
              <a:gd name="connsiteY104" fmla="*/ 1297530 h 2623029"/>
              <a:gd name="connsiteX105" fmla="*/ 1135492 w 12192713"/>
              <a:gd name="connsiteY105" fmla="*/ 655759 h 2623029"/>
              <a:gd name="connsiteX106" fmla="*/ 6120560 w 12192713"/>
              <a:gd name="connsiteY106" fmla="*/ 1 h 2623029"/>
              <a:gd name="connsiteX107" fmla="*/ 6861408 w 12192713"/>
              <a:gd name="connsiteY107" fmla="*/ 1 h 2623029"/>
              <a:gd name="connsiteX108" fmla="*/ 7602285 w 12192713"/>
              <a:gd name="connsiteY108" fmla="*/ 1 h 2623029"/>
              <a:gd name="connsiteX109" fmla="*/ 7231861 w 12192713"/>
              <a:gd name="connsiteY109" fmla="*/ 641771 h 2623029"/>
              <a:gd name="connsiteX110" fmla="*/ 6861408 w 12192713"/>
              <a:gd name="connsiteY110" fmla="*/ 1283543 h 2623029"/>
              <a:gd name="connsiteX111" fmla="*/ 6490984 w 12192713"/>
              <a:gd name="connsiteY111" fmla="*/ 641771 h 2623029"/>
              <a:gd name="connsiteX112" fmla="*/ 0 w 12192713"/>
              <a:gd name="connsiteY112" fmla="*/ 1 h 2623029"/>
              <a:gd name="connsiteX113" fmla="*/ 740849 w 12192713"/>
              <a:gd name="connsiteY113" fmla="*/ 1 h 2623029"/>
              <a:gd name="connsiteX114" fmla="*/ 1481698 w 12192713"/>
              <a:gd name="connsiteY114" fmla="*/ 1 h 2623029"/>
              <a:gd name="connsiteX115" fmla="*/ 1111273 w 12192713"/>
              <a:gd name="connsiteY115" fmla="*/ 641771 h 2623029"/>
              <a:gd name="connsiteX116" fmla="*/ 740849 w 12192713"/>
              <a:gd name="connsiteY116" fmla="*/ 1283543 h 2623029"/>
              <a:gd name="connsiteX117" fmla="*/ 370424 w 12192713"/>
              <a:gd name="connsiteY117" fmla="*/ 641771 h 2623029"/>
              <a:gd name="connsiteX118" fmla="*/ 10710988 w 12192713"/>
              <a:gd name="connsiteY118" fmla="*/ 0 h 2623029"/>
              <a:gd name="connsiteX119" fmla="*/ 11451864 w 12192713"/>
              <a:gd name="connsiteY119" fmla="*/ 0 h 2623029"/>
              <a:gd name="connsiteX120" fmla="*/ 12192713 w 12192713"/>
              <a:gd name="connsiteY120" fmla="*/ 0 h 2623029"/>
              <a:gd name="connsiteX121" fmla="*/ 11822288 w 12192713"/>
              <a:gd name="connsiteY121" fmla="*/ 641771 h 2623029"/>
              <a:gd name="connsiteX122" fmla="*/ 11451864 w 12192713"/>
              <a:gd name="connsiteY122" fmla="*/ 1283543 h 2623029"/>
              <a:gd name="connsiteX123" fmla="*/ 11081412 w 12192713"/>
              <a:gd name="connsiteY123" fmla="*/ 641771 h 2623029"/>
              <a:gd name="connsiteX124" fmla="*/ 9180854 w 12192713"/>
              <a:gd name="connsiteY124" fmla="*/ 0 h 2623029"/>
              <a:gd name="connsiteX125" fmla="*/ 9921703 w 12192713"/>
              <a:gd name="connsiteY125" fmla="*/ 0 h 2623029"/>
              <a:gd name="connsiteX126" fmla="*/ 10662552 w 12192713"/>
              <a:gd name="connsiteY126" fmla="*/ 0 h 2623029"/>
              <a:gd name="connsiteX127" fmla="*/ 10292127 w 12192713"/>
              <a:gd name="connsiteY127" fmla="*/ 641771 h 2623029"/>
              <a:gd name="connsiteX128" fmla="*/ 9921703 w 12192713"/>
              <a:gd name="connsiteY128" fmla="*/ 1283543 h 2623029"/>
              <a:gd name="connsiteX129" fmla="*/ 9551278 w 12192713"/>
              <a:gd name="connsiteY129" fmla="*/ 641771 h 2623029"/>
              <a:gd name="connsiteX130" fmla="*/ 7650721 w 12192713"/>
              <a:gd name="connsiteY130" fmla="*/ 0 h 2623029"/>
              <a:gd name="connsiteX131" fmla="*/ 8391569 w 12192713"/>
              <a:gd name="connsiteY131" fmla="*/ 0 h 2623029"/>
              <a:gd name="connsiteX132" fmla="*/ 9132420 w 12192713"/>
              <a:gd name="connsiteY132" fmla="*/ 0 h 2623029"/>
              <a:gd name="connsiteX133" fmla="*/ 8761993 w 12192713"/>
              <a:gd name="connsiteY133" fmla="*/ 641771 h 2623029"/>
              <a:gd name="connsiteX134" fmla="*/ 8391569 w 12192713"/>
              <a:gd name="connsiteY134" fmla="*/ 1283543 h 2623029"/>
              <a:gd name="connsiteX135" fmla="*/ 8021145 w 12192713"/>
              <a:gd name="connsiteY135" fmla="*/ 641771 h 2623029"/>
              <a:gd name="connsiteX136" fmla="*/ 4590426 w 12192713"/>
              <a:gd name="connsiteY136" fmla="*/ 0 h 2623029"/>
              <a:gd name="connsiteX137" fmla="*/ 5331275 w 12192713"/>
              <a:gd name="connsiteY137" fmla="*/ 0 h 2623029"/>
              <a:gd name="connsiteX138" fmla="*/ 6072126 w 12192713"/>
              <a:gd name="connsiteY138" fmla="*/ 0 h 2623029"/>
              <a:gd name="connsiteX139" fmla="*/ 5701700 w 12192713"/>
              <a:gd name="connsiteY139" fmla="*/ 641771 h 2623029"/>
              <a:gd name="connsiteX140" fmla="*/ 5331275 w 12192713"/>
              <a:gd name="connsiteY140" fmla="*/ 1283543 h 2623029"/>
              <a:gd name="connsiteX141" fmla="*/ 4960850 w 12192713"/>
              <a:gd name="connsiteY141" fmla="*/ 641771 h 2623029"/>
              <a:gd name="connsiteX142" fmla="*/ 3060294 w 12192713"/>
              <a:gd name="connsiteY142" fmla="*/ 0 h 2623029"/>
              <a:gd name="connsiteX143" fmla="*/ 3801143 w 12192713"/>
              <a:gd name="connsiteY143" fmla="*/ 0 h 2623029"/>
              <a:gd name="connsiteX144" fmla="*/ 4541991 w 12192713"/>
              <a:gd name="connsiteY144" fmla="*/ 0 h 2623029"/>
              <a:gd name="connsiteX145" fmla="*/ 4171568 w 12192713"/>
              <a:gd name="connsiteY145" fmla="*/ 641771 h 2623029"/>
              <a:gd name="connsiteX146" fmla="*/ 3801143 w 12192713"/>
              <a:gd name="connsiteY146" fmla="*/ 1283543 h 2623029"/>
              <a:gd name="connsiteX147" fmla="*/ 3430719 w 12192713"/>
              <a:gd name="connsiteY147" fmla="*/ 641771 h 2623029"/>
              <a:gd name="connsiteX148" fmla="*/ 1530134 w 12192713"/>
              <a:gd name="connsiteY148" fmla="*/ 0 h 2623029"/>
              <a:gd name="connsiteX149" fmla="*/ 2270983 w 12192713"/>
              <a:gd name="connsiteY149" fmla="*/ 0 h 2623029"/>
              <a:gd name="connsiteX150" fmla="*/ 3011858 w 12192713"/>
              <a:gd name="connsiteY150" fmla="*/ 0 h 2623029"/>
              <a:gd name="connsiteX151" fmla="*/ 2641407 w 12192713"/>
              <a:gd name="connsiteY151" fmla="*/ 641771 h 2623029"/>
              <a:gd name="connsiteX152" fmla="*/ 2270983 w 12192713"/>
              <a:gd name="connsiteY152" fmla="*/ 1283543 h 2623029"/>
              <a:gd name="connsiteX153" fmla="*/ 1900558 w 12192713"/>
              <a:gd name="connsiteY153" fmla="*/ 641771 h 262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2713" h="2623029">
                <a:moveTo>
                  <a:pt x="8391569" y="1339486"/>
                </a:moveTo>
                <a:lnTo>
                  <a:pt x="8761993" y="1981257"/>
                </a:lnTo>
                <a:lnTo>
                  <a:pt x="9132420" y="2623029"/>
                </a:lnTo>
                <a:lnTo>
                  <a:pt x="8391569" y="2623029"/>
                </a:lnTo>
                <a:lnTo>
                  <a:pt x="7650721" y="2623029"/>
                </a:lnTo>
                <a:lnTo>
                  <a:pt x="8021145" y="1981257"/>
                </a:lnTo>
                <a:close/>
                <a:moveTo>
                  <a:pt x="5331276" y="1339486"/>
                </a:moveTo>
                <a:lnTo>
                  <a:pt x="5701700" y="1981257"/>
                </a:lnTo>
                <a:lnTo>
                  <a:pt x="6072126" y="2623029"/>
                </a:lnTo>
                <a:lnTo>
                  <a:pt x="5331276" y="2623029"/>
                </a:lnTo>
                <a:lnTo>
                  <a:pt x="4590426" y="2623029"/>
                </a:lnTo>
                <a:lnTo>
                  <a:pt x="4960850" y="1981257"/>
                </a:lnTo>
                <a:close/>
                <a:moveTo>
                  <a:pt x="2270987" y="1339486"/>
                </a:moveTo>
                <a:lnTo>
                  <a:pt x="2641410" y="1981257"/>
                </a:lnTo>
                <a:lnTo>
                  <a:pt x="3011861" y="2623029"/>
                </a:lnTo>
                <a:lnTo>
                  <a:pt x="2270987" y="2623029"/>
                </a:lnTo>
                <a:lnTo>
                  <a:pt x="1530136" y="2623029"/>
                </a:lnTo>
                <a:lnTo>
                  <a:pt x="1900560" y="1981257"/>
                </a:lnTo>
                <a:close/>
                <a:moveTo>
                  <a:pt x="9945921" y="1325501"/>
                </a:moveTo>
                <a:lnTo>
                  <a:pt x="10686769" y="1325501"/>
                </a:lnTo>
                <a:lnTo>
                  <a:pt x="11427619" y="1325501"/>
                </a:lnTo>
                <a:lnTo>
                  <a:pt x="11057194" y="1967272"/>
                </a:lnTo>
                <a:lnTo>
                  <a:pt x="10686769" y="2609044"/>
                </a:lnTo>
                <a:lnTo>
                  <a:pt x="10316345" y="1967272"/>
                </a:lnTo>
                <a:close/>
                <a:moveTo>
                  <a:pt x="8415786" y="1325501"/>
                </a:moveTo>
                <a:lnTo>
                  <a:pt x="9156635" y="1325501"/>
                </a:lnTo>
                <a:lnTo>
                  <a:pt x="9897484" y="1325501"/>
                </a:lnTo>
                <a:lnTo>
                  <a:pt x="9527059" y="1967272"/>
                </a:lnTo>
                <a:lnTo>
                  <a:pt x="9156635" y="2609044"/>
                </a:lnTo>
                <a:lnTo>
                  <a:pt x="8786210" y="1967272"/>
                </a:lnTo>
                <a:close/>
                <a:moveTo>
                  <a:pt x="6885627" y="1325501"/>
                </a:moveTo>
                <a:lnTo>
                  <a:pt x="7626504" y="1325501"/>
                </a:lnTo>
                <a:lnTo>
                  <a:pt x="8367352" y="1325501"/>
                </a:lnTo>
                <a:lnTo>
                  <a:pt x="7996928" y="1967272"/>
                </a:lnTo>
                <a:lnTo>
                  <a:pt x="7626504" y="2609044"/>
                </a:lnTo>
                <a:lnTo>
                  <a:pt x="7256078" y="1967272"/>
                </a:lnTo>
                <a:close/>
                <a:moveTo>
                  <a:pt x="5355492" y="1325501"/>
                </a:moveTo>
                <a:lnTo>
                  <a:pt x="6096340" y="1325501"/>
                </a:lnTo>
                <a:lnTo>
                  <a:pt x="6837191" y="1325501"/>
                </a:lnTo>
                <a:lnTo>
                  <a:pt x="6466764" y="1967272"/>
                </a:lnTo>
                <a:lnTo>
                  <a:pt x="6096340" y="2609044"/>
                </a:lnTo>
                <a:lnTo>
                  <a:pt x="5725916" y="1967272"/>
                </a:lnTo>
                <a:close/>
                <a:moveTo>
                  <a:pt x="3825361" y="1325501"/>
                </a:moveTo>
                <a:lnTo>
                  <a:pt x="4566210" y="1325501"/>
                </a:lnTo>
                <a:lnTo>
                  <a:pt x="5307059" y="1325501"/>
                </a:lnTo>
                <a:lnTo>
                  <a:pt x="4936634" y="1967272"/>
                </a:lnTo>
                <a:lnTo>
                  <a:pt x="4566210" y="2609044"/>
                </a:lnTo>
                <a:lnTo>
                  <a:pt x="4195785" y="1967272"/>
                </a:lnTo>
                <a:close/>
                <a:moveTo>
                  <a:pt x="2295199" y="1325501"/>
                </a:moveTo>
                <a:lnTo>
                  <a:pt x="3036075" y="1325501"/>
                </a:lnTo>
                <a:lnTo>
                  <a:pt x="3776923" y="1325501"/>
                </a:lnTo>
                <a:lnTo>
                  <a:pt x="3406499" y="1967272"/>
                </a:lnTo>
                <a:lnTo>
                  <a:pt x="3036075" y="2609044"/>
                </a:lnTo>
                <a:lnTo>
                  <a:pt x="2665622" y="1967272"/>
                </a:lnTo>
                <a:close/>
                <a:moveTo>
                  <a:pt x="765066" y="1325501"/>
                </a:moveTo>
                <a:lnTo>
                  <a:pt x="1505914" y="1325501"/>
                </a:lnTo>
                <a:lnTo>
                  <a:pt x="2246764" y="1325501"/>
                </a:lnTo>
                <a:lnTo>
                  <a:pt x="1876339" y="1967272"/>
                </a:lnTo>
                <a:lnTo>
                  <a:pt x="1505914" y="2609044"/>
                </a:lnTo>
                <a:lnTo>
                  <a:pt x="1135490" y="1967272"/>
                </a:lnTo>
                <a:close/>
                <a:moveTo>
                  <a:pt x="10686769" y="13988"/>
                </a:moveTo>
                <a:lnTo>
                  <a:pt x="11057194" y="655759"/>
                </a:lnTo>
                <a:lnTo>
                  <a:pt x="11427619" y="1297530"/>
                </a:lnTo>
                <a:lnTo>
                  <a:pt x="10686769" y="1297530"/>
                </a:lnTo>
                <a:lnTo>
                  <a:pt x="9945921" y="1297530"/>
                </a:lnTo>
                <a:lnTo>
                  <a:pt x="10316345" y="655759"/>
                </a:lnTo>
                <a:close/>
                <a:moveTo>
                  <a:pt x="9156635" y="13988"/>
                </a:moveTo>
                <a:lnTo>
                  <a:pt x="9527059" y="655759"/>
                </a:lnTo>
                <a:lnTo>
                  <a:pt x="9897484" y="1297530"/>
                </a:lnTo>
                <a:lnTo>
                  <a:pt x="9156635" y="1297530"/>
                </a:lnTo>
                <a:lnTo>
                  <a:pt x="8415786" y="1297530"/>
                </a:lnTo>
                <a:lnTo>
                  <a:pt x="8786210" y="655759"/>
                </a:lnTo>
                <a:close/>
                <a:moveTo>
                  <a:pt x="7626504" y="13988"/>
                </a:moveTo>
                <a:lnTo>
                  <a:pt x="7996928" y="655759"/>
                </a:lnTo>
                <a:lnTo>
                  <a:pt x="8367352" y="1297530"/>
                </a:lnTo>
                <a:lnTo>
                  <a:pt x="7626504" y="1297530"/>
                </a:lnTo>
                <a:lnTo>
                  <a:pt x="6885627" y="1297530"/>
                </a:lnTo>
                <a:lnTo>
                  <a:pt x="7256078" y="655759"/>
                </a:lnTo>
                <a:close/>
                <a:moveTo>
                  <a:pt x="6096340" y="13988"/>
                </a:moveTo>
                <a:lnTo>
                  <a:pt x="6466764" y="655759"/>
                </a:lnTo>
                <a:lnTo>
                  <a:pt x="6837191" y="1297530"/>
                </a:lnTo>
                <a:lnTo>
                  <a:pt x="6096340" y="1297530"/>
                </a:lnTo>
                <a:lnTo>
                  <a:pt x="5355492" y="1297530"/>
                </a:lnTo>
                <a:lnTo>
                  <a:pt x="5725916" y="655759"/>
                </a:lnTo>
                <a:close/>
                <a:moveTo>
                  <a:pt x="4566210" y="13988"/>
                </a:moveTo>
                <a:lnTo>
                  <a:pt x="4936634" y="655759"/>
                </a:lnTo>
                <a:lnTo>
                  <a:pt x="5307059" y="1297530"/>
                </a:lnTo>
                <a:lnTo>
                  <a:pt x="4566210" y="1297530"/>
                </a:lnTo>
                <a:lnTo>
                  <a:pt x="3825364" y="1297530"/>
                </a:lnTo>
                <a:lnTo>
                  <a:pt x="4195786" y="655759"/>
                </a:lnTo>
                <a:close/>
                <a:moveTo>
                  <a:pt x="3036077" y="13988"/>
                </a:moveTo>
                <a:lnTo>
                  <a:pt x="3036077" y="13989"/>
                </a:lnTo>
                <a:lnTo>
                  <a:pt x="3036079" y="13988"/>
                </a:lnTo>
                <a:lnTo>
                  <a:pt x="3406503" y="655759"/>
                </a:lnTo>
                <a:lnTo>
                  <a:pt x="3776927" y="1297530"/>
                </a:lnTo>
                <a:lnTo>
                  <a:pt x="3776926" y="1297530"/>
                </a:lnTo>
                <a:lnTo>
                  <a:pt x="3036079" y="1297530"/>
                </a:lnTo>
                <a:lnTo>
                  <a:pt x="3036077" y="1297530"/>
                </a:lnTo>
                <a:lnTo>
                  <a:pt x="2295201" y="1297530"/>
                </a:lnTo>
                <a:lnTo>
                  <a:pt x="2665625" y="655759"/>
                </a:lnTo>
                <a:close/>
                <a:moveTo>
                  <a:pt x="1505916" y="13988"/>
                </a:moveTo>
                <a:lnTo>
                  <a:pt x="1876340" y="655759"/>
                </a:lnTo>
                <a:lnTo>
                  <a:pt x="2246766" y="1297530"/>
                </a:lnTo>
                <a:lnTo>
                  <a:pt x="1505916" y="1297530"/>
                </a:lnTo>
                <a:lnTo>
                  <a:pt x="765068" y="1297530"/>
                </a:lnTo>
                <a:lnTo>
                  <a:pt x="1135492" y="655759"/>
                </a:lnTo>
                <a:close/>
                <a:moveTo>
                  <a:pt x="6120560" y="1"/>
                </a:moveTo>
                <a:lnTo>
                  <a:pt x="6861408" y="1"/>
                </a:lnTo>
                <a:lnTo>
                  <a:pt x="7602285" y="1"/>
                </a:lnTo>
                <a:lnTo>
                  <a:pt x="7231861" y="641771"/>
                </a:lnTo>
                <a:lnTo>
                  <a:pt x="6861408" y="1283543"/>
                </a:lnTo>
                <a:lnTo>
                  <a:pt x="6490984" y="641771"/>
                </a:lnTo>
                <a:close/>
                <a:moveTo>
                  <a:pt x="0" y="1"/>
                </a:moveTo>
                <a:lnTo>
                  <a:pt x="740849" y="1"/>
                </a:lnTo>
                <a:lnTo>
                  <a:pt x="1481698" y="1"/>
                </a:lnTo>
                <a:lnTo>
                  <a:pt x="1111273" y="641771"/>
                </a:lnTo>
                <a:lnTo>
                  <a:pt x="740849" y="1283543"/>
                </a:lnTo>
                <a:lnTo>
                  <a:pt x="370424" y="641771"/>
                </a:lnTo>
                <a:close/>
                <a:moveTo>
                  <a:pt x="10710988" y="0"/>
                </a:moveTo>
                <a:lnTo>
                  <a:pt x="11451864" y="0"/>
                </a:lnTo>
                <a:lnTo>
                  <a:pt x="12192713" y="0"/>
                </a:lnTo>
                <a:lnTo>
                  <a:pt x="11822288" y="641771"/>
                </a:lnTo>
                <a:lnTo>
                  <a:pt x="11451864" y="1283543"/>
                </a:lnTo>
                <a:lnTo>
                  <a:pt x="11081412" y="641771"/>
                </a:lnTo>
                <a:close/>
                <a:moveTo>
                  <a:pt x="9180854" y="0"/>
                </a:moveTo>
                <a:lnTo>
                  <a:pt x="9921703" y="0"/>
                </a:lnTo>
                <a:lnTo>
                  <a:pt x="10662552" y="0"/>
                </a:lnTo>
                <a:lnTo>
                  <a:pt x="10292127" y="641771"/>
                </a:lnTo>
                <a:lnTo>
                  <a:pt x="9921703" y="1283543"/>
                </a:lnTo>
                <a:lnTo>
                  <a:pt x="9551278" y="641771"/>
                </a:lnTo>
                <a:close/>
                <a:moveTo>
                  <a:pt x="7650721" y="0"/>
                </a:moveTo>
                <a:lnTo>
                  <a:pt x="8391569" y="0"/>
                </a:lnTo>
                <a:lnTo>
                  <a:pt x="9132420" y="0"/>
                </a:lnTo>
                <a:lnTo>
                  <a:pt x="8761993" y="641771"/>
                </a:lnTo>
                <a:lnTo>
                  <a:pt x="8391569" y="1283543"/>
                </a:lnTo>
                <a:lnTo>
                  <a:pt x="8021145" y="641771"/>
                </a:lnTo>
                <a:close/>
                <a:moveTo>
                  <a:pt x="4590426" y="0"/>
                </a:moveTo>
                <a:lnTo>
                  <a:pt x="5331275" y="0"/>
                </a:lnTo>
                <a:lnTo>
                  <a:pt x="6072126" y="0"/>
                </a:lnTo>
                <a:lnTo>
                  <a:pt x="5701700" y="641771"/>
                </a:lnTo>
                <a:lnTo>
                  <a:pt x="5331275" y="1283543"/>
                </a:lnTo>
                <a:lnTo>
                  <a:pt x="4960850" y="641771"/>
                </a:lnTo>
                <a:close/>
                <a:moveTo>
                  <a:pt x="3060294" y="0"/>
                </a:moveTo>
                <a:lnTo>
                  <a:pt x="3801143" y="0"/>
                </a:lnTo>
                <a:lnTo>
                  <a:pt x="4541991" y="0"/>
                </a:lnTo>
                <a:lnTo>
                  <a:pt x="4171568" y="641771"/>
                </a:lnTo>
                <a:lnTo>
                  <a:pt x="3801143" y="1283543"/>
                </a:lnTo>
                <a:lnTo>
                  <a:pt x="3430719" y="641771"/>
                </a:lnTo>
                <a:close/>
                <a:moveTo>
                  <a:pt x="1530134" y="0"/>
                </a:moveTo>
                <a:lnTo>
                  <a:pt x="2270983" y="0"/>
                </a:lnTo>
                <a:lnTo>
                  <a:pt x="3011858" y="0"/>
                </a:lnTo>
                <a:lnTo>
                  <a:pt x="2641407" y="641771"/>
                </a:lnTo>
                <a:lnTo>
                  <a:pt x="2270983" y="1283543"/>
                </a:lnTo>
                <a:lnTo>
                  <a:pt x="1900558" y="6417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CF96-9104-4680-B043-0CBC9685356B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17EFB4-BCF8-4C12-87BC-2CCCEE969D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95FE-5D2B-4905-B8C0-DBCE6F25010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60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4AFE03-BFDF-465A-A8EB-5AA11DA4C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4954" y="638562"/>
            <a:ext cx="4867970" cy="5580876"/>
          </a:xfrm>
          <a:custGeom>
            <a:avLst/>
            <a:gdLst>
              <a:gd name="connsiteX0" fmla="*/ 4098369 w 4867970"/>
              <a:gd name="connsiteY0" fmla="*/ 4247535 h 5580876"/>
              <a:gd name="connsiteX1" fmla="*/ 4501287 w 4867970"/>
              <a:gd name="connsiteY1" fmla="*/ 4945575 h 5580876"/>
              <a:gd name="connsiteX2" fmla="*/ 4867970 w 4867970"/>
              <a:gd name="connsiteY2" fmla="*/ 5580876 h 5580876"/>
              <a:gd name="connsiteX3" fmla="*/ 3328760 w 4867970"/>
              <a:gd name="connsiteY3" fmla="*/ 5580876 h 5580876"/>
              <a:gd name="connsiteX4" fmla="*/ 3695450 w 4867970"/>
              <a:gd name="connsiteY4" fmla="*/ 4945575 h 5580876"/>
              <a:gd name="connsiteX5" fmla="*/ 2433971 w 4867970"/>
              <a:gd name="connsiteY5" fmla="*/ 4247535 h 5580876"/>
              <a:gd name="connsiteX6" fmla="*/ 2836891 w 4867970"/>
              <a:gd name="connsiteY6" fmla="*/ 4945575 h 5580876"/>
              <a:gd name="connsiteX7" fmla="*/ 3203609 w 4867970"/>
              <a:gd name="connsiteY7" fmla="*/ 5580876 h 5580876"/>
              <a:gd name="connsiteX8" fmla="*/ 1664361 w 4867970"/>
              <a:gd name="connsiteY8" fmla="*/ 5580876 h 5580876"/>
              <a:gd name="connsiteX9" fmla="*/ 2031053 w 4867970"/>
              <a:gd name="connsiteY9" fmla="*/ 4945575 h 5580876"/>
              <a:gd name="connsiteX10" fmla="*/ 769609 w 4867970"/>
              <a:gd name="connsiteY10" fmla="*/ 4247535 h 5580876"/>
              <a:gd name="connsiteX11" fmla="*/ 769610 w 4867970"/>
              <a:gd name="connsiteY11" fmla="*/ 4247538 h 5580876"/>
              <a:gd name="connsiteX12" fmla="*/ 769612 w 4867970"/>
              <a:gd name="connsiteY12" fmla="*/ 4247535 h 5580876"/>
              <a:gd name="connsiteX13" fmla="*/ 1172531 w 4867970"/>
              <a:gd name="connsiteY13" fmla="*/ 4945575 h 5580876"/>
              <a:gd name="connsiteX14" fmla="*/ 1539223 w 4867970"/>
              <a:gd name="connsiteY14" fmla="*/ 5580876 h 5580876"/>
              <a:gd name="connsiteX15" fmla="*/ 0 w 4867970"/>
              <a:gd name="connsiteY15" fmla="*/ 5580876 h 5580876"/>
              <a:gd name="connsiteX16" fmla="*/ 366690 w 4867970"/>
              <a:gd name="connsiteY16" fmla="*/ 4945575 h 5580876"/>
              <a:gd name="connsiteX17" fmla="*/ 2460303 w 4867970"/>
              <a:gd name="connsiteY17" fmla="*/ 4232322 h 5580876"/>
              <a:gd name="connsiteX18" fmla="*/ 3266174 w 4867970"/>
              <a:gd name="connsiteY18" fmla="*/ 4232322 h 5580876"/>
              <a:gd name="connsiteX19" fmla="*/ 4072014 w 4867970"/>
              <a:gd name="connsiteY19" fmla="*/ 4232322 h 5580876"/>
              <a:gd name="connsiteX20" fmla="*/ 3669094 w 4867970"/>
              <a:gd name="connsiteY20" fmla="*/ 4930362 h 5580876"/>
              <a:gd name="connsiteX21" fmla="*/ 3293623 w 4867970"/>
              <a:gd name="connsiteY21" fmla="*/ 5580876 h 5580876"/>
              <a:gd name="connsiteX22" fmla="*/ 3238724 w 4867970"/>
              <a:gd name="connsiteY22" fmla="*/ 5580876 h 5580876"/>
              <a:gd name="connsiteX23" fmla="*/ 2863224 w 4867970"/>
              <a:gd name="connsiteY23" fmla="*/ 4930362 h 5580876"/>
              <a:gd name="connsiteX24" fmla="*/ 795944 w 4867970"/>
              <a:gd name="connsiteY24" fmla="*/ 4232322 h 5580876"/>
              <a:gd name="connsiteX25" fmla="*/ 1601782 w 4867970"/>
              <a:gd name="connsiteY25" fmla="*/ 4232322 h 5580876"/>
              <a:gd name="connsiteX26" fmla="*/ 2407622 w 4867970"/>
              <a:gd name="connsiteY26" fmla="*/ 4232322 h 5580876"/>
              <a:gd name="connsiteX27" fmla="*/ 2004702 w 4867970"/>
              <a:gd name="connsiteY27" fmla="*/ 4930362 h 5580876"/>
              <a:gd name="connsiteX28" fmla="*/ 1629231 w 4867970"/>
              <a:gd name="connsiteY28" fmla="*/ 5580876 h 5580876"/>
              <a:gd name="connsiteX29" fmla="*/ 1574333 w 4867970"/>
              <a:gd name="connsiteY29" fmla="*/ 5580876 h 5580876"/>
              <a:gd name="connsiteX30" fmla="*/ 1198863 w 4867970"/>
              <a:gd name="connsiteY30" fmla="*/ 4930362 h 5580876"/>
              <a:gd name="connsiteX31" fmla="*/ 1601791 w 4867970"/>
              <a:gd name="connsiteY31" fmla="*/ 2805755 h 5580876"/>
              <a:gd name="connsiteX32" fmla="*/ 1601791 w 4867970"/>
              <a:gd name="connsiteY32" fmla="*/ 2805759 h 5580876"/>
              <a:gd name="connsiteX33" fmla="*/ 1601793 w 4867970"/>
              <a:gd name="connsiteY33" fmla="*/ 2805755 h 5580876"/>
              <a:gd name="connsiteX34" fmla="*/ 2004713 w 4867970"/>
              <a:gd name="connsiteY34" fmla="*/ 3503825 h 5580876"/>
              <a:gd name="connsiteX35" fmla="*/ 2407636 w 4867970"/>
              <a:gd name="connsiteY35" fmla="*/ 4201895 h 5580876"/>
              <a:gd name="connsiteX36" fmla="*/ 2407632 w 4867970"/>
              <a:gd name="connsiteY36" fmla="*/ 4201895 h 5580876"/>
              <a:gd name="connsiteX37" fmla="*/ 1601793 w 4867970"/>
              <a:gd name="connsiteY37" fmla="*/ 4201895 h 5580876"/>
              <a:gd name="connsiteX38" fmla="*/ 1601791 w 4867970"/>
              <a:gd name="connsiteY38" fmla="*/ 4201895 h 5580876"/>
              <a:gd name="connsiteX39" fmla="*/ 795954 w 4867970"/>
              <a:gd name="connsiteY39" fmla="*/ 4201895 h 5580876"/>
              <a:gd name="connsiteX40" fmla="*/ 795951 w 4867970"/>
              <a:gd name="connsiteY40" fmla="*/ 4201895 h 5580876"/>
              <a:gd name="connsiteX41" fmla="*/ 1198869 w 4867970"/>
              <a:gd name="connsiteY41" fmla="*/ 3503825 h 5580876"/>
              <a:gd name="connsiteX42" fmla="*/ 1628128 w 4867970"/>
              <a:gd name="connsiteY42" fmla="*/ 2790543 h 5580876"/>
              <a:gd name="connsiteX43" fmla="*/ 2433967 w 4867970"/>
              <a:gd name="connsiteY43" fmla="*/ 2790543 h 5580876"/>
              <a:gd name="connsiteX44" fmla="*/ 3239838 w 4867970"/>
              <a:gd name="connsiteY44" fmla="*/ 2790543 h 5580876"/>
              <a:gd name="connsiteX45" fmla="*/ 2836886 w 4867970"/>
              <a:gd name="connsiteY45" fmla="*/ 3488612 h 5580876"/>
              <a:gd name="connsiteX46" fmla="*/ 2433967 w 4867970"/>
              <a:gd name="connsiteY46" fmla="*/ 4186681 h 5580876"/>
              <a:gd name="connsiteX47" fmla="*/ 2031047 w 4867970"/>
              <a:gd name="connsiteY47" fmla="*/ 3488612 h 5580876"/>
              <a:gd name="connsiteX48" fmla="*/ 2433975 w 4867970"/>
              <a:gd name="connsiteY48" fmla="*/ 1363983 h 5580876"/>
              <a:gd name="connsiteX49" fmla="*/ 2433977 w 4867970"/>
              <a:gd name="connsiteY49" fmla="*/ 1363987 h 5580876"/>
              <a:gd name="connsiteX50" fmla="*/ 2433980 w 4867970"/>
              <a:gd name="connsiteY50" fmla="*/ 1363984 h 5580876"/>
              <a:gd name="connsiteX51" fmla="*/ 2836899 w 4867970"/>
              <a:gd name="connsiteY51" fmla="*/ 2062053 h 5580876"/>
              <a:gd name="connsiteX52" fmla="*/ 3239848 w 4867970"/>
              <a:gd name="connsiteY52" fmla="*/ 2760120 h 5580876"/>
              <a:gd name="connsiteX53" fmla="*/ 3239846 w 4867970"/>
              <a:gd name="connsiteY53" fmla="*/ 2760120 h 5580876"/>
              <a:gd name="connsiteX54" fmla="*/ 2433980 w 4867970"/>
              <a:gd name="connsiteY54" fmla="*/ 2760120 h 5580876"/>
              <a:gd name="connsiteX55" fmla="*/ 2433975 w 4867970"/>
              <a:gd name="connsiteY55" fmla="*/ 2760120 h 5580876"/>
              <a:gd name="connsiteX56" fmla="*/ 1628139 w 4867970"/>
              <a:gd name="connsiteY56" fmla="*/ 2760120 h 5580876"/>
              <a:gd name="connsiteX57" fmla="*/ 1628135 w 4867970"/>
              <a:gd name="connsiteY57" fmla="*/ 2760120 h 5580876"/>
              <a:gd name="connsiteX58" fmla="*/ 2031056 w 4867970"/>
              <a:gd name="connsiteY58" fmla="*/ 2062053 h 5580876"/>
              <a:gd name="connsiteX59" fmla="*/ 2460309 w 4867970"/>
              <a:gd name="connsiteY59" fmla="*/ 1348767 h 5580876"/>
              <a:gd name="connsiteX60" fmla="*/ 3266180 w 4867970"/>
              <a:gd name="connsiteY60" fmla="*/ 1348767 h 5580876"/>
              <a:gd name="connsiteX61" fmla="*/ 4072021 w 4867970"/>
              <a:gd name="connsiteY61" fmla="*/ 1348767 h 5580876"/>
              <a:gd name="connsiteX62" fmla="*/ 3669101 w 4867970"/>
              <a:gd name="connsiteY62" fmla="*/ 2046837 h 5580876"/>
              <a:gd name="connsiteX63" fmla="*/ 3266180 w 4867970"/>
              <a:gd name="connsiteY63" fmla="*/ 2744905 h 5580876"/>
              <a:gd name="connsiteX64" fmla="*/ 2863228 w 4867970"/>
              <a:gd name="connsiteY64" fmla="*/ 2046837 h 5580876"/>
              <a:gd name="connsiteX65" fmla="*/ 3221280 w 4867970"/>
              <a:gd name="connsiteY65" fmla="*/ 1 h 5580876"/>
              <a:gd name="connsiteX66" fmla="*/ 3311096 w 4867970"/>
              <a:gd name="connsiteY66" fmla="*/ 1 h 5580876"/>
              <a:gd name="connsiteX67" fmla="*/ 3669115 w 4867970"/>
              <a:gd name="connsiteY67" fmla="*/ 620274 h 5580876"/>
              <a:gd name="connsiteX68" fmla="*/ 3982296 w 4867970"/>
              <a:gd name="connsiteY68" fmla="*/ 1162881 h 5580876"/>
              <a:gd name="connsiteX69" fmla="*/ 4072026 w 4867970"/>
              <a:gd name="connsiteY69" fmla="*/ 1318344 h 5580876"/>
              <a:gd name="connsiteX70" fmla="*/ 4072026 w 4867970"/>
              <a:gd name="connsiteY70" fmla="*/ 1318345 h 5580876"/>
              <a:gd name="connsiteX71" fmla="*/ 3266192 w 4867970"/>
              <a:gd name="connsiteY71" fmla="*/ 1318345 h 5580876"/>
              <a:gd name="connsiteX72" fmla="*/ 2460323 w 4867970"/>
              <a:gd name="connsiteY72" fmla="*/ 1318345 h 5580876"/>
              <a:gd name="connsiteX73" fmla="*/ 2460323 w 4867970"/>
              <a:gd name="connsiteY73" fmla="*/ 1318344 h 5580876"/>
              <a:gd name="connsiteX74" fmla="*/ 2460318 w 4867970"/>
              <a:gd name="connsiteY74" fmla="*/ 1318344 h 5580876"/>
              <a:gd name="connsiteX75" fmla="*/ 2863237 w 4867970"/>
              <a:gd name="connsiteY75" fmla="*/ 620273 h 5580876"/>
              <a:gd name="connsiteX76" fmla="*/ 1681814 w 4867970"/>
              <a:gd name="connsiteY76" fmla="*/ 1 h 5580876"/>
              <a:gd name="connsiteX77" fmla="*/ 3186145 w 4867970"/>
              <a:gd name="connsiteY77" fmla="*/ 1 h 5580876"/>
              <a:gd name="connsiteX78" fmla="*/ 2836886 w 4867970"/>
              <a:gd name="connsiteY78" fmla="*/ 605057 h 5580876"/>
              <a:gd name="connsiteX79" fmla="*/ 2433965 w 4867970"/>
              <a:gd name="connsiteY79" fmla="*/ 1303127 h 5580876"/>
              <a:gd name="connsiteX80" fmla="*/ 2031046 w 4867970"/>
              <a:gd name="connsiteY80" fmla="*/ 605057 h 5580876"/>
              <a:gd name="connsiteX81" fmla="*/ 1556886 w 4867970"/>
              <a:gd name="connsiteY81" fmla="*/ 1 h 5580876"/>
              <a:gd name="connsiteX82" fmla="*/ 1646695 w 4867970"/>
              <a:gd name="connsiteY82" fmla="*/ 1 h 5580876"/>
              <a:gd name="connsiteX83" fmla="*/ 2004711 w 4867970"/>
              <a:gd name="connsiteY83" fmla="*/ 620273 h 5580876"/>
              <a:gd name="connsiteX84" fmla="*/ 2407633 w 4867970"/>
              <a:gd name="connsiteY84" fmla="*/ 1318343 h 5580876"/>
              <a:gd name="connsiteX85" fmla="*/ 1601791 w 4867970"/>
              <a:gd name="connsiteY85" fmla="*/ 1318343 h 5580876"/>
              <a:gd name="connsiteX86" fmla="*/ 795951 w 4867970"/>
              <a:gd name="connsiteY86" fmla="*/ 1318343 h 5580876"/>
              <a:gd name="connsiteX87" fmla="*/ 1198870 w 4867970"/>
              <a:gd name="connsiteY87" fmla="*/ 620273 h 5580876"/>
              <a:gd name="connsiteX88" fmla="*/ 17452 w 4867970"/>
              <a:gd name="connsiteY88" fmla="*/ 1 h 5580876"/>
              <a:gd name="connsiteX89" fmla="*/ 1521758 w 4867970"/>
              <a:gd name="connsiteY89" fmla="*/ 1 h 5580876"/>
              <a:gd name="connsiteX90" fmla="*/ 1172524 w 4867970"/>
              <a:gd name="connsiteY90" fmla="*/ 605057 h 5580876"/>
              <a:gd name="connsiteX91" fmla="*/ 769605 w 4867970"/>
              <a:gd name="connsiteY91" fmla="*/ 1303129 h 5580876"/>
              <a:gd name="connsiteX92" fmla="*/ 366686 w 4867970"/>
              <a:gd name="connsiteY92" fmla="*/ 605057 h 5580876"/>
              <a:gd name="connsiteX93" fmla="*/ 3346210 w 4867970"/>
              <a:gd name="connsiteY93" fmla="*/ 0 h 5580876"/>
              <a:gd name="connsiteX94" fmla="*/ 4850512 w 4867970"/>
              <a:gd name="connsiteY94" fmla="*/ 0 h 5580876"/>
              <a:gd name="connsiteX95" fmla="*/ 4501282 w 4867970"/>
              <a:gd name="connsiteY95" fmla="*/ 605057 h 5580876"/>
              <a:gd name="connsiteX96" fmla="*/ 4098364 w 4867970"/>
              <a:gd name="connsiteY96" fmla="*/ 1303127 h 5580876"/>
              <a:gd name="connsiteX97" fmla="*/ 3695445 w 4867970"/>
              <a:gd name="connsiteY97" fmla="*/ 605057 h 55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67970" h="5580876">
                <a:moveTo>
                  <a:pt x="4098369" y="4247535"/>
                </a:moveTo>
                <a:lnTo>
                  <a:pt x="4501287" y="4945575"/>
                </a:lnTo>
                <a:lnTo>
                  <a:pt x="4867970" y="5580876"/>
                </a:lnTo>
                <a:lnTo>
                  <a:pt x="3328760" y="5580876"/>
                </a:lnTo>
                <a:lnTo>
                  <a:pt x="3695450" y="4945575"/>
                </a:lnTo>
                <a:close/>
                <a:moveTo>
                  <a:pt x="2433971" y="4247535"/>
                </a:moveTo>
                <a:lnTo>
                  <a:pt x="2836891" y="4945575"/>
                </a:lnTo>
                <a:lnTo>
                  <a:pt x="3203609" y="5580876"/>
                </a:lnTo>
                <a:lnTo>
                  <a:pt x="1664361" y="5580876"/>
                </a:lnTo>
                <a:lnTo>
                  <a:pt x="2031053" y="4945575"/>
                </a:lnTo>
                <a:close/>
                <a:moveTo>
                  <a:pt x="769609" y="4247535"/>
                </a:moveTo>
                <a:lnTo>
                  <a:pt x="769610" y="4247538"/>
                </a:lnTo>
                <a:lnTo>
                  <a:pt x="769612" y="4247535"/>
                </a:lnTo>
                <a:lnTo>
                  <a:pt x="1172531" y="4945575"/>
                </a:lnTo>
                <a:lnTo>
                  <a:pt x="1539223" y="5580876"/>
                </a:lnTo>
                <a:lnTo>
                  <a:pt x="0" y="5580876"/>
                </a:lnTo>
                <a:lnTo>
                  <a:pt x="366690" y="4945575"/>
                </a:lnTo>
                <a:close/>
                <a:moveTo>
                  <a:pt x="2460303" y="4232322"/>
                </a:moveTo>
                <a:lnTo>
                  <a:pt x="3266174" y="4232322"/>
                </a:lnTo>
                <a:lnTo>
                  <a:pt x="4072014" y="4232322"/>
                </a:lnTo>
                <a:lnTo>
                  <a:pt x="3669094" y="4930362"/>
                </a:lnTo>
                <a:lnTo>
                  <a:pt x="3293623" y="5580876"/>
                </a:lnTo>
                <a:lnTo>
                  <a:pt x="3238724" y="5580876"/>
                </a:lnTo>
                <a:lnTo>
                  <a:pt x="2863224" y="4930362"/>
                </a:lnTo>
                <a:close/>
                <a:moveTo>
                  <a:pt x="795944" y="4232322"/>
                </a:moveTo>
                <a:lnTo>
                  <a:pt x="1601782" y="4232322"/>
                </a:lnTo>
                <a:lnTo>
                  <a:pt x="2407622" y="4232322"/>
                </a:lnTo>
                <a:lnTo>
                  <a:pt x="2004702" y="4930362"/>
                </a:lnTo>
                <a:lnTo>
                  <a:pt x="1629231" y="5580876"/>
                </a:lnTo>
                <a:lnTo>
                  <a:pt x="1574333" y="5580876"/>
                </a:lnTo>
                <a:lnTo>
                  <a:pt x="1198863" y="4930362"/>
                </a:lnTo>
                <a:close/>
                <a:moveTo>
                  <a:pt x="1601791" y="2805755"/>
                </a:moveTo>
                <a:lnTo>
                  <a:pt x="1601791" y="2805759"/>
                </a:lnTo>
                <a:lnTo>
                  <a:pt x="1601793" y="2805755"/>
                </a:lnTo>
                <a:lnTo>
                  <a:pt x="2004713" y="3503825"/>
                </a:lnTo>
                <a:lnTo>
                  <a:pt x="2407636" y="4201895"/>
                </a:lnTo>
                <a:lnTo>
                  <a:pt x="2407632" y="4201895"/>
                </a:lnTo>
                <a:lnTo>
                  <a:pt x="1601793" y="4201895"/>
                </a:lnTo>
                <a:lnTo>
                  <a:pt x="1601791" y="4201895"/>
                </a:lnTo>
                <a:lnTo>
                  <a:pt x="795954" y="4201895"/>
                </a:lnTo>
                <a:lnTo>
                  <a:pt x="795951" y="4201895"/>
                </a:lnTo>
                <a:lnTo>
                  <a:pt x="1198869" y="3503825"/>
                </a:lnTo>
                <a:close/>
                <a:moveTo>
                  <a:pt x="1628128" y="2790543"/>
                </a:moveTo>
                <a:lnTo>
                  <a:pt x="2433967" y="2790543"/>
                </a:lnTo>
                <a:lnTo>
                  <a:pt x="3239838" y="2790543"/>
                </a:lnTo>
                <a:lnTo>
                  <a:pt x="2836886" y="3488612"/>
                </a:lnTo>
                <a:lnTo>
                  <a:pt x="2433967" y="4186681"/>
                </a:lnTo>
                <a:lnTo>
                  <a:pt x="2031047" y="3488612"/>
                </a:lnTo>
                <a:close/>
                <a:moveTo>
                  <a:pt x="2433975" y="1363983"/>
                </a:moveTo>
                <a:lnTo>
                  <a:pt x="2433977" y="1363987"/>
                </a:lnTo>
                <a:lnTo>
                  <a:pt x="2433980" y="1363984"/>
                </a:lnTo>
                <a:lnTo>
                  <a:pt x="2836899" y="2062053"/>
                </a:lnTo>
                <a:lnTo>
                  <a:pt x="3239848" y="2760120"/>
                </a:lnTo>
                <a:lnTo>
                  <a:pt x="3239846" y="2760120"/>
                </a:lnTo>
                <a:lnTo>
                  <a:pt x="2433980" y="2760120"/>
                </a:lnTo>
                <a:lnTo>
                  <a:pt x="2433975" y="2760120"/>
                </a:lnTo>
                <a:lnTo>
                  <a:pt x="1628139" y="2760120"/>
                </a:lnTo>
                <a:lnTo>
                  <a:pt x="1628135" y="2760120"/>
                </a:lnTo>
                <a:lnTo>
                  <a:pt x="2031056" y="2062053"/>
                </a:lnTo>
                <a:close/>
                <a:moveTo>
                  <a:pt x="2460309" y="1348767"/>
                </a:moveTo>
                <a:lnTo>
                  <a:pt x="3266180" y="1348767"/>
                </a:lnTo>
                <a:lnTo>
                  <a:pt x="4072021" y="1348767"/>
                </a:lnTo>
                <a:lnTo>
                  <a:pt x="3669101" y="2046837"/>
                </a:lnTo>
                <a:lnTo>
                  <a:pt x="3266180" y="2744905"/>
                </a:lnTo>
                <a:lnTo>
                  <a:pt x="2863228" y="2046837"/>
                </a:lnTo>
                <a:close/>
                <a:moveTo>
                  <a:pt x="3221280" y="1"/>
                </a:moveTo>
                <a:lnTo>
                  <a:pt x="3311096" y="1"/>
                </a:lnTo>
                <a:lnTo>
                  <a:pt x="3669115" y="620274"/>
                </a:lnTo>
                <a:lnTo>
                  <a:pt x="3982296" y="1162881"/>
                </a:lnTo>
                <a:lnTo>
                  <a:pt x="4072026" y="1318344"/>
                </a:lnTo>
                <a:lnTo>
                  <a:pt x="4072026" y="1318345"/>
                </a:lnTo>
                <a:lnTo>
                  <a:pt x="3266192" y="1318345"/>
                </a:lnTo>
                <a:lnTo>
                  <a:pt x="2460323" y="1318345"/>
                </a:lnTo>
                <a:lnTo>
                  <a:pt x="2460323" y="1318344"/>
                </a:lnTo>
                <a:lnTo>
                  <a:pt x="2460318" y="1318344"/>
                </a:lnTo>
                <a:lnTo>
                  <a:pt x="2863237" y="620273"/>
                </a:lnTo>
                <a:close/>
                <a:moveTo>
                  <a:pt x="1681814" y="1"/>
                </a:moveTo>
                <a:lnTo>
                  <a:pt x="3186145" y="1"/>
                </a:lnTo>
                <a:lnTo>
                  <a:pt x="2836886" y="605057"/>
                </a:lnTo>
                <a:lnTo>
                  <a:pt x="2433965" y="1303127"/>
                </a:lnTo>
                <a:lnTo>
                  <a:pt x="2031046" y="605057"/>
                </a:lnTo>
                <a:close/>
                <a:moveTo>
                  <a:pt x="1556886" y="1"/>
                </a:moveTo>
                <a:lnTo>
                  <a:pt x="1646695" y="1"/>
                </a:lnTo>
                <a:lnTo>
                  <a:pt x="2004711" y="620273"/>
                </a:lnTo>
                <a:lnTo>
                  <a:pt x="2407633" y="1318343"/>
                </a:lnTo>
                <a:lnTo>
                  <a:pt x="1601791" y="1318343"/>
                </a:lnTo>
                <a:lnTo>
                  <a:pt x="795951" y="1318343"/>
                </a:lnTo>
                <a:lnTo>
                  <a:pt x="1198870" y="620273"/>
                </a:lnTo>
                <a:close/>
                <a:moveTo>
                  <a:pt x="17452" y="1"/>
                </a:moveTo>
                <a:lnTo>
                  <a:pt x="1521758" y="1"/>
                </a:lnTo>
                <a:lnTo>
                  <a:pt x="1172524" y="605057"/>
                </a:lnTo>
                <a:lnTo>
                  <a:pt x="769605" y="1303129"/>
                </a:lnTo>
                <a:lnTo>
                  <a:pt x="366686" y="605057"/>
                </a:lnTo>
                <a:close/>
                <a:moveTo>
                  <a:pt x="3346210" y="0"/>
                </a:moveTo>
                <a:lnTo>
                  <a:pt x="4850512" y="0"/>
                </a:lnTo>
                <a:lnTo>
                  <a:pt x="4501282" y="605057"/>
                </a:lnTo>
                <a:lnTo>
                  <a:pt x="4098364" y="1303127"/>
                </a:lnTo>
                <a:lnTo>
                  <a:pt x="3695445" y="6050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30C9-4032-4E66-B979-F9392FB664E5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17EFB4-BCF8-4C12-87BC-2CCCEE969D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DE3F-5253-4EE7-82F8-8094EA136D7F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F80028-5754-4FD0-8222-907E260EDF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59589"/>
          </a:xfrm>
          <a:custGeom>
            <a:avLst/>
            <a:gdLst>
              <a:gd name="connsiteX0" fmla="*/ 0 w 12192000"/>
              <a:gd name="connsiteY0" fmla="*/ 0 h 4259589"/>
              <a:gd name="connsiteX1" fmla="*/ 12192000 w 12192000"/>
              <a:gd name="connsiteY1" fmla="*/ 0 h 4259589"/>
              <a:gd name="connsiteX2" fmla="*/ 12192000 w 12192000"/>
              <a:gd name="connsiteY2" fmla="*/ 4259589 h 4259589"/>
              <a:gd name="connsiteX3" fmla="*/ 0 w 12192000"/>
              <a:gd name="connsiteY3" fmla="*/ 4259589 h 4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9589">
                <a:moveTo>
                  <a:pt x="0" y="0"/>
                </a:moveTo>
                <a:lnTo>
                  <a:pt x="12192000" y="0"/>
                </a:lnTo>
                <a:lnTo>
                  <a:pt x="12192000" y="4259589"/>
                </a:lnTo>
                <a:lnTo>
                  <a:pt x="0" y="425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748-5EE9-4C9F-B645-416ABD1D83BD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ED8830-91EE-4B91-90A4-5F0C539B1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266036"/>
            <a:ext cx="6057901" cy="6325928"/>
          </a:xfrm>
          <a:custGeom>
            <a:avLst/>
            <a:gdLst>
              <a:gd name="connsiteX0" fmla="*/ 5493553 w 6057901"/>
              <a:gd name="connsiteY0" fmla="*/ 1740002 h 6325928"/>
              <a:gd name="connsiteX1" fmla="*/ 6057901 w 6057901"/>
              <a:gd name="connsiteY1" fmla="*/ 1740002 h 6325928"/>
              <a:gd name="connsiteX2" fmla="*/ 6057901 w 6057901"/>
              <a:gd name="connsiteY2" fmla="*/ 4760190 h 6325928"/>
              <a:gd name="connsiteX3" fmla="*/ 5493553 w 6057901"/>
              <a:gd name="connsiteY3" fmla="*/ 4760190 h 6325928"/>
              <a:gd name="connsiteX4" fmla="*/ 0 w 6057901"/>
              <a:gd name="connsiteY4" fmla="*/ 1740002 h 6325928"/>
              <a:gd name="connsiteX5" fmla="*/ 564346 w 6057901"/>
              <a:gd name="connsiteY5" fmla="*/ 1740002 h 6325928"/>
              <a:gd name="connsiteX6" fmla="*/ 564346 w 6057901"/>
              <a:gd name="connsiteY6" fmla="*/ 5020622 h 6325928"/>
              <a:gd name="connsiteX7" fmla="*/ 0 w 6057901"/>
              <a:gd name="connsiteY7" fmla="*/ 5020622 h 6325928"/>
              <a:gd name="connsiteX8" fmla="*/ 610395 w 6057901"/>
              <a:gd name="connsiteY8" fmla="*/ 1267937 h 6325928"/>
              <a:gd name="connsiteX9" fmla="*/ 1174741 w 6057901"/>
              <a:gd name="connsiteY9" fmla="*/ 1267937 h 6325928"/>
              <a:gd name="connsiteX10" fmla="*/ 1174741 w 6057901"/>
              <a:gd name="connsiteY10" fmla="*/ 6325928 h 6325928"/>
              <a:gd name="connsiteX11" fmla="*/ 610395 w 6057901"/>
              <a:gd name="connsiteY11" fmla="*/ 6325928 h 6325928"/>
              <a:gd name="connsiteX12" fmla="*/ 4883158 w 6057901"/>
              <a:gd name="connsiteY12" fmla="*/ 808122 h 6325928"/>
              <a:gd name="connsiteX13" fmla="*/ 5447504 w 6057901"/>
              <a:gd name="connsiteY13" fmla="*/ 808122 h 6325928"/>
              <a:gd name="connsiteX14" fmla="*/ 5447504 w 6057901"/>
              <a:gd name="connsiteY14" fmla="*/ 5020622 h 6325928"/>
              <a:gd name="connsiteX15" fmla="*/ 4883158 w 6057901"/>
              <a:gd name="connsiteY15" fmla="*/ 5020622 h 6325928"/>
              <a:gd name="connsiteX16" fmla="*/ 3051974 w 6057901"/>
              <a:gd name="connsiteY16" fmla="*/ 618924 h 6325928"/>
              <a:gd name="connsiteX17" fmla="*/ 3616320 w 6057901"/>
              <a:gd name="connsiteY17" fmla="*/ 618924 h 6325928"/>
              <a:gd name="connsiteX18" fmla="*/ 3616320 w 6057901"/>
              <a:gd name="connsiteY18" fmla="*/ 5367454 h 6325928"/>
              <a:gd name="connsiteX19" fmla="*/ 3051974 w 6057901"/>
              <a:gd name="connsiteY19" fmla="*/ 5367454 h 6325928"/>
              <a:gd name="connsiteX20" fmla="*/ 2441579 w 6057901"/>
              <a:gd name="connsiteY20" fmla="*/ 420664 h 6325928"/>
              <a:gd name="connsiteX21" fmla="*/ 3005926 w 6057901"/>
              <a:gd name="connsiteY21" fmla="*/ 420664 h 6325928"/>
              <a:gd name="connsiteX22" fmla="*/ 3005926 w 6057901"/>
              <a:gd name="connsiteY22" fmla="*/ 5752082 h 6325928"/>
              <a:gd name="connsiteX23" fmla="*/ 2441579 w 6057901"/>
              <a:gd name="connsiteY23" fmla="*/ 5752082 h 6325928"/>
              <a:gd name="connsiteX24" fmla="*/ 3662369 w 6057901"/>
              <a:gd name="connsiteY24" fmla="*/ 309462 h 6325928"/>
              <a:gd name="connsiteX25" fmla="*/ 4226716 w 6057901"/>
              <a:gd name="connsiteY25" fmla="*/ 309462 h 6325928"/>
              <a:gd name="connsiteX26" fmla="*/ 4226716 w 6057901"/>
              <a:gd name="connsiteY26" fmla="*/ 5640880 h 6325928"/>
              <a:gd name="connsiteX27" fmla="*/ 3662369 w 6057901"/>
              <a:gd name="connsiteY27" fmla="*/ 5640880 h 6325928"/>
              <a:gd name="connsiteX28" fmla="*/ 1220790 w 6057901"/>
              <a:gd name="connsiteY28" fmla="*/ 309462 h 6325928"/>
              <a:gd name="connsiteX29" fmla="*/ 1785135 w 6057901"/>
              <a:gd name="connsiteY29" fmla="*/ 309462 h 6325928"/>
              <a:gd name="connsiteX30" fmla="*/ 1785135 w 6057901"/>
              <a:gd name="connsiteY30" fmla="*/ 5367454 h 6325928"/>
              <a:gd name="connsiteX31" fmla="*/ 1220790 w 6057901"/>
              <a:gd name="connsiteY31" fmla="*/ 5367454 h 6325928"/>
              <a:gd name="connsiteX32" fmla="*/ 1831184 w 6057901"/>
              <a:gd name="connsiteY32" fmla="*/ 1 h 6325928"/>
              <a:gd name="connsiteX33" fmla="*/ 2395530 w 6057901"/>
              <a:gd name="connsiteY33" fmla="*/ 1 h 6325928"/>
              <a:gd name="connsiteX34" fmla="*/ 2395530 w 6057901"/>
              <a:gd name="connsiteY34" fmla="*/ 6186513 h 6325928"/>
              <a:gd name="connsiteX35" fmla="*/ 1831184 w 6057901"/>
              <a:gd name="connsiteY35" fmla="*/ 6186513 h 6325928"/>
              <a:gd name="connsiteX36" fmla="*/ 4272765 w 6057901"/>
              <a:gd name="connsiteY36" fmla="*/ 0 h 6325928"/>
              <a:gd name="connsiteX37" fmla="*/ 4837111 w 6057901"/>
              <a:gd name="connsiteY37" fmla="*/ 0 h 6325928"/>
              <a:gd name="connsiteX38" fmla="*/ 4837111 w 6057901"/>
              <a:gd name="connsiteY38" fmla="*/ 5489440 h 6325928"/>
              <a:gd name="connsiteX39" fmla="*/ 4272765 w 6057901"/>
              <a:gd name="connsiteY39" fmla="*/ 5489440 h 632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57901" h="6325928">
                <a:moveTo>
                  <a:pt x="5493553" y="1740002"/>
                </a:moveTo>
                <a:lnTo>
                  <a:pt x="6057901" y="1740002"/>
                </a:lnTo>
                <a:lnTo>
                  <a:pt x="6057901" y="4760190"/>
                </a:lnTo>
                <a:lnTo>
                  <a:pt x="5493553" y="4760190"/>
                </a:lnTo>
                <a:close/>
                <a:moveTo>
                  <a:pt x="0" y="1740002"/>
                </a:moveTo>
                <a:lnTo>
                  <a:pt x="564346" y="1740002"/>
                </a:lnTo>
                <a:lnTo>
                  <a:pt x="564346" y="5020622"/>
                </a:lnTo>
                <a:lnTo>
                  <a:pt x="0" y="5020622"/>
                </a:lnTo>
                <a:close/>
                <a:moveTo>
                  <a:pt x="610395" y="1267937"/>
                </a:moveTo>
                <a:lnTo>
                  <a:pt x="1174741" y="1267937"/>
                </a:lnTo>
                <a:lnTo>
                  <a:pt x="1174741" y="6325928"/>
                </a:lnTo>
                <a:lnTo>
                  <a:pt x="610395" y="6325928"/>
                </a:lnTo>
                <a:close/>
                <a:moveTo>
                  <a:pt x="4883158" y="808122"/>
                </a:moveTo>
                <a:lnTo>
                  <a:pt x="5447504" y="808122"/>
                </a:lnTo>
                <a:lnTo>
                  <a:pt x="5447504" y="5020622"/>
                </a:lnTo>
                <a:lnTo>
                  <a:pt x="4883158" y="5020622"/>
                </a:lnTo>
                <a:close/>
                <a:moveTo>
                  <a:pt x="3051974" y="618924"/>
                </a:moveTo>
                <a:lnTo>
                  <a:pt x="3616320" y="618924"/>
                </a:lnTo>
                <a:lnTo>
                  <a:pt x="3616320" y="5367454"/>
                </a:lnTo>
                <a:lnTo>
                  <a:pt x="3051974" y="5367454"/>
                </a:lnTo>
                <a:close/>
                <a:moveTo>
                  <a:pt x="2441579" y="420664"/>
                </a:moveTo>
                <a:lnTo>
                  <a:pt x="3005926" y="420664"/>
                </a:lnTo>
                <a:lnTo>
                  <a:pt x="3005926" y="5752082"/>
                </a:lnTo>
                <a:lnTo>
                  <a:pt x="2441579" y="5752082"/>
                </a:lnTo>
                <a:close/>
                <a:moveTo>
                  <a:pt x="3662369" y="309462"/>
                </a:moveTo>
                <a:lnTo>
                  <a:pt x="4226716" y="309462"/>
                </a:lnTo>
                <a:lnTo>
                  <a:pt x="4226716" y="5640880"/>
                </a:lnTo>
                <a:lnTo>
                  <a:pt x="3662369" y="5640880"/>
                </a:lnTo>
                <a:close/>
                <a:moveTo>
                  <a:pt x="1220790" y="309462"/>
                </a:moveTo>
                <a:lnTo>
                  <a:pt x="1785135" y="309462"/>
                </a:lnTo>
                <a:lnTo>
                  <a:pt x="1785135" y="5367454"/>
                </a:lnTo>
                <a:lnTo>
                  <a:pt x="1220790" y="5367454"/>
                </a:lnTo>
                <a:close/>
                <a:moveTo>
                  <a:pt x="1831184" y="1"/>
                </a:moveTo>
                <a:lnTo>
                  <a:pt x="2395530" y="1"/>
                </a:lnTo>
                <a:lnTo>
                  <a:pt x="2395530" y="6186513"/>
                </a:lnTo>
                <a:lnTo>
                  <a:pt x="1831184" y="6186513"/>
                </a:lnTo>
                <a:close/>
                <a:moveTo>
                  <a:pt x="4272765" y="0"/>
                </a:moveTo>
                <a:lnTo>
                  <a:pt x="4837111" y="0"/>
                </a:lnTo>
                <a:lnTo>
                  <a:pt x="4837111" y="5489440"/>
                </a:lnTo>
                <a:lnTo>
                  <a:pt x="4272765" y="5489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C967-F162-4562-A3A9-1AF1027D03AC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75542-DC7D-4CC1-91F2-E410335D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23C2-F951-4FAD-AEA0-E043156927E7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EEBEB-B301-4049-ACCF-77995619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22D-4A53-4209-80A7-17B979D6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F758DF-60A0-469D-9470-FE88CEE3D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308860"/>
          </a:xfrm>
          <a:custGeom>
            <a:avLst/>
            <a:gdLst>
              <a:gd name="connsiteX0" fmla="*/ 0 w 12192000"/>
              <a:gd name="connsiteY0" fmla="*/ 0 h 2308860"/>
              <a:gd name="connsiteX1" fmla="*/ 12192000 w 12192000"/>
              <a:gd name="connsiteY1" fmla="*/ 0 h 2308860"/>
              <a:gd name="connsiteX2" fmla="*/ 12192000 w 12192000"/>
              <a:gd name="connsiteY2" fmla="*/ 2308860 h 2308860"/>
              <a:gd name="connsiteX3" fmla="*/ 0 w 12192000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8860">
                <a:moveTo>
                  <a:pt x="0" y="0"/>
                </a:moveTo>
                <a:lnTo>
                  <a:pt x="12192000" y="0"/>
                </a:lnTo>
                <a:lnTo>
                  <a:pt x="12192000" y="2308860"/>
                </a:lnTo>
                <a:lnTo>
                  <a:pt x="0" y="2308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BEAE-E0B8-4C7D-B716-DCC11FE88CC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7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99F91-31D3-43CE-BAA5-72131A1830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6022" y="320037"/>
            <a:ext cx="5615940" cy="6217920"/>
          </a:xfrm>
          <a:custGeom>
            <a:avLst/>
            <a:gdLst>
              <a:gd name="connsiteX0" fmla="*/ 0 w 5615940"/>
              <a:gd name="connsiteY0" fmla="*/ 0 h 6217920"/>
              <a:gd name="connsiteX1" fmla="*/ 5615940 w 5615940"/>
              <a:gd name="connsiteY1" fmla="*/ 0 h 6217920"/>
              <a:gd name="connsiteX2" fmla="*/ 5615940 w 5615940"/>
              <a:gd name="connsiteY2" fmla="*/ 6217920 h 6217920"/>
              <a:gd name="connsiteX3" fmla="*/ 0 w 56159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6217920">
                <a:moveTo>
                  <a:pt x="0" y="0"/>
                </a:moveTo>
                <a:lnTo>
                  <a:pt x="5615940" y="0"/>
                </a:lnTo>
                <a:lnTo>
                  <a:pt x="561594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4F5B-8456-466C-8123-F176F68C06AF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675726-BE4C-453B-91CC-093D123BA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1157" y="881156"/>
            <a:ext cx="5214843" cy="5095688"/>
          </a:xfrm>
          <a:custGeom>
            <a:avLst/>
            <a:gdLst>
              <a:gd name="connsiteX0" fmla="*/ 0 w 5214843"/>
              <a:gd name="connsiteY0" fmla="*/ 0 h 5095688"/>
              <a:gd name="connsiteX1" fmla="*/ 5214843 w 5214843"/>
              <a:gd name="connsiteY1" fmla="*/ 0 h 5095688"/>
              <a:gd name="connsiteX2" fmla="*/ 5214843 w 5214843"/>
              <a:gd name="connsiteY2" fmla="*/ 5095688 h 5095688"/>
              <a:gd name="connsiteX3" fmla="*/ 0 w 5214843"/>
              <a:gd name="connsiteY3" fmla="*/ 5095688 h 509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843" h="5095688">
                <a:moveTo>
                  <a:pt x="0" y="0"/>
                </a:moveTo>
                <a:lnTo>
                  <a:pt x="5214843" y="0"/>
                </a:lnTo>
                <a:lnTo>
                  <a:pt x="5214843" y="5095688"/>
                </a:lnTo>
                <a:lnTo>
                  <a:pt x="0" y="50956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1182-8BC0-4217-B214-123A28EF446C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5AF5E6-C810-41B7-A1B8-D7CD6412DE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69166" y="24648"/>
            <a:ext cx="7222835" cy="3790493"/>
          </a:xfrm>
          <a:custGeom>
            <a:avLst/>
            <a:gdLst>
              <a:gd name="connsiteX0" fmla="*/ 3531024 w 7222835"/>
              <a:gd name="connsiteY0" fmla="*/ 68625 h 3790493"/>
              <a:gd name="connsiteX1" fmla="*/ 3775947 w 7222835"/>
              <a:gd name="connsiteY1" fmla="*/ 3784845 h 3790493"/>
              <a:gd name="connsiteX2" fmla="*/ 1693299 w 7222835"/>
              <a:gd name="connsiteY2" fmla="*/ 3705837 h 3790493"/>
              <a:gd name="connsiteX3" fmla="*/ 1774942 w 7222835"/>
              <a:gd name="connsiteY3" fmla="*/ 259563 h 3790493"/>
              <a:gd name="connsiteX4" fmla="*/ 3594156 w 7222835"/>
              <a:gd name="connsiteY4" fmla="*/ 63205 h 3790493"/>
              <a:gd name="connsiteX5" fmla="*/ 5287036 w 7222835"/>
              <a:gd name="connsiteY5" fmla="*/ 183020 h 3790493"/>
              <a:gd name="connsiteX6" fmla="*/ 5488797 w 7222835"/>
              <a:gd name="connsiteY6" fmla="*/ 3601867 h 3790493"/>
              <a:gd name="connsiteX7" fmla="*/ 3855526 w 7222835"/>
              <a:gd name="connsiteY7" fmla="*/ 3788246 h 3790493"/>
              <a:gd name="connsiteX8" fmla="*/ 1737482 w 7222835"/>
              <a:gd name="connsiteY8" fmla="*/ 53399 h 3790493"/>
              <a:gd name="connsiteX9" fmla="*/ 1634335 w 7222835"/>
              <a:gd name="connsiteY9" fmla="*/ 3273484 h 3790493"/>
              <a:gd name="connsiteX10" fmla="*/ 9377 w 7222835"/>
              <a:gd name="connsiteY10" fmla="*/ 3389186 h 3790493"/>
              <a:gd name="connsiteX11" fmla="*/ 0 w 7222835"/>
              <a:gd name="connsiteY11" fmla="*/ 169101 h 3790493"/>
              <a:gd name="connsiteX12" fmla="*/ 5341679 w 7222835"/>
              <a:gd name="connsiteY12" fmla="*/ 0 h 3790493"/>
              <a:gd name="connsiteX13" fmla="*/ 7086215 w 7222835"/>
              <a:gd name="connsiteY13" fmla="*/ 206765 h 3790493"/>
              <a:gd name="connsiteX14" fmla="*/ 7222835 w 7222835"/>
              <a:gd name="connsiteY14" fmla="*/ 3253474 h 3790493"/>
              <a:gd name="connsiteX15" fmla="*/ 7222835 w 7222835"/>
              <a:gd name="connsiteY15" fmla="*/ 3785898 h 3790493"/>
              <a:gd name="connsiteX16" fmla="*/ 5520625 w 7222835"/>
              <a:gd name="connsiteY16" fmla="*/ 3790493 h 379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835" h="3790493">
                <a:moveTo>
                  <a:pt x="3531024" y="68625"/>
                </a:moveTo>
                <a:lnTo>
                  <a:pt x="3775947" y="3784845"/>
                </a:lnTo>
                <a:lnTo>
                  <a:pt x="1693299" y="3705837"/>
                </a:lnTo>
                <a:lnTo>
                  <a:pt x="1774942" y="259563"/>
                </a:lnTo>
                <a:close/>
                <a:moveTo>
                  <a:pt x="3594156" y="63205"/>
                </a:moveTo>
                <a:lnTo>
                  <a:pt x="5287036" y="183020"/>
                </a:lnTo>
                <a:lnTo>
                  <a:pt x="5488797" y="3601867"/>
                </a:lnTo>
                <a:lnTo>
                  <a:pt x="3855526" y="3788246"/>
                </a:lnTo>
                <a:close/>
                <a:moveTo>
                  <a:pt x="1737482" y="53399"/>
                </a:moveTo>
                <a:lnTo>
                  <a:pt x="1634335" y="3273484"/>
                </a:lnTo>
                <a:lnTo>
                  <a:pt x="9377" y="3389186"/>
                </a:lnTo>
                <a:cubicBezTo>
                  <a:pt x="6251" y="2315825"/>
                  <a:pt x="3126" y="1242462"/>
                  <a:pt x="0" y="169101"/>
                </a:cubicBezTo>
                <a:close/>
                <a:moveTo>
                  <a:pt x="5341679" y="0"/>
                </a:moveTo>
                <a:lnTo>
                  <a:pt x="7086215" y="206765"/>
                </a:lnTo>
                <a:lnTo>
                  <a:pt x="7222835" y="3253474"/>
                </a:lnTo>
                <a:lnTo>
                  <a:pt x="7222835" y="3785898"/>
                </a:lnTo>
                <a:lnTo>
                  <a:pt x="5520625" y="3790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C1FB6E9-40EC-4C5C-9BFE-8F5C4A21F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15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84CAAB-1AD9-4F53-81A8-A374633C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2" y="6366984"/>
            <a:ext cx="6857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F29D-7900-4CC7-8B42-88ABEA4DE3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94261-82A4-4083-A890-8FBE02A339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1581" y="4024377"/>
            <a:ext cx="2397468" cy="2157206"/>
          </a:xfrm>
          <a:custGeom>
            <a:avLst/>
            <a:gdLst>
              <a:gd name="connsiteX0" fmla="*/ 0 w 2397468"/>
              <a:gd name="connsiteY0" fmla="*/ 0 h 2157206"/>
              <a:gd name="connsiteX1" fmla="*/ 2397468 w 2397468"/>
              <a:gd name="connsiteY1" fmla="*/ 0 h 2157206"/>
              <a:gd name="connsiteX2" fmla="*/ 2397468 w 2397468"/>
              <a:gd name="connsiteY2" fmla="*/ 2157206 h 2157206"/>
              <a:gd name="connsiteX3" fmla="*/ 0 w 2397468"/>
              <a:gd name="connsiteY3" fmla="*/ 2157206 h 215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468" h="2157206">
                <a:moveTo>
                  <a:pt x="0" y="0"/>
                </a:moveTo>
                <a:lnTo>
                  <a:pt x="2397468" y="0"/>
                </a:lnTo>
                <a:lnTo>
                  <a:pt x="2397468" y="2157206"/>
                </a:lnTo>
                <a:lnTo>
                  <a:pt x="0" y="21572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34D5CC5-C3A3-472B-9CB1-591D8A9419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587" y="3513113"/>
            <a:ext cx="2770724" cy="2807007"/>
          </a:xfrm>
          <a:custGeom>
            <a:avLst/>
            <a:gdLst>
              <a:gd name="connsiteX0" fmla="*/ 0 w 2770724"/>
              <a:gd name="connsiteY0" fmla="*/ 0 h 2807007"/>
              <a:gd name="connsiteX1" fmla="*/ 2770724 w 2770724"/>
              <a:gd name="connsiteY1" fmla="*/ 0 h 2807007"/>
              <a:gd name="connsiteX2" fmla="*/ 2770724 w 2770724"/>
              <a:gd name="connsiteY2" fmla="*/ 2807007 h 2807007"/>
              <a:gd name="connsiteX3" fmla="*/ 0 w 2770724"/>
              <a:gd name="connsiteY3" fmla="*/ 2807007 h 28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724" h="2807007">
                <a:moveTo>
                  <a:pt x="0" y="0"/>
                </a:moveTo>
                <a:lnTo>
                  <a:pt x="2770724" y="0"/>
                </a:lnTo>
                <a:lnTo>
                  <a:pt x="2770724" y="2807007"/>
                </a:lnTo>
                <a:lnTo>
                  <a:pt x="0" y="28070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A1B913-9A86-43F1-AAE1-DD3CF6B4BD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33516" y="537883"/>
            <a:ext cx="2315533" cy="3278690"/>
          </a:xfrm>
          <a:custGeom>
            <a:avLst/>
            <a:gdLst>
              <a:gd name="connsiteX0" fmla="*/ 0 w 2315533"/>
              <a:gd name="connsiteY0" fmla="*/ 0 h 3278690"/>
              <a:gd name="connsiteX1" fmla="*/ 2315533 w 2315533"/>
              <a:gd name="connsiteY1" fmla="*/ 0 h 3278690"/>
              <a:gd name="connsiteX2" fmla="*/ 2315533 w 2315533"/>
              <a:gd name="connsiteY2" fmla="*/ 3278690 h 3278690"/>
              <a:gd name="connsiteX3" fmla="*/ 0 w 2315533"/>
              <a:gd name="connsiteY3" fmla="*/ 3278690 h 32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533" h="3278690">
                <a:moveTo>
                  <a:pt x="0" y="0"/>
                </a:moveTo>
                <a:lnTo>
                  <a:pt x="2315533" y="0"/>
                </a:lnTo>
                <a:lnTo>
                  <a:pt x="2315533" y="3278690"/>
                </a:lnTo>
                <a:lnTo>
                  <a:pt x="0" y="32786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76A0FF-AE1D-4956-B966-E820CC03C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0882" y="808359"/>
            <a:ext cx="4261637" cy="2496949"/>
          </a:xfrm>
          <a:custGeom>
            <a:avLst/>
            <a:gdLst>
              <a:gd name="connsiteX0" fmla="*/ 0 w 4261637"/>
              <a:gd name="connsiteY0" fmla="*/ 0 h 2496949"/>
              <a:gd name="connsiteX1" fmla="*/ 4261637 w 4261637"/>
              <a:gd name="connsiteY1" fmla="*/ 0 h 2496949"/>
              <a:gd name="connsiteX2" fmla="*/ 4261637 w 4261637"/>
              <a:gd name="connsiteY2" fmla="*/ 2496949 h 2496949"/>
              <a:gd name="connsiteX3" fmla="*/ 0 w 4261637"/>
              <a:gd name="connsiteY3" fmla="*/ 2496949 h 249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1637" h="2496949">
                <a:moveTo>
                  <a:pt x="0" y="0"/>
                </a:moveTo>
                <a:lnTo>
                  <a:pt x="4261637" y="0"/>
                </a:lnTo>
                <a:lnTo>
                  <a:pt x="4261637" y="2496949"/>
                </a:lnTo>
                <a:lnTo>
                  <a:pt x="0" y="24969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EEC132-3073-48E3-98D8-31252CB44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29909"/>
            <a:ext cx="5367516" cy="5440211"/>
          </a:xfrm>
          <a:custGeom>
            <a:avLst/>
            <a:gdLst>
              <a:gd name="connsiteX0" fmla="*/ 3463959 w 5367516"/>
              <a:gd name="connsiteY0" fmla="*/ 1071 h 5440211"/>
              <a:gd name="connsiteX1" fmla="*/ 3585460 w 5367516"/>
              <a:gd name="connsiteY1" fmla="*/ 1607 h 5440211"/>
              <a:gd name="connsiteX2" fmla="*/ 4243299 w 5367516"/>
              <a:gd name="connsiteY2" fmla="*/ 223775 h 5440211"/>
              <a:gd name="connsiteX3" fmla="*/ 4605808 w 5367516"/>
              <a:gd name="connsiteY3" fmla="*/ 588014 h 5440211"/>
              <a:gd name="connsiteX4" fmla="*/ 4906930 w 5367516"/>
              <a:gd name="connsiteY4" fmla="*/ 1132466 h 5440211"/>
              <a:gd name="connsiteX5" fmla="*/ 5076813 w 5367516"/>
              <a:gd name="connsiteY5" fmla="*/ 1614408 h 5440211"/>
              <a:gd name="connsiteX6" fmla="*/ 5178437 w 5367516"/>
              <a:gd name="connsiteY6" fmla="*/ 2009701 h 5440211"/>
              <a:gd name="connsiteX7" fmla="*/ 5257180 w 5367516"/>
              <a:gd name="connsiteY7" fmla="*/ 2405740 h 5440211"/>
              <a:gd name="connsiteX8" fmla="*/ 5262995 w 5367516"/>
              <a:gd name="connsiteY8" fmla="*/ 2425562 h 5440211"/>
              <a:gd name="connsiteX9" fmla="*/ 5274356 w 5367516"/>
              <a:gd name="connsiteY9" fmla="*/ 2493489 h 5440211"/>
              <a:gd name="connsiteX10" fmla="*/ 5276809 w 5367516"/>
              <a:gd name="connsiteY10" fmla="*/ 2523114 h 5440211"/>
              <a:gd name="connsiteX11" fmla="*/ 5342055 w 5367516"/>
              <a:gd name="connsiteY11" fmla="*/ 3032826 h 5440211"/>
              <a:gd name="connsiteX12" fmla="*/ 5366250 w 5367516"/>
              <a:gd name="connsiteY12" fmla="*/ 3655943 h 5440211"/>
              <a:gd name="connsiteX13" fmla="*/ 5301979 w 5367516"/>
              <a:gd name="connsiteY13" fmla="*/ 4243537 h 5440211"/>
              <a:gd name="connsiteX14" fmla="*/ 5118226 w 5367516"/>
              <a:gd name="connsiteY14" fmla="*/ 4758184 h 5440211"/>
              <a:gd name="connsiteX15" fmla="*/ 4570560 w 5367516"/>
              <a:gd name="connsiteY15" fmla="*/ 5285947 h 5440211"/>
              <a:gd name="connsiteX16" fmla="*/ 4279181 w 5367516"/>
              <a:gd name="connsiteY16" fmla="*/ 5388848 h 5440211"/>
              <a:gd name="connsiteX17" fmla="*/ 4215891 w 5367516"/>
              <a:gd name="connsiteY17" fmla="*/ 5408162 h 5440211"/>
              <a:gd name="connsiteX18" fmla="*/ 4111774 w 5367516"/>
              <a:gd name="connsiteY18" fmla="*/ 5425576 h 5440211"/>
              <a:gd name="connsiteX19" fmla="*/ 4068317 w 5367516"/>
              <a:gd name="connsiteY19" fmla="*/ 5425913 h 5440211"/>
              <a:gd name="connsiteX20" fmla="*/ 3568831 w 5367516"/>
              <a:gd name="connsiteY20" fmla="*/ 5429871 h 5440211"/>
              <a:gd name="connsiteX21" fmla="*/ 2898273 w 5367516"/>
              <a:gd name="connsiteY21" fmla="*/ 5314058 h 5440211"/>
              <a:gd name="connsiteX22" fmla="*/ 1956353 w 5367516"/>
              <a:gd name="connsiteY22" fmla="*/ 5006681 h 5440211"/>
              <a:gd name="connsiteX23" fmla="*/ 1090746 w 5367516"/>
              <a:gd name="connsiteY23" fmla="*/ 4594891 h 5440211"/>
              <a:gd name="connsiteX24" fmla="*/ 561374 w 5367516"/>
              <a:gd name="connsiteY24" fmla="*/ 4219796 h 5440211"/>
              <a:gd name="connsiteX25" fmla="*/ 216362 w 5367516"/>
              <a:gd name="connsiteY25" fmla="*/ 3831581 h 5440211"/>
              <a:gd name="connsiteX26" fmla="*/ 39915 w 5367516"/>
              <a:gd name="connsiteY26" fmla="*/ 3444952 h 5440211"/>
              <a:gd name="connsiteX27" fmla="*/ 20519 w 5367516"/>
              <a:gd name="connsiteY27" fmla="*/ 3376829 h 5440211"/>
              <a:gd name="connsiteX28" fmla="*/ 6901 w 5367516"/>
              <a:gd name="connsiteY28" fmla="*/ 3295416 h 5440211"/>
              <a:gd name="connsiteX29" fmla="*/ 7210 w 5367516"/>
              <a:gd name="connsiteY29" fmla="*/ 3274828 h 5440211"/>
              <a:gd name="connsiteX30" fmla="*/ 179 w 5367516"/>
              <a:gd name="connsiteY30" fmla="*/ 3153548 h 5440211"/>
              <a:gd name="connsiteX31" fmla="*/ 78521 w 5367516"/>
              <a:gd name="connsiteY31" fmla="*/ 2682975 h 5440211"/>
              <a:gd name="connsiteX32" fmla="*/ 359297 w 5367516"/>
              <a:gd name="connsiteY32" fmla="*/ 2135414 h 5440211"/>
              <a:gd name="connsiteX33" fmla="*/ 782721 w 5367516"/>
              <a:gd name="connsiteY33" fmla="*/ 1616878 h 5440211"/>
              <a:gd name="connsiteX34" fmla="*/ 1960087 w 5367516"/>
              <a:gd name="connsiteY34" fmla="*/ 618229 h 5440211"/>
              <a:gd name="connsiteX35" fmla="*/ 2677229 w 5367516"/>
              <a:gd name="connsiteY35" fmla="*/ 206653 h 5440211"/>
              <a:gd name="connsiteX36" fmla="*/ 3183685 w 5367516"/>
              <a:gd name="connsiteY36" fmla="*/ 39540 h 5440211"/>
              <a:gd name="connsiteX37" fmla="*/ 3209573 w 5367516"/>
              <a:gd name="connsiteY37" fmla="*/ 31358 h 5440211"/>
              <a:gd name="connsiteX38" fmla="*/ 3309070 w 5367516"/>
              <a:gd name="connsiteY38" fmla="*/ 14718 h 5440211"/>
              <a:gd name="connsiteX39" fmla="*/ 3343067 w 5367516"/>
              <a:gd name="connsiteY39" fmla="*/ 13139 h 5440211"/>
              <a:gd name="connsiteX40" fmla="*/ 3463959 w 5367516"/>
              <a:gd name="connsiteY40" fmla="*/ 1071 h 544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67516" h="5440211">
                <a:moveTo>
                  <a:pt x="3463959" y="1071"/>
                </a:moveTo>
                <a:cubicBezTo>
                  <a:pt x="3504376" y="-619"/>
                  <a:pt x="3544894" y="-208"/>
                  <a:pt x="3585460" y="1607"/>
                </a:cubicBezTo>
                <a:cubicBezTo>
                  <a:pt x="3826253" y="11909"/>
                  <a:pt x="4046001" y="84774"/>
                  <a:pt x="4243299" y="223775"/>
                </a:cubicBezTo>
                <a:cubicBezTo>
                  <a:pt x="4385351" y="324012"/>
                  <a:pt x="4503414" y="448284"/>
                  <a:pt x="4605808" y="588014"/>
                </a:cubicBezTo>
                <a:cubicBezTo>
                  <a:pt x="4729317" y="756814"/>
                  <a:pt x="4825549" y="940445"/>
                  <a:pt x="4906930" y="1132466"/>
                </a:cubicBezTo>
                <a:cubicBezTo>
                  <a:pt x="4973254" y="1289781"/>
                  <a:pt x="5028678" y="1450715"/>
                  <a:pt x="5076813" y="1614408"/>
                </a:cubicBezTo>
                <a:cubicBezTo>
                  <a:pt x="5115416" y="1745039"/>
                  <a:pt x="5150210" y="1876821"/>
                  <a:pt x="5178437" y="2009701"/>
                </a:cubicBezTo>
                <a:cubicBezTo>
                  <a:pt x="5206739" y="2141542"/>
                  <a:pt x="5231107" y="2273783"/>
                  <a:pt x="5257180" y="2405740"/>
                </a:cubicBezTo>
                <a:cubicBezTo>
                  <a:pt x="5258550" y="2412442"/>
                  <a:pt x="5261137" y="2418940"/>
                  <a:pt x="5262995" y="2425562"/>
                </a:cubicBezTo>
                <a:cubicBezTo>
                  <a:pt x="5266795" y="2448287"/>
                  <a:pt x="5270555" y="2470762"/>
                  <a:pt x="5274356" y="2493489"/>
                </a:cubicBezTo>
                <a:cubicBezTo>
                  <a:pt x="5275255" y="2503350"/>
                  <a:pt x="5275425" y="2513335"/>
                  <a:pt x="5276809" y="2523114"/>
                </a:cubicBezTo>
                <a:cubicBezTo>
                  <a:pt x="5303343" y="2692217"/>
                  <a:pt x="5326024" y="2862222"/>
                  <a:pt x="5342055" y="3032826"/>
                </a:cubicBezTo>
                <a:cubicBezTo>
                  <a:pt x="5361223" y="3240128"/>
                  <a:pt x="5371222" y="3447938"/>
                  <a:pt x="5366250" y="3655943"/>
                </a:cubicBezTo>
                <a:cubicBezTo>
                  <a:pt x="5361310" y="3853672"/>
                  <a:pt x="5343093" y="4049770"/>
                  <a:pt x="5301979" y="4243537"/>
                </a:cubicBezTo>
                <a:cubicBezTo>
                  <a:pt x="5263761" y="4423213"/>
                  <a:pt x="5206926" y="4596250"/>
                  <a:pt x="5118226" y="4758184"/>
                </a:cubicBezTo>
                <a:cubicBezTo>
                  <a:pt x="4990585" y="4990811"/>
                  <a:pt x="4810953" y="5169752"/>
                  <a:pt x="4570560" y="5285947"/>
                </a:cubicBezTo>
                <a:cubicBezTo>
                  <a:pt x="4477326" y="5331063"/>
                  <a:pt x="4379941" y="5364808"/>
                  <a:pt x="4279181" y="5388848"/>
                </a:cubicBezTo>
                <a:cubicBezTo>
                  <a:pt x="4257781" y="5393968"/>
                  <a:pt x="4237040" y="5401544"/>
                  <a:pt x="4215891" y="5408162"/>
                </a:cubicBezTo>
                <a:cubicBezTo>
                  <a:pt x="4181104" y="5413980"/>
                  <a:pt x="4146317" y="5419799"/>
                  <a:pt x="4111774" y="5425576"/>
                </a:cubicBezTo>
                <a:cubicBezTo>
                  <a:pt x="4097288" y="5425688"/>
                  <a:pt x="4082795" y="5424261"/>
                  <a:pt x="4068317" y="5425913"/>
                </a:cubicBezTo>
                <a:cubicBezTo>
                  <a:pt x="3902161" y="5444717"/>
                  <a:pt x="3735467" y="5443845"/>
                  <a:pt x="3568831" y="5429871"/>
                </a:cubicBezTo>
                <a:cubicBezTo>
                  <a:pt x="3342078" y="5410805"/>
                  <a:pt x="3118828" y="5369331"/>
                  <a:pt x="2898273" y="5314058"/>
                </a:cubicBezTo>
                <a:cubicBezTo>
                  <a:pt x="2577047" y="5234033"/>
                  <a:pt x="2264221" y="5127960"/>
                  <a:pt x="1956353" y="5006681"/>
                </a:cubicBezTo>
                <a:cubicBezTo>
                  <a:pt x="1658362" y="4889140"/>
                  <a:pt x="1367603" y="4756528"/>
                  <a:pt x="1090746" y="4594891"/>
                </a:cubicBezTo>
                <a:cubicBezTo>
                  <a:pt x="903366" y="4485292"/>
                  <a:pt x="724449" y="4363497"/>
                  <a:pt x="561374" y="4219796"/>
                </a:cubicBezTo>
                <a:cubicBezTo>
                  <a:pt x="430328" y="4104627"/>
                  <a:pt x="312536" y="3977484"/>
                  <a:pt x="216362" y="3831581"/>
                </a:cubicBezTo>
                <a:cubicBezTo>
                  <a:pt x="137558" y="3711781"/>
                  <a:pt x="76894" y="3583814"/>
                  <a:pt x="39915" y="3444952"/>
                </a:cubicBezTo>
                <a:cubicBezTo>
                  <a:pt x="33841" y="3422094"/>
                  <a:pt x="27079" y="3399606"/>
                  <a:pt x="20519" y="3376829"/>
                </a:cubicBezTo>
                <a:cubicBezTo>
                  <a:pt x="15966" y="3349608"/>
                  <a:pt x="11456" y="3322636"/>
                  <a:pt x="6901" y="3295416"/>
                </a:cubicBezTo>
                <a:cubicBezTo>
                  <a:pt x="6991" y="3288469"/>
                  <a:pt x="7850" y="3281651"/>
                  <a:pt x="7210" y="3274828"/>
                </a:cubicBezTo>
                <a:cubicBezTo>
                  <a:pt x="4947" y="3234387"/>
                  <a:pt x="696" y="3194023"/>
                  <a:pt x="179" y="3153548"/>
                </a:cubicBezTo>
                <a:cubicBezTo>
                  <a:pt x="-2580" y="2992020"/>
                  <a:pt x="26782" y="2835646"/>
                  <a:pt x="78521" y="2682975"/>
                </a:cubicBezTo>
                <a:cubicBezTo>
                  <a:pt x="144983" y="2486764"/>
                  <a:pt x="243375" y="2306522"/>
                  <a:pt x="359297" y="2135414"/>
                </a:cubicBezTo>
                <a:cubicBezTo>
                  <a:pt x="484810" y="1949864"/>
                  <a:pt x="627919" y="1778316"/>
                  <a:pt x="782721" y="1616878"/>
                </a:cubicBezTo>
                <a:cubicBezTo>
                  <a:pt x="1140613" y="1243310"/>
                  <a:pt x="1535843" y="913556"/>
                  <a:pt x="1960087" y="618229"/>
                </a:cubicBezTo>
                <a:cubicBezTo>
                  <a:pt x="2187213" y="460097"/>
                  <a:pt x="2424198" y="319056"/>
                  <a:pt x="2677229" y="206653"/>
                </a:cubicBezTo>
                <a:cubicBezTo>
                  <a:pt x="2840366" y="133929"/>
                  <a:pt x="3007330" y="72117"/>
                  <a:pt x="3183685" y="39540"/>
                </a:cubicBezTo>
                <a:cubicBezTo>
                  <a:pt x="3192644" y="37785"/>
                  <a:pt x="3201025" y="34073"/>
                  <a:pt x="3209573" y="31358"/>
                </a:cubicBezTo>
                <a:cubicBezTo>
                  <a:pt x="3242659" y="25827"/>
                  <a:pt x="3275986" y="20252"/>
                  <a:pt x="3309070" y="14718"/>
                </a:cubicBezTo>
                <a:cubicBezTo>
                  <a:pt x="3320512" y="14345"/>
                  <a:pt x="3331877" y="15011"/>
                  <a:pt x="3343067" y="13139"/>
                </a:cubicBezTo>
                <a:cubicBezTo>
                  <a:pt x="3383227" y="6551"/>
                  <a:pt x="3423542" y="2760"/>
                  <a:pt x="3463959" y="10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0215EE-62C1-4DC3-8BD7-A1AB64D70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290" y="996632"/>
            <a:ext cx="5714877" cy="4985971"/>
          </a:xfrm>
          <a:custGeom>
            <a:avLst/>
            <a:gdLst>
              <a:gd name="connsiteX0" fmla="*/ 887392 w 5714877"/>
              <a:gd name="connsiteY0" fmla="*/ 100 h 4985971"/>
              <a:gd name="connsiteX1" fmla="*/ 2312688 w 5714877"/>
              <a:gd name="connsiteY1" fmla="*/ 348901 h 4985971"/>
              <a:gd name="connsiteX2" fmla="*/ 4351711 w 5714877"/>
              <a:gd name="connsiteY2" fmla="*/ 471273 h 4985971"/>
              <a:gd name="connsiteX3" fmla="*/ 5253412 w 5714877"/>
              <a:gd name="connsiteY3" fmla="*/ 2539498 h 4985971"/>
              <a:gd name="connsiteX4" fmla="*/ 4413637 w 5714877"/>
              <a:gd name="connsiteY4" fmla="*/ 3868963 h 4985971"/>
              <a:gd name="connsiteX5" fmla="*/ 2089151 w 5714877"/>
              <a:gd name="connsiteY5" fmla="*/ 4257227 h 4985971"/>
              <a:gd name="connsiteX6" fmla="*/ 701104 w 5714877"/>
              <a:gd name="connsiteY6" fmla="*/ 1886851 h 4985971"/>
              <a:gd name="connsiteX7" fmla="*/ 204187 w 5714877"/>
              <a:gd name="connsiteY7" fmla="*/ 314154 h 4985971"/>
              <a:gd name="connsiteX8" fmla="*/ 887392 w 5714877"/>
              <a:gd name="connsiteY8" fmla="*/ 100 h 49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4877" h="4985971">
                <a:moveTo>
                  <a:pt x="887392" y="100"/>
                </a:moveTo>
                <a:cubicBezTo>
                  <a:pt x="1314652" y="-5300"/>
                  <a:pt x="1809540" y="211045"/>
                  <a:pt x="2312688" y="348901"/>
                </a:cubicBezTo>
                <a:cubicBezTo>
                  <a:pt x="3347303" y="629902"/>
                  <a:pt x="3504383" y="394224"/>
                  <a:pt x="4351711" y="471273"/>
                </a:cubicBezTo>
                <a:cubicBezTo>
                  <a:pt x="5337994" y="560407"/>
                  <a:pt x="6318235" y="1475926"/>
                  <a:pt x="5253412" y="2539498"/>
                </a:cubicBezTo>
                <a:cubicBezTo>
                  <a:pt x="4830504" y="2962509"/>
                  <a:pt x="4561655" y="3346241"/>
                  <a:pt x="4413637" y="3868963"/>
                </a:cubicBezTo>
                <a:cubicBezTo>
                  <a:pt x="4004322" y="5310224"/>
                  <a:pt x="2552839" y="5264902"/>
                  <a:pt x="2089151" y="4257227"/>
                </a:cubicBezTo>
                <a:cubicBezTo>
                  <a:pt x="1697960" y="3405161"/>
                  <a:pt x="1767438" y="2708702"/>
                  <a:pt x="701104" y="1886851"/>
                </a:cubicBezTo>
                <a:cubicBezTo>
                  <a:pt x="142261" y="1457797"/>
                  <a:pt x="-262523" y="861048"/>
                  <a:pt x="204187" y="314154"/>
                </a:cubicBezTo>
                <a:cubicBezTo>
                  <a:pt x="399027" y="86408"/>
                  <a:pt x="631037" y="3340"/>
                  <a:pt x="887392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8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8F7923-187C-4392-B880-2A1F0F2D01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484" y="0"/>
            <a:ext cx="4815406" cy="6286500"/>
          </a:xfrm>
          <a:custGeom>
            <a:avLst/>
            <a:gdLst>
              <a:gd name="connsiteX0" fmla="*/ 659108 w 4815406"/>
              <a:gd name="connsiteY0" fmla="*/ 5871021 h 6286500"/>
              <a:gd name="connsiteX1" fmla="*/ 878177 w 4815406"/>
              <a:gd name="connsiteY1" fmla="*/ 5871021 h 6286500"/>
              <a:gd name="connsiteX2" fmla="*/ 878177 w 4815406"/>
              <a:gd name="connsiteY2" fmla="*/ 6106989 h 6286500"/>
              <a:gd name="connsiteX3" fmla="*/ 659108 w 4815406"/>
              <a:gd name="connsiteY3" fmla="*/ 6106989 h 6286500"/>
              <a:gd name="connsiteX4" fmla="*/ 369801 w 4815406"/>
              <a:gd name="connsiteY4" fmla="*/ 5871021 h 6286500"/>
              <a:gd name="connsiteX5" fmla="*/ 588870 w 4815406"/>
              <a:gd name="connsiteY5" fmla="*/ 5871021 h 6286500"/>
              <a:gd name="connsiteX6" fmla="*/ 588870 w 4815406"/>
              <a:gd name="connsiteY6" fmla="*/ 6106989 h 6286500"/>
              <a:gd name="connsiteX7" fmla="*/ 369801 w 4815406"/>
              <a:gd name="connsiteY7" fmla="*/ 6106989 h 6286500"/>
              <a:gd name="connsiteX8" fmla="*/ 369801 w 4815406"/>
              <a:gd name="connsiteY8" fmla="*/ 5506009 h 6286500"/>
              <a:gd name="connsiteX9" fmla="*/ 1167485 w 4815406"/>
              <a:gd name="connsiteY9" fmla="*/ 5506009 h 6286500"/>
              <a:gd name="connsiteX10" fmla="*/ 1167485 w 4815406"/>
              <a:gd name="connsiteY10" fmla="*/ 5741977 h 6286500"/>
              <a:gd name="connsiteX11" fmla="*/ 369801 w 4815406"/>
              <a:gd name="connsiteY11" fmla="*/ 5741977 h 6286500"/>
              <a:gd name="connsiteX12" fmla="*/ 3255255 w 4815406"/>
              <a:gd name="connsiteY12" fmla="*/ 5237200 h 6286500"/>
              <a:gd name="connsiteX13" fmla="*/ 4310363 w 4815406"/>
              <a:gd name="connsiteY13" fmla="*/ 5237200 h 6286500"/>
              <a:gd name="connsiteX14" fmla="*/ 4310363 w 4815406"/>
              <a:gd name="connsiteY14" fmla="*/ 5808226 h 6286500"/>
              <a:gd name="connsiteX15" fmla="*/ 3255255 w 4815406"/>
              <a:gd name="connsiteY15" fmla="*/ 5808226 h 6286500"/>
              <a:gd name="connsiteX16" fmla="*/ 4090113 w 4815406"/>
              <a:gd name="connsiteY16" fmla="*/ 4069806 h 6286500"/>
              <a:gd name="connsiteX17" fmla="*/ 4815406 w 4815406"/>
              <a:gd name="connsiteY17" fmla="*/ 4069806 h 6286500"/>
              <a:gd name="connsiteX18" fmla="*/ 4815406 w 4815406"/>
              <a:gd name="connsiteY18" fmla="*/ 5122980 h 6286500"/>
              <a:gd name="connsiteX19" fmla="*/ 4090113 w 4815406"/>
              <a:gd name="connsiteY19" fmla="*/ 5122980 h 6286500"/>
              <a:gd name="connsiteX20" fmla="*/ 3255256 w 4815406"/>
              <a:gd name="connsiteY20" fmla="*/ 4069806 h 6286500"/>
              <a:gd name="connsiteX21" fmla="*/ 3832302 w 4815406"/>
              <a:gd name="connsiteY21" fmla="*/ 4069806 h 6286500"/>
              <a:gd name="connsiteX22" fmla="*/ 3832302 w 4815406"/>
              <a:gd name="connsiteY22" fmla="*/ 5122980 h 6286500"/>
              <a:gd name="connsiteX23" fmla="*/ 3255256 w 4815406"/>
              <a:gd name="connsiteY23" fmla="*/ 5122980 h 6286500"/>
              <a:gd name="connsiteX24" fmla="*/ 1840541 w 4815406"/>
              <a:gd name="connsiteY24" fmla="*/ 4069806 h 6286500"/>
              <a:gd name="connsiteX25" fmla="*/ 3115865 w 4815406"/>
              <a:gd name="connsiteY25" fmla="*/ 4069806 h 6286500"/>
              <a:gd name="connsiteX26" fmla="*/ 3115865 w 4815406"/>
              <a:gd name="connsiteY26" fmla="*/ 6286500 h 6286500"/>
              <a:gd name="connsiteX27" fmla="*/ 1840541 w 4815406"/>
              <a:gd name="connsiteY27" fmla="*/ 6286500 h 6286500"/>
              <a:gd name="connsiteX28" fmla="*/ 0 w 4815406"/>
              <a:gd name="connsiteY28" fmla="*/ 1515968 h 6286500"/>
              <a:gd name="connsiteX29" fmla="*/ 257610 w 4815406"/>
              <a:gd name="connsiteY29" fmla="*/ 1515968 h 6286500"/>
              <a:gd name="connsiteX30" fmla="*/ 257610 w 4815406"/>
              <a:gd name="connsiteY30" fmla="*/ 5342031 h 6286500"/>
              <a:gd name="connsiteX31" fmla="*/ 0 w 4815406"/>
              <a:gd name="connsiteY31" fmla="*/ 5342031 h 6286500"/>
              <a:gd name="connsiteX32" fmla="*/ 4529961 w 4815406"/>
              <a:gd name="connsiteY32" fmla="*/ 1207917 h 6286500"/>
              <a:gd name="connsiteX33" fmla="*/ 4796116 w 4815406"/>
              <a:gd name="connsiteY33" fmla="*/ 1207917 h 6286500"/>
              <a:gd name="connsiteX34" fmla="*/ 4796116 w 4815406"/>
              <a:gd name="connsiteY34" fmla="*/ 3911146 h 6286500"/>
              <a:gd name="connsiteX35" fmla="*/ 4529961 w 4815406"/>
              <a:gd name="connsiteY35" fmla="*/ 3911146 h 6286500"/>
              <a:gd name="connsiteX36" fmla="*/ 369801 w 4815406"/>
              <a:gd name="connsiteY36" fmla="*/ 1175116 h 6286500"/>
              <a:gd name="connsiteX37" fmla="*/ 1701149 w 4815406"/>
              <a:gd name="connsiteY37" fmla="*/ 1175116 h 6286500"/>
              <a:gd name="connsiteX38" fmla="*/ 1701149 w 4815406"/>
              <a:gd name="connsiteY38" fmla="*/ 5418293 h 6286500"/>
              <a:gd name="connsiteX39" fmla="*/ 369801 w 4815406"/>
              <a:gd name="connsiteY39" fmla="*/ 5418293 h 6286500"/>
              <a:gd name="connsiteX40" fmla="*/ 0 w 4815406"/>
              <a:gd name="connsiteY40" fmla="*/ 981984 h 6286500"/>
              <a:gd name="connsiteX41" fmla="*/ 257610 w 4815406"/>
              <a:gd name="connsiteY41" fmla="*/ 981984 h 6286500"/>
              <a:gd name="connsiteX42" fmla="*/ 257610 w 4815406"/>
              <a:gd name="connsiteY42" fmla="*/ 1354513 h 6286500"/>
              <a:gd name="connsiteX43" fmla="*/ 0 w 4815406"/>
              <a:gd name="connsiteY43" fmla="*/ 1354513 h 6286500"/>
              <a:gd name="connsiteX44" fmla="*/ 369801 w 4815406"/>
              <a:gd name="connsiteY44" fmla="*/ 618258 h 6286500"/>
              <a:gd name="connsiteX45" fmla="*/ 1701149 w 4815406"/>
              <a:gd name="connsiteY45" fmla="*/ 618258 h 6286500"/>
              <a:gd name="connsiteX46" fmla="*/ 1701149 w 4815406"/>
              <a:gd name="connsiteY46" fmla="*/ 1087400 h 6286500"/>
              <a:gd name="connsiteX47" fmla="*/ 369801 w 4815406"/>
              <a:gd name="connsiteY47" fmla="*/ 1087400 h 6286500"/>
              <a:gd name="connsiteX48" fmla="*/ 4529961 w 4815406"/>
              <a:gd name="connsiteY48" fmla="*/ 550541 h 6286500"/>
              <a:gd name="connsiteX49" fmla="*/ 4796116 w 4815406"/>
              <a:gd name="connsiteY49" fmla="*/ 550541 h 6286500"/>
              <a:gd name="connsiteX50" fmla="*/ 4796116 w 4815406"/>
              <a:gd name="connsiteY50" fmla="*/ 1049255 h 6286500"/>
              <a:gd name="connsiteX51" fmla="*/ 4529961 w 4815406"/>
              <a:gd name="connsiteY51" fmla="*/ 1049255 h 6286500"/>
              <a:gd name="connsiteX52" fmla="*/ 1829635 w 4815406"/>
              <a:gd name="connsiteY52" fmla="*/ 340458 h 6286500"/>
              <a:gd name="connsiteX53" fmla="*/ 4378638 w 4815406"/>
              <a:gd name="connsiteY53" fmla="*/ 340458 h 6286500"/>
              <a:gd name="connsiteX54" fmla="*/ 4378638 w 4815406"/>
              <a:gd name="connsiteY54" fmla="*/ 3911146 h 6286500"/>
              <a:gd name="connsiteX55" fmla="*/ 1829635 w 4815406"/>
              <a:gd name="connsiteY55" fmla="*/ 3911146 h 6286500"/>
              <a:gd name="connsiteX56" fmla="*/ 369801 w 4815406"/>
              <a:gd name="connsiteY56" fmla="*/ 294574 h 6286500"/>
              <a:gd name="connsiteX57" fmla="*/ 1167485 w 4815406"/>
              <a:gd name="connsiteY57" fmla="*/ 294574 h 6286500"/>
              <a:gd name="connsiteX58" fmla="*/ 1167485 w 4815406"/>
              <a:gd name="connsiteY58" fmla="*/ 530543 h 6286500"/>
              <a:gd name="connsiteX59" fmla="*/ 369801 w 4815406"/>
              <a:gd name="connsiteY59" fmla="*/ 530543 h 6286500"/>
              <a:gd name="connsiteX60" fmla="*/ 4534245 w 4815406"/>
              <a:gd name="connsiteY60" fmla="*/ 0 h 6286500"/>
              <a:gd name="connsiteX61" fmla="*/ 4800400 w 4815406"/>
              <a:gd name="connsiteY61" fmla="*/ 0 h 6286500"/>
              <a:gd name="connsiteX62" fmla="*/ 4800400 w 4815406"/>
              <a:gd name="connsiteY62" fmla="*/ 405228 h 6286500"/>
              <a:gd name="connsiteX63" fmla="*/ 4534245 w 4815406"/>
              <a:gd name="connsiteY63" fmla="*/ 405228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815406" h="6286500">
                <a:moveTo>
                  <a:pt x="659108" y="5871021"/>
                </a:moveTo>
                <a:lnTo>
                  <a:pt x="878177" y="5871021"/>
                </a:lnTo>
                <a:lnTo>
                  <a:pt x="878177" y="6106989"/>
                </a:lnTo>
                <a:lnTo>
                  <a:pt x="659108" y="6106989"/>
                </a:lnTo>
                <a:close/>
                <a:moveTo>
                  <a:pt x="369801" y="5871021"/>
                </a:moveTo>
                <a:lnTo>
                  <a:pt x="588870" y="5871021"/>
                </a:lnTo>
                <a:lnTo>
                  <a:pt x="588870" y="6106989"/>
                </a:lnTo>
                <a:lnTo>
                  <a:pt x="369801" y="6106989"/>
                </a:lnTo>
                <a:close/>
                <a:moveTo>
                  <a:pt x="369801" y="5506009"/>
                </a:moveTo>
                <a:lnTo>
                  <a:pt x="1167485" y="5506009"/>
                </a:lnTo>
                <a:lnTo>
                  <a:pt x="1167485" y="5741977"/>
                </a:lnTo>
                <a:lnTo>
                  <a:pt x="369801" y="5741977"/>
                </a:lnTo>
                <a:close/>
                <a:moveTo>
                  <a:pt x="3255255" y="5237200"/>
                </a:moveTo>
                <a:lnTo>
                  <a:pt x="4310363" y="5237200"/>
                </a:lnTo>
                <a:lnTo>
                  <a:pt x="4310363" y="5808226"/>
                </a:lnTo>
                <a:lnTo>
                  <a:pt x="3255255" y="5808226"/>
                </a:lnTo>
                <a:close/>
                <a:moveTo>
                  <a:pt x="4090113" y="4069806"/>
                </a:moveTo>
                <a:lnTo>
                  <a:pt x="4815406" y="4069806"/>
                </a:lnTo>
                <a:lnTo>
                  <a:pt x="4815406" y="5122980"/>
                </a:lnTo>
                <a:lnTo>
                  <a:pt x="4090113" y="5122980"/>
                </a:lnTo>
                <a:close/>
                <a:moveTo>
                  <a:pt x="3255256" y="4069806"/>
                </a:moveTo>
                <a:lnTo>
                  <a:pt x="3832302" y="4069806"/>
                </a:lnTo>
                <a:lnTo>
                  <a:pt x="3832302" y="5122980"/>
                </a:lnTo>
                <a:lnTo>
                  <a:pt x="3255256" y="5122980"/>
                </a:lnTo>
                <a:close/>
                <a:moveTo>
                  <a:pt x="1840541" y="4069806"/>
                </a:moveTo>
                <a:lnTo>
                  <a:pt x="3115865" y="4069806"/>
                </a:lnTo>
                <a:lnTo>
                  <a:pt x="3115865" y="6286500"/>
                </a:lnTo>
                <a:lnTo>
                  <a:pt x="1840541" y="6286500"/>
                </a:lnTo>
                <a:close/>
                <a:moveTo>
                  <a:pt x="0" y="1515968"/>
                </a:moveTo>
                <a:lnTo>
                  <a:pt x="257610" y="1515968"/>
                </a:lnTo>
                <a:lnTo>
                  <a:pt x="257610" y="5342031"/>
                </a:lnTo>
                <a:lnTo>
                  <a:pt x="0" y="5342031"/>
                </a:lnTo>
                <a:close/>
                <a:moveTo>
                  <a:pt x="4529961" y="1207917"/>
                </a:moveTo>
                <a:lnTo>
                  <a:pt x="4796116" y="1207917"/>
                </a:lnTo>
                <a:lnTo>
                  <a:pt x="4796116" y="3911146"/>
                </a:lnTo>
                <a:lnTo>
                  <a:pt x="4529961" y="3911146"/>
                </a:lnTo>
                <a:close/>
                <a:moveTo>
                  <a:pt x="369801" y="1175116"/>
                </a:moveTo>
                <a:lnTo>
                  <a:pt x="1701149" y="1175116"/>
                </a:lnTo>
                <a:lnTo>
                  <a:pt x="1701149" y="5418293"/>
                </a:lnTo>
                <a:lnTo>
                  <a:pt x="369801" y="5418293"/>
                </a:lnTo>
                <a:close/>
                <a:moveTo>
                  <a:pt x="0" y="981984"/>
                </a:moveTo>
                <a:lnTo>
                  <a:pt x="257610" y="981984"/>
                </a:lnTo>
                <a:lnTo>
                  <a:pt x="257610" y="1354513"/>
                </a:lnTo>
                <a:lnTo>
                  <a:pt x="0" y="1354513"/>
                </a:lnTo>
                <a:close/>
                <a:moveTo>
                  <a:pt x="369801" y="618258"/>
                </a:moveTo>
                <a:lnTo>
                  <a:pt x="1701149" y="618258"/>
                </a:lnTo>
                <a:lnTo>
                  <a:pt x="1701149" y="1087400"/>
                </a:lnTo>
                <a:lnTo>
                  <a:pt x="369801" y="1087400"/>
                </a:lnTo>
                <a:close/>
                <a:moveTo>
                  <a:pt x="4529961" y="550541"/>
                </a:moveTo>
                <a:lnTo>
                  <a:pt x="4796116" y="550541"/>
                </a:lnTo>
                <a:lnTo>
                  <a:pt x="4796116" y="1049255"/>
                </a:lnTo>
                <a:lnTo>
                  <a:pt x="4529961" y="1049255"/>
                </a:lnTo>
                <a:close/>
                <a:moveTo>
                  <a:pt x="1829635" y="340458"/>
                </a:moveTo>
                <a:lnTo>
                  <a:pt x="4378638" y="340458"/>
                </a:lnTo>
                <a:lnTo>
                  <a:pt x="4378638" y="3911146"/>
                </a:lnTo>
                <a:lnTo>
                  <a:pt x="1829635" y="3911146"/>
                </a:lnTo>
                <a:close/>
                <a:moveTo>
                  <a:pt x="369801" y="294574"/>
                </a:moveTo>
                <a:lnTo>
                  <a:pt x="1167485" y="294574"/>
                </a:lnTo>
                <a:lnTo>
                  <a:pt x="1167485" y="530543"/>
                </a:lnTo>
                <a:lnTo>
                  <a:pt x="369801" y="530543"/>
                </a:lnTo>
                <a:close/>
                <a:moveTo>
                  <a:pt x="4534245" y="0"/>
                </a:moveTo>
                <a:lnTo>
                  <a:pt x="4800400" y="0"/>
                </a:lnTo>
                <a:lnTo>
                  <a:pt x="4800400" y="405228"/>
                </a:lnTo>
                <a:lnTo>
                  <a:pt x="4534245" y="4052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7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7D3DD6-4F12-4CEB-903A-7E492BD8AC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8" y="685800"/>
            <a:ext cx="5410201" cy="3374136"/>
          </a:xfrm>
          <a:custGeom>
            <a:avLst/>
            <a:gdLst>
              <a:gd name="connsiteX0" fmla="*/ 0 w 5410201"/>
              <a:gd name="connsiteY0" fmla="*/ 0 h 3374136"/>
              <a:gd name="connsiteX1" fmla="*/ 5410201 w 5410201"/>
              <a:gd name="connsiteY1" fmla="*/ 0 h 3374136"/>
              <a:gd name="connsiteX2" fmla="*/ 5410201 w 5410201"/>
              <a:gd name="connsiteY2" fmla="*/ 3374136 h 3374136"/>
              <a:gd name="connsiteX3" fmla="*/ 0 w 5410201"/>
              <a:gd name="connsiteY3" fmla="*/ 3374136 h 33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1" h="3374136">
                <a:moveTo>
                  <a:pt x="0" y="0"/>
                </a:moveTo>
                <a:lnTo>
                  <a:pt x="5410201" y="0"/>
                </a:lnTo>
                <a:lnTo>
                  <a:pt x="5410201" y="3374136"/>
                </a:lnTo>
                <a:lnTo>
                  <a:pt x="0" y="3374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1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A94DF7-5B13-4376-97E1-DE6DC36E7A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3352800" cy="6858000"/>
          </a:xfrm>
          <a:custGeom>
            <a:avLst/>
            <a:gdLst>
              <a:gd name="connsiteX0" fmla="*/ 0 w 3352800"/>
              <a:gd name="connsiteY0" fmla="*/ 0 h 6858000"/>
              <a:gd name="connsiteX1" fmla="*/ 3352800 w 3352800"/>
              <a:gd name="connsiteY1" fmla="*/ 0 h 6858000"/>
              <a:gd name="connsiteX2" fmla="*/ 3352800 w 3352800"/>
              <a:gd name="connsiteY2" fmla="*/ 6858000 h 6858000"/>
              <a:gd name="connsiteX3" fmla="*/ 0 w 3352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6858000">
                <a:moveTo>
                  <a:pt x="0" y="0"/>
                </a:moveTo>
                <a:lnTo>
                  <a:pt x="3352800" y="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3CF6-B821-42AA-9088-F1D63D6CB53E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01785-D6AE-41F8-9A74-37B87C099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2"/>
            <a:ext cx="12191999" cy="6857999"/>
          </a:xfrm>
          <a:custGeom>
            <a:avLst/>
            <a:gdLst>
              <a:gd name="connsiteX0" fmla="*/ 11182502 w 12191999"/>
              <a:gd name="connsiteY0" fmla="*/ 5219537 h 6857999"/>
              <a:gd name="connsiteX1" fmla="*/ 11677626 w 12191999"/>
              <a:gd name="connsiteY1" fmla="*/ 6077316 h 6857999"/>
              <a:gd name="connsiteX2" fmla="*/ 12128232 w 12191999"/>
              <a:gd name="connsiteY2" fmla="*/ 6857999 h 6857999"/>
              <a:gd name="connsiteX3" fmla="*/ 10236776 w 12191999"/>
              <a:gd name="connsiteY3" fmla="*/ 6857999 h 6857999"/>
              <a:gd name="connsiteX4" fmla="*/ 10687380 w 12191999"/>
              <a:gd name="connsiteY4" fmla="*/ 6077316 h 6857999"/>
              <a:gd name="connsiteX5" fmla="*/ 9137233 w 12191999"/>
              <a:gd name="connsiteY5" fmla="*/ 5219537 h 6857999"/>
              <a:gd name="connsiteX6" fmla="*/ 9632394 w 12191999"/>
              <a:gd name="connsiteY6" fmla="*/ 6077316 h 6857999"/>
              <a:gd name="connsiteX7" fmla="*/ 10082997 w 12191999"/>
              <a:gd name="connsiteY7" fmla="*/ 6857999 h 6857999"/>
              <a:gd name="connsiteX8" fmla="*/ 8191507 w 12191999"/>
              <a:gd name="connsiteY8" fmla="*/ 6857999 h 6857999"/>
              <a:gd name="connsiteX9" fmla="*/ 8642110 w 12191999"/>
              <a:gd name="connsiteY9" fmla="*/ 6077316 h 6857999"/>
              <a:gd name="connsiteX10" fmla="*/ 956276 w 12191999"/>
              <a:gd name="connsiteY10" fmla="*/ 5219537 h 6857999"/>
              <a:gd name="connsiteX11" fmla="*/ 956277 w 12191999"/>
              <a:gd name="connsiteY11" fmla="*/ 5219541 h 6857999"/>
              <a:gd name="connsiteX12" fmla="*/ 956279 w 12191999"/>
              <a:gd name="connsiteY12" fmla="*/ 5219537 h 6857999"/>
              <a:gd name="connsiteX13" fmla="*/ 1451401 w 12191999"/>
              <a:gd name="connsiteY13" fmla="*/ 6077316 h 6857999"/>
              <a:gd name="connsiteX14" fmla="*/ 1902006 w 12191999"/>
              <a:gd name="connsiteY14" fmla="*/ 6857999 h 6857999"/>
              <a:gd name="connsiteX15" fmla="*/ 10551 w 12191999"/>
              <a:gd name="connsiteY15" fmla="*/ 6857999 h 6857999"/>
              <a:gd name="connsiteX16" fmla="*/ 461153 w 12191999"/>
              <a:gd name="connsiteY16" fmla="*/ 6077316 h 6857999"/>
              <a:gd name="connsiteX17" fmla="*/ 11214874 w 12191999"/>
              <a:gd name="connsiteY17" fmla="*/ 5200843 h 6857999"/>
              <a:gd name="connsiteX18" fmla="*/ 12191999 w 12191999"/>
              <a:gd name="connsiteY18" fmla="*/ 5200843 h 6857999"/>
              <a:gd name="connsiteX19" fmla="*/ 12191999 w 12191999"/>
              <a:gd name="connsiteY19" fmla="*/ 6857999 h 6857999"/>
              <a:gd name="connsiteX20" fmla="*/ 12171390 w 12191999"/>
              <a:gd name="connsiteY20" fmla="*/ 6857999 h 6857999"/>
              <a:gd name="connsiteX21" fmla="*/ 11709998 w 12191999"/>
              <a:gd name="connsiteY21" fmla="*/ 6058622 h 6857999"/>
              <a:gd name="connsiteX22" fmla="*/ 9169603 w 12191999"/>
              <a:gd name="connsiteY22" fmla="*/ 5200843 h 6857999"/>
              <a:gd name="connsiteX23" fmla="*/ 10159887 w 12191999"/>
              <a:gd name="connsiteY23" fmla="*/ 5200843 h 6857999"/>
              <a:gd name="connsiteX24" fmla="*/ 11150133 w 12191999"/>
              <a:gd name="connsiteY24" fmla="*/ 5200843 h 6857999"/>
              <a:gd name="connsiteX25" fmla="*/ 10655010 w 12191999"/>
              <a:gd name="connsiteY25" fmla="*/ 6058622 h 6857999"/>
              <a:gd name="connsiteX26" fmla="*/ 10193617 w 12191999"/>
              <a:gd name="connsiteY26" fmla="*/ 6857999 h 6857999"/>
              <a:gd name="connsiteX27" fmla="*/ 10126157 w 12191999"/>
              <a:gd name="connsiteY27" fmla="*/ 6857999 h 6857999"/>
              <a:gd name="connsiteX28" fmla="*/ 9664762 w 12191999"/>
              <a:gd name="connsiteY28" fmla="*/ 6058622 h 6857999"/>
              <a:gd name="connsiteX29" fmla="*/ 0 w 12191999"/>
              <a:gd name="connsiteY29" fmla="*/ 5200843 h 6857999"/>
              <a:gd name="connsiteX30" fmla="*/ 923894 w 12191999"/>
              <a:gd name="connsiteY30" fmla="*/ 5200843 h 6857999"/>
              <a:gd name="connsiteX31" fmla="*/ 428770 w 12191999"/>
              <a:gd name="connsiteY31" fmla="*/ 6058622 h 6857999"/>
              <a:gd name="connsiteX32" fmla="*/ 0 w 12191999"/>
              <a:gd name="connsiteY32" fmla="*/ 6801479 h 6857999"/>
              <a:gd name="connsiteX33" fmla="*/ 0 w 12191999"/>
              <a:gd name="connsiteY33" fmla="*/ 3562763 h 6857999"/>
              <a:gd name="connsiteX34" fmla="*/ 428780 w 12191999"/>
              <a:gd name="connsiteY34" fmla="*/ 4305636 h 6857999"/>
              <a:gd name="connsiteX35" fmla="*/ 923904 w 12191999"/>
              <a:gd name="connsiteY35" fmla="*/ 5163452 h 6857999"/>
              <a:gd name="connsiteX36" fmla="*/ 0 w 12191999"/>
              <a:gd name="connsiteY36" fmla="*/ 5163452 h 6857999"/>
              <a:gd name="connsiteX37" fmla="*/ 12191999 w 12191999"/>
              <a:gd name="connsiteY37" fmla="*/ 3470554 h 6857999"/>
              <a:gd name="connsiteX38" fmla="*/ 12191999 w 12191999"/>
              <a:gd name="connsiteY38" fmla="*/ 5163452 h 6857999"/>
              <a:gd name="connsiteX39" fmla="*/ 11214874 w 12191999"/>
              <a:gd name="connsiteY39" fmla="*/ 5163452 h 6857999"/>
              <a:gd name="connsiteX40" fmla="*/ 11709998 w 12191999"/>
              <a:gd name="connsiteY40" fmla="*/ 4305636 h 6857999"/>
              <a:gd name="connsiteX41" fmla="*/ 10159887 w 12191999"/>
              <a:gd name="connsiteY41" fmla="*/ 3447821 h 6857999"/>
              <a:gd name="connsiteX42" fmla="*/ 10655010 w 12191999"/>
              <a:gd name="connsiteY42" fmla="*/ 4305636 h 6857999"/>
              <a:gd name="connsiteX43" fmla="*/ 11150133 w 12191999"/>
              <a:gd name="connsiteY43" fmla="*/ 5163452 h 6857999"/>
              <a:gd name="connsiteX44" fmla="*/ 10159887 w 12191999"/>
              <a:gd name="connsiteY44" fmla="*/ 5163452 h 6857999"/>
              <a:gd name="connsiteX45" fmla="*/ 9169603 w 12191999"/>
              <a:gd name="connsiteY45" fmla="*/ 5163452 h 6857999"/>
              <a:gd name="connsiteX46" fmla="*/ 9664762 w 12191999"/>
              <a:gd name="connsiteY46" fmla="*/ 4305636 h 6857999"/>
              <a:gd name="connsiteX47" fmla="*/ 10192256 w 12191999"/>
              <a:gd name="connsiteY47" fmla="*/ 3429128 h 6857999"/>
              <a:gd name="connsiteX48" fmla="*/ 11182502 w 12191999"/>
              <a:gd name="connsiteY48" fmla="*/ 3429128 h 6857999"/>
              <a:gd name="connsiteX49" fmla="*/ 12172752 w 12191999"/>
              <a:gd name="connsiteY49" fmla="*/ 3429128 h 6857999"/>
              <a:gd name="connsiteX50" fmla="*/ 11677626 w 12191999"/>
              <a:gd name="connsiteY50" fmla="*/ 4286943 h 6857999"/>
              <a:gd name="connsiteX51" fmla="*/ 11182502 w 12191999"/>
              <a:gd name="connsiteY51" fmla="*/ 5144758 h 6857999"/>
              <a:gd name="connsiteX52" fmla="*/ 10687380 w 12191999"/>
              <a:gd name="connsiteY52" fmla="*/ 4286943 h 6857999"/>
              <a:gd name="connsiteX53" fmla="*/ 1 w 12191999"/>
              <a:gd name="connsiteY53" fmla="*/ 3429128 h 6857999"/>
              <a:gd name="connsiteX54" fmla="*/ 956264 w 12191999"/>
              <a:gd name="connsiteY54" fmla="*/ 3429128 h 6857999"/>
              <a:gd name="connsiteX55" fmla="*/ 1946512 w 12191999"/>
              <a:gd name="connsiteY55" fmla="*/ 3429128 h 6857999"/>
              <a:gd name="connsiteX56" fmla="*/ 1451388 w 12191999"/>
              <a:gd name="connsiteY56" fmla="*/ 4286943 h 6857999"/>
              <a:gd name="connsiteX57" fmla="*/ 956264 w 12191999"/>
              <a:gd name="connsiteY57" fmla="*/ 5144758 h 6857999"/>
              <a:gd name="connsiteX58" fmla="*/ 461142 w 12191999"/>
              <a:gd name="connsiteY58" fmla="*/ 4286943 h 6857999"/>
              <a:gd name="connsiteX59" fmla="*/ 1 w 12191999"/>
              <a:gd name="connsiteY59" fmla="*/ 3488001 h 6857999"/>
              <a:gd name="connsiteX60" fmla="*/ 11182502 w 12191999"/>
              <a:gd name="connsiteY60" fmla="*/ 1676114 h 6857999"/>
              <a:gd name="connsiteX61" fmla="*/ 11677626 w 12191999"/>
              <a:gd name="connsiteY61" fmla="*/ 2533930 h 6857999"/>
              <a:gd name="connsiteX62" fmla="*/ 12172752 w 12191999"/>
              <a:gd name="connsiteY62" fmla="*/ 3391741 h 6857999"/>
              <a:gd name="connsiteX63" fmla="*/ 11182502 w 12191999"/>
              <a:gd name="connsiteY63" fmla="*/ 3391741 h 6857999"/>
              <a:gd name="connsiteX64" fmla="*/ 10192256 w 12191999"/>
              <a:gd name="connsiteY64" fmla="*/ 3391741 h 6857999"/>
              <a:gd name="connsiteX65" fmla="*/ 10687380 w 12191999"/>
              <a:gd name="connsiteY65" fmla="*/ 2533930 h 6857999"/>
              <a:gd name="connsiteX66" fmla="*/ 956275 w 12191999"/>
              <a:gd name="connsiteY66" fmla="*/ 1676114 h 6857999"/>
              <a:gd name="connsiteX67" fmla="*/ 1451397 w 12191999"/>
              <a:gd name="connsiteY67" fmla="*/ 2533930 h 6857999"/>
              <a:gd name="connsiteX68" fmla="*/ 1946522 w 12191999"/>
              <a:gd name="connsiteY68" fmla="*/ 3391741 h 6857999"/>
              <a:gd name="connsiteX69" fmla="*/ 956275 w 12191999"/>
              <a:gd name="connsiteY69" fmla="*/ 3391741 h 6857999"/>
              <a:gd name="connsiteX70" fmla="*/ 2 w 12191999"/>
              <a:gd name="connsiteY70" fmla="*/ 3391741 h 6857999"/>
              <a:gd name="connsiteX71" fmla="*/ 2 w 12191999"/>
              <a:gd name="connsiteY71" fmla="*/ 3332882 h 6857999"/>
              <a:gd name="connsiteX72" fmla="*/ 461152 w 12191999"/>
              <a:gd name="connsiteY72" fmla="*/ 2533930 h 6857999"/>
              <a:gd name="connsiteX73" fmla="*/ 1 w 12191999"/>
              <a:gd name="connsiteY73" fmla="*/ 1657419 h 6857999"/>
              <a:gd name="connsiteX74" fmla="*/ 923901 w 12191999"/>
              <a:gd name="connsiteY74" fmla="*/ 1657419 h 6857999"/>
              <a:gd name="connsiteX75" fmla="*/ 428776 w 12191999"/>
              <a:gd name="connsiteY75" fmla="*/ 2515234 h 6857999"/>
              <a:gd name="connsiteX76" fmla="*/ 1 w 12191999"/>
              <a:gd name="connsiteY76" fmla="*/ 3258098 h 6857999"/>
              <a:gd name="connsiteX77" fmla="*/ 988635 w 12191999"/>
              <a:gd name="connsiteY77" fmla="*/ 1657417 h 6857999"/>
              <a:gd name="connsiteX78" fmla="*/ 1978881 w 12191999"/>
              <a:gd name="connsiteY78" fmla="*/ 1657417 h 6857999"/>
              <a:gd name="connsiteX79" fmla="*/ 2969129 w 12191999"/>
              <a:gd name="connsiteY79" fmla="*/ 1657417 h 6857999"/>
              <a:gd name="connsiteX80" fmla="*/ 2474005 w 12191999"/>
              <a:gd name="connsiteY80" fmla="*/ 2515232 h 6857999"/>
              <a:gd name="connsiteX81" fmla="*/ 1978881 w 12191999"/>
              <a:gd name="connsiteY81" fmla="*/ 3373047 h 6857999"/>
              <a:gd name="connsiteX82" fmla="*/ 1483758 w 12191999"/>
              <a:gd name="connsiteY82" fmla="*/ 2515232 h 6857999"/>
              <a:gd name="connsiteX83" fmla="*/ 11214874 w 12191999"/>
              <a:gd name="connsiteY83" fmla="*/ 1657416 h 6857999"/>
              <a:gd name="connsiteX84" fmla="*/ 12191999 w 12191999"/>
              <a:gd name="connsiteY84" fmla="*/ 1657416 h 6857999"/>
              <a:gd name="connsiteX85" fmla="*/ 12191999 w 12191999"/>
              <a:gd name="connsiteY85" fmla="*/ 3350314 h 6857999"/>
              <a:gd name="connsiteX86" fmla="*/ 11709998 w 12191999"/>
              <a:gd name="connsiteY86" fmla="*/ 2515232 h 6857999"/>
              <a:gd name="connsiteX87" fmla="*/ 1 w 12191999"/>
              <a:gd name="connsiteY87" fmla="*/ 19329 h 6857999"/>
              <a:gd name="connsiteX88" fmla="*/ 428789 w 12191999"/>
              <a:gd name="connsiteY88" fmla="*/ 762218 h 6857999"/>
              <a:gd name="connsiteX89" fmla="*/ 923913 w 12191999"/>
              <a:gd name="connsiteY89" fmla="*/ 1620035 h 6857999"/>
              <a:gd name="connsiteX90" fmla="*/ 1 w 12191999"/>
              <a:gd name="connsiteY90" fmla="*/ 1620035 h 6857999"/>
              <a:gd name="connsiteX91" fmla="*/ 2077228 w 12191999"/>
              <a:gd name="connsiteY91" fmla="*/ 1 h 6857999"/>
              <a:gd name="connsiteX92" fmla="*/ 3925809 w 12191999"/>
              <a:gd name="connsiteY92" fmla="*/ 1 h 6857999"/>
              <a:gd name="connsiteX93" fmla="*/ 3496625 w 12191999"/>
              <a:gd name="connsiteY93" fmla="*/ 743517 h 6857999"/>
              <a:gd name="connsiteX94" fmla="*/ 3001501 w 12191999"/>
              <a:gd name="connsiteY94" fmla="*/ 1601334 h 6857999"/>
              <a:gd name="connsiteX95" fmla="*/ 2506379 w 12191999"/>
              <a:gd name="connsiteY95" fmla="*/ 743517 h 6857999"/>
              <a:gd name="connsiteX96" fmla="*/ 1923712 w 12191999"/>
              <a:gd name="connsiteY96" fmla="*/ 1 h 6857999"/>
              <a:gd name="connsiteX97" fmla="*/ 2034072 w 12191999"/>
              <a:gd name="connsiteY97" fmla="*/ 1 h 6857999"/>
              <a:gd name="connsiteX98" fmla="*/ 2474018 w 12191999"/>
              <a:gd name="connsiteY98" fmla="*/ 762215 h 6857999"/>
              <a:gd name="connsiteX99" fmla="*/ 2969144 w 12191999"/>
              <a:gd name="connsiteY99" fmla="*/ 1620032 h 6857999"/>
              <a:gd name="connsiteX100" fmla="*/ 1978892 w 12191999"/>
              <a:gd name="connsiteY100" fmla="*/ 1620032 h 6857999"/>
              <a:gd name="connsiteX101" fmla="*/ 988646 w 12191999"/>
              <a:gd name="connsiteY101" fmla="*/ 1620032 h 6857999"/>
              <a:gd name="connsiteX102" fmla="*/ 1483768 w 12191999"/>
              <a:gd name="connsiteY102" fmla="*/ 762215 h 6857999"/>
              <a:gd name="connsiteX103" fmla="*/ 31998 w 12191999"/>
              <a:gd name="connsiteY103" fmla="*/ 1 h 6857999"/>
              <a:gd name="connsiteX104" fmla="*/ 1880545 w 12191999"/>
              <a:gd name="connsiteY104" fmla="*/ 1 h 6857999"/>
              <a:gd name="connsiteX105" fmla="*/ 1451394 w 12191999"/>
              <a:gd name="connsiteY105" fmla="*/ 743518 h 6857999"/>
              <a:gd name="connsiteX106" fmla="*/ 956272 w 12191999"/>
              <a:gd name="connsiteY106" fmla="*/ 1601336 h 6857999"/>
              <a:gd name="connsiteX107" fmla="*/ 461149 w 12191999"/>
              <a:gd name="connsiteY107" fmla="*/ 743518 h 6857999"/>
              <a:gd name="connsiteX108" fmla="*/ 12149941 w 12191999"/>
              <a:gd name="connsiteY108" fmla="*/ 0 h 6857999"/>
              <a:gd name="connsiteX109" fmla="*/ 12191999 w 12191999"/>
              <a:gd name="connsiteY109" fmla="*/ 0 h 6857999"/>
              <a:gd name="connsiteX110" fmla="*/ 12191999 w 12191999"/>
              <a:gd name="connsiteY110" fmla="*/ 1620033 h 6857999"/>
              <a:gd name="connsiteX111" fmla="*/ 11214874 w 12191999"/>
              <a:gd name="connsiteY111" fmla="*/ 1620033 h 6857999"/>
              <a:gd name="connsiteX112" fmla="*/ 11214875 w 12191999"/>
              <a:gd name="connsiteY112" fmla="*/ 1620032 h 6857999"/>
              <a:gd name="connsiteX113" fmla="*/ 11214874 w 12191999"/>
              <a:gd name="connsiteY113" fmla="*/ 1620032 h 6857999"/>
              <a:gd name="connsiteX114" fmla="*/ 11709998 w 12191999"/>
              <a:gd name="connsiteY114" fmla="*/ 762214 h 6857999"/>
              <a:gd name="connsiteX115" fmla="*/ 10258229 w 12191999"/>
              <a:gd name="connsiteY115" fmla="*/ 0 h 6857999"/>
              <a:gd name="connsiteX116" fmla="*/ 12106779 w 12191999"/>
              <a:gd name="connsiteY116" fmla="*/ 0 h 6857999"/>
              <a:gd name="connsiteX117" fmla="*/ 11677626 w 12191999"/>
              <a:gd name="connsiteY117" fmla="*/ 743516 h 6857999"/>
              <a:gd name="connsiteX118" fmla="*/ 11182502 w 12191999"/>
              <a:gd name="connsiteY118" fmla="*/ 1601333 h 6857999"/>
              <a:gd name="connsiteX119" fmla="*/ 10687380 w 12191999"/>
              <a:gd name="connsiteY119" fmla="*/ 7435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57999">
                <a:moveTo>
                  <a:pt x="11182502" y="5219537"/>
                </a:moveTo>
                <a:lnTo>
                  <a:pt x="11677626" y="6077316"/>
                </a:lnTo>
                <a:lnTo>
                  <a:pt x="12128232" y="6857999"/>
                </a:lnTo>
                <a:lnTo>
                  <a:pt x="10236776" y="6857999"/>
                </a:lnTo>
                <a:lnTo>
                  <a:pt x="10687380" y="6077316"/>
                </a:lnTo>
                <a:close/>
                <a:moveTo>
                  <a:pt x="9137233" y="5219537"/>
                </a:moveTo>
                <a:lnTo>
                  <a:pt x="9632394" y="6077316"/>
                </a:lnTo>
                <a:lnTo>
                  <a:pt x="10082997" y="6857999"/>
                </a:lnTo>
                <a:lnTo>
                  <a:pt x="8191507" y="6857999"/>
                </a:lnTo>
                <a:lnTo>
                  <a:pt x="8642110" y="6077316"/>
                </a:lnTo>
                <a:close/>
                <a:moveTo>
                  <a:pt x="956276" y="5219537"/>
                </a:moveTo>
                <a:lnTo>
                  <a:pt x="956277" y="5219541"/>
                </a:lnTo>
                <a:lnTo>
                  <a:pt x="956279" y="5219537"/>
                </a:lnTo>
                <a:lnTo>
                  <a:pt x="1451401" y="6077316"/>
                </a:lnTo>
                <a:lnTo>
                  <a:pt x="1902006" y="6857999"/>
                </a:lnTo>
                <a:lnTo>
                  <a:pt x="10551" y="6857999"/>
                </a:lnTo>
                <a:lnTo>
                  <a:pt x="461153" y="6077316"/>
                </a:lnTo>
                <a:close/>
                <a:moveTo>
                  <a:pt x="11214874" y="5200843"/>
                </a:moveTo>
                <a:lnTo>
                  <a:pt x="12191999" y="5200843"/>
                </a:lnTo>
                <a:lnTo>
                  <a:pt x="12191999" y="6857999"/>
                </a:lnTo>
                <a:lnTo>
                  <a:pt x="12171390" y="6857999"/>
                </a:lnTo>
                <a:lnTo>
                  <a:pt x="11709998" y="6058622"/>
                </a:lnTo>
                <a:close/>
                <a:moveTo>
                  <a:pt x="9169603" y="5200843"/>
                </a:moveTo>
                <a:lnTo>
                  <a:pt x="10159887" y="5200843"/>
                </a:lnTo>
                <a:lnTo>
                  <a:pt x="11150133" y="5200843"/>
                </a:lnTo>
                <a:lnTo>
                  <a:pt x="10655010" y="6058622"/>
                </a:lnTo>
                <a:lnTo>
                  <a:pt x="10193617" y="6857999"/>
                </a:lnTo>
                <a:lnTo>
                  <a:pt x="10126157" y="6857999"/>
                </a:lnTo>
                <a:lnTo>
                  <a:pt x="9664762" y="6058622"/>
                </a:lnTo>
                <a:close/>
                <a:moveTo>
                  <a:pt x="0" y="5200843"/>
                </a:moveTo>
                <a:lnTo>
                  <a:pt x="923894" y="5200843"/>
                </a:lnTo>
                <a:lnTo>
                  <a:pt x="428770" y="6058622"/>
                </a:lnTo>
                <a:lnTo>
                  <a:pt x="0" y="6801479"/>
                </a:lnTo>
                <a:close/>
                <a:moveTo>
                  <a:pt x="0" y="3562763"/>
                </a:moveTo>
                <a:lnTo>
                  <a:pt x="428780" y="4305636"/>
                </a:lnTo>
                <a:lnTo>
                  <a:pt x="923904" y="5163452"/>
                </a:lnTo>
                <a:lnTo>
                  <a:pt x="0" y="5163452"/>
                </a:lnTo>
                <a:close/>
                <a:moveTo>
                  <a:pt x="12191999" y="3470554"/>
                </a:moveTo>
                <a:lnTo>
                  <a:pt x="12191999" y="5163452"/>
                </a:lnTo>
                <a:lnTo>
                  <a:pt x="11214874" y="5163452"/>
                </a:lnTo>
                <a:lnTo>
                  <a:pt x="11709998" y="4305636"/>
                </a:lnTo>
                <a:close/>
                <a:moveTo>
                  <a:pt x="10159887" y="3447821"/>
                </a:moveTo>
                <a:lnTo>
                  <a:pt x="10655010" y="4305636"/>
                </a:lnTo>
                <a:lnTo>
                  <a:pt x="11150133" y="5163452"/>
                </a:lnTo>
                <a:lnTo>
                  <a:pt x="10159887" y="5163452"/>
                </a:lnTo>
                <a:lnTo>
                  <a:pt x="9169603" y="5163452"/>
                </a:lnTo>
                <a:lnTo>
                  <a:pt x="9664762" y="4305636"/>
                </a:lnTo>
                <a:close/>
                <a:moveTo>
                  <a:pt x="10192256" y="3429128"/>
                </a:moveTo>
                <a:lnTo>
                  <a:pt x="11182502" y="3429128"/>
                </a:lnTo>
                <a:lnTo>
                  <a:pt x="12172752" y="3429128"/>
                </a:lnTo>
                <a:lnTo>
                  <a:pt x="11677626" y="4286943"/>
                </a:lnTo>
                <a:lnTo>
                  <a:pt x="11182502" y="5144758"/>
                </a:lnTo>
                <a:lnTo>
                  <a:pt x="10687380" y="4286943"/>
                </a:lnTo>
                <a:close/>
                <a:moveTo>
                  <a:pt x="1" y="3429128"/>
                </a:moveTo>
                <a:lnTo>
                  <a:pt x="956264" y="3429128"/>
                </a:lnTo>
                <a:lnTo>
                  <a:pt x="1946512" y="3429128"/>
                </a:lnTo>
                <a:lnTo>
                  <a:pt x="1451388" y="4286943"/>
                </a:lnTo>
                <a:lnTo>
                  <a:pt x="956264" y="5144758"/>
                </a:lnTo>
                <a:lnTo>
                  <a:pt x="461142" y="4286943"/>
                </a:lnTo>
                <a:lnTo>
                  <a:pt x="1" y="3488001"/>
                </a:lnTo>
                <a:close/>
                <a:moveTo>
                  <a:pt x="11182502" y="1676114"/>
                </a:moveTo>
                <a:lnTo>
                  <a:pt x="11677626" y="2533930"/>
                </a:lnTo>
                <a:lnTo>
                  <a:pt x="12172752" y="3391741"/>
                </a:lnTo>
                <a:lnTo>
                  <a:pt x="11182502" y="3391741"/>
                </a:lnTo>
                <a:lnTo>
                  <a:pt x="10192256" y="3391741"/>
                </a:lnTo>
                <a:lnTo>
                  <a:pt x="10687380" y="2533930"/>
                </a:lnTo>
                <a:close/>
                <a:moveTo>
                  <a:pt x="956275" y="1676114"/>
                </a:moveTo>
                <a:lnTo>
                  <a:pt x="1451397" y="2533930"/>
                </a:lnTo>
                <a:lnTo>
                  <a:pt x="1946522" y="3391741"/>
                </a:lnTo>
                <a:lnTo>
                  <a:pt x="956275" y="3391741"/>
                </a:lnTo>
                <a:lnTo>
                  <a:pt x="2" y="3391741"/>
                </a:lnTo>
                <a:lnTo>
                  <a:pt x="2" y="3332882"/>
                </a:lnTo>
                <a:lnTo>
                  <a:pt x="461152" y="2533930"/>
                </a:lnTo>
                <a:close/>
                <a:moveTo>
                  <a:pt x="1" y="1657419"/>
                </a:moveTo>
                <a:lnTo>
                  <a:pt x="923901" y="1657419"/>
                </a:lnTo>
                <a:lnTo>
                  <a:pt x="428776" y="2515234"/>
                </a:lnTo>
                <a:lnTo>
                  <a:pt x="1" y="3258098"/>
                </a:lnTo>
                <a:close/>
                <a:moveTo>
                  <a:pt x="988635" y="1657417"/>
                </a:moveTo>
                <a:lnTo>
                  <a:pt x="1978881" y="1657417"/>
                </a:lnTo>
                <a:lnTo>
                  <a:pt x="2969129" y="1657417"/>
                </a:lnTo>
                <a:lnTo>
                  <a:pt x="2474005" y="2515232"/>
                </a:lnTo>
                <a:lnTo>
                  <a:pt x="1978881" y="3373047"/>
                </a:lnTo>
                <a:lnTo>
                  <a:pt x="1483758" y="2515232"/>
                </a:lnTo>
                <a:close/>
                <a:moveTo>
                  <a:pt x="11214874" y="1657416"/>
                </a:moveTo>
                <a:lnTo>
                  <a:pt x="12191999" y="1657416"/>
                </a:lnTo>
                <a:lnTo>
                  <a:pt x="12191999" y="3350314"/>
                </a:lnTo>
                <a:lnTo>
                  <a:pt x="11709998" y="2515232"/>
                </a:lnTo>
                <a:close/>
                <a:moveTo>
                  <a:pt x="1" y="19329"/>
                </a:moveTo>
                <a:lnTo>
                  <a:pt x="428789" y="762218"/>
                </a:lnTo>
                <a:lnTo>
                  <a:pt x="923913" y="1620035"/>
                </a:lnTo>
                <a:lnTo>
                  <a:pt x="1" y="1620035"/>
                </a:lnTo>
                <a:close/>
                <a:moveTo>
                  <a:pt x="2077228" y="1"/>
                </a:moveTo>
                <a:lnTo>
                  <a:pt x="3925809" y="1"/>
                </a:lnTo>
                <a:lnTo>
                  <a:pt x="3496625" y="743517"/>
                </a:lnTo>
                <a:lnTo>
                  <a:pt x="3001501" y="1601334"/>
                </a:lnTo>
                <a:lnTo>
                  <a:pt x="2506379" y="743517"/>
                </a:lnTo>
                <a:close/>
                <a:moveTo>
                  <a:pt x="1923712" y="1"/>
                </a:moveTo>
                <a:lnTo>
                  <a:pt x="2034072" y="1"/>
                </a:lnTo>
                <a:lnTo>
                  <a:pt x="2474018" y="762215"/>
                </a:lnTo>
                <a:lnTo>
                  <a:pt x="2969144" y="1620032"/>
                </a:lnTo>
                <a:lnTo>
                  <a:pt x="1978892" y="1620032"/>
                </a:lnTo>
                <a:lnTo>
                  <a:pt x="988646" y="1620032"/>
                </a:lnTo>
                <a:lnTo>
                  <a:pt x="1483768" y="762215"/>
                </a:lnTo>
                <a:close/>
                <a:moveTo>
                  <a:pt x="31998" y="1"/>
                </a:moveTo>
                <a:lnTo>
                  <a:pt x="1880545" y="1"/>
                </a:lnTo>
                <a:lnTo>
                  <a:pt x="1451394" y="743518"/>
                </a:lnTo>
                <a:lnTo>
                  <a:pt x="956272" y="1601336"/>
                </a:lnTo>
                <a:lnTo>
                  <a:pt x="461149" y="743518"/>
                </a:lnTo>
                <a:close/>
                <a:moveTo>
                  <a:pt x="12149941" y="0"/>
                </a:moveTo>
                <a:lnTo>
                  <a:pt x="12191999" y="0"/>
                </a:lnTo>
                <a:lnTo>
                  <a:pt x="12191999" y="1620033"/>
                </a:lnTo>
                <a:lnTo>
                  <a:pt x="11214874" y="1620033"/>
                </a:lnTo>
                <a:lnTo>
                  <a:pt x="11214875" y="1620032"/>
                </a:lnTo>
                <a:lnTo>
                  <a:pt x="11214874" y="1620032"/>
                </a:lnTo>
                <a:lnTo>
                  <a:pt x="11709998" y="762214"/>
                </a:lnTo>
                <a:close/>
                <a:moveTo>
                  <a:pt x="10258229" y="0"/>
                </a:moveTo>
                <a:lnTo>
                  <a:pt x="12106779" y="0"/>
                </a:lnTo>
                <a:lnTo>
                  <a:pt x="11677626" y="743516"/>
                </a:lnTo>
                <a:lnTo>
                  <a:pt x="11182502" y="1601333"/>
                </a:lnTo>
                <a:lnTo>
                  <a:pt x="10687380" y="743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616B8-1FCA-4487-8D64-8E7A1988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E64-4820-4AB1-9CA4-D4679F19503D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EE624-9222-4605-88EF-76E1FB5A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550B-3D6C-4A2F-9CEE-DA605026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44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19D0F6-6160-4CBE-87D7-52B963685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12" y="707234"/>
            <a:ext cx="5249001" cy="5625291"/>
          </a:xfrm>
          <a:custGeom>
            <a:avLst/>
            <a:gdLst>
              <a:gd name="connsiteX0" fmla="*/ 4509273 w 5249001"/>
              <a:gd name="connsiteY0" fmla="*/ 3917122 h 5625291"/>
              <a:gd name="connsiteX1" fmla="*/ 4879143 w 5249001"/>
              <a:gd name="connsiteY1" fmla="*/ 4130639 h 5625291"/>
              <a:gd name="connsiteX2" fmla="*/ 5249001 w 5249001"/>
              <a:gd name="connsiteY2" fmla="*/ 4344156 h 5625291"/>
              <a:gd name="connsiteX3" fmla="*/ 5249001 w 5249001"/>
              <a:gd name="connsiteY3" fmla="*/ 4771202 h 5625291"/>
              <a:gd name="connsiteX4" fmla="*/ 5249001 w 5249001"/>
              <a:gd name="connsiteY4" fmla="*/ 5198257 h 5625291"/>
              <a:gd name="connsiteX5" fmla="*/ 4879143 w 5249001"/>
              <a:gd name="connsiteY5" fmla="*/ 5411774 h 5625291"/>
              <a:gd name="connsiteX6" fmla="*/ 4509273 w 5249001"/>
              <a:gd name="connsiteY6" fmla="*/ 5625291 h 5625291"/>
              <a:gd name="connsiteX7" fmla="*/ 4139414 w 5249001"/>
              <a:gd name="connsiteY7" fmla="*/ 5411774 h 5625291"/>
              <a:gd name="connsiteX8" fmla="*/ 3769553 w 5249001"/>
              <a:gd name="connsiteY8" fmla="*/ 5198257 h 5625291"/>
              <a:gd name="connsiteX9" fmla="*/ 3769553 w 5249001"/>
              <a:gd name="connsiteY9" fmla="*/ 4771202 h 5625291"/>
              <a:gd name="connsiteX10" fmla="*/ 3769553 w 5249001"/>
              <a:gd name="connsiteY10" fmla="*/ 4344156 h 5625291"/>
              <a:gd name="connsiteX11" fmla="*/ 4139414 w 5249001"/>
              <a:gd name="connsiteY11" fmla="*/ 4130639 h 5625291"/>
              <a:gd name="connsiteX12" fmla="*/ 3001456 w 5249001"/>
              <a:gd name="connsiteY12" fmla="*/ 3917122 h 5625291"/>
              <a:gd name="connsiteX13" fmla="*/ 3371316 w 5249001"/>
              <a:gd name="connsiteY13" fmla="*/ 4130639 h 5625291"/>
              <a:gd name="connsiteX14" fmla="*/ 3741175 w 5249001"/>
              <a:gd name="connsiteY14" fmla="*/ 4344156 h 5625291"/>
              <a:gd name="connsiteX15" fmla="*/ 3741175 w 5249001"/>
              <a:gd name="connsiteY15" fmla="*/ 4771202 h 5625291"/>
              <a:gd name="connsiteX16" fmla="*/ 3741175 w 5249001"/>
              <a:gd name="connsiteY16" fmla="*/ 5198257 h 5625291"/>
              <a:gd name="connsiteX17" fmla="*/ 3371316 w 5249001"/>
              <a:gd name="connsiteY17" fmla="*/ 5411774 h 5625291"/>
              <a:gd name="connsiteX18" fmla="*/ 3001456 w 5249001"/>
              <a:gd name="connsiteY18" fmla="*/ 5625291 h 5625291"/>
              <a:gd name="connsiteX19" fmla="*/ 2631596 w 5249001"/>
              <a:gd name="connsiteY19" fmla="*/ 5411774 h 5625291"/>
              <a:gd name="connsiteX20" fmla="*/ 2261736 w 5249001"/>
              <a:gd name="connsiteY20" fmla="*/ 5198257 h 5625291"/>
              <a:gd name="connsiteX21" fmla="*/ 2261736 w 5249001"/>
              <a:gd name="connsiteY21" fmla="*/ 4771202 h 5625291"/>
              <a:gd name="connsiteX22" fmla="*/ 2261736 w 5249001"/>
              <a:gd name="connsiteY22" fmla="*/ 4344156 h 5625291"/>
              <a:gd name="connsiteX23" fmla="*/ 2631596 w 5249001"/>
              <a:gd name="connsiteY23" fmla="*/ 4130639 h 5625291"/>
              <a:gd name="connsiteX24" fmla="*/ 1493638 w 5249001"/>
              <a:gd name="connsiteY24" fmla="*/ 3917122 h 5625291"/>
              <a:gd name="connsiteX25" fmla="*/ 1863498 w 5249001"/>
              <a:gd name="connsiteY25" fmla="*/ 4130639 h 5625291"/>
              <a:gd name="connsiteX26" fmla="*/ 2233358 w 5249001"/>
              <a:gd name="connsiteY26" fmla="*/ 4344156 h 5625291"/>
              <a:gd name="connsiteX27" fmla="*/ 2233358 w 5249001"/>
              <a:gd name="connsiteY27" fmla="*/ 4771202 h 5625291"/>
              <a:gd name="connsiteX28" fmla="*/ 2233358 w 5249001"/>
              <a:gd name="connsiteY28" fmla="*/ 5198257 h 5625291"/>
              <a:gd name="connsiteX29" fmla="*/ 1863498 w 5249001"/>
              <a:gd name="connsiteY29" fmla="*/ 5411774 h 5625291"/>
              <a:gd name="connsiteX30" fmla="*/ 1493638 w 5249001"/>
              <a:gd name="connsiteY30" fmla="*/ 5625291 h 5625291"/>
              <a:gd name="connsiteX31" fmla="*/ 1123779 w 5249001"/>
              <a:gd name="connsiteY31" fmla="*/ 5411774 h 5625291"/>
              <a:gd name="connsiteX32" fmla="*/ 753909 w 5249001"/>
              <a:gd name="connsiteY32" fmla="*/ 5198257 h 5625291"/>
              <a:gd name="connsiteX33" fmla="*/ 753909 w 5249001"/>
              <a:gd name="connsiteY33" fmla="*/ 4771202 h 5625291"/>
              <a:gd name="connsiteX34" fmla="*/ 753909 w 5249001"/>
              <a:gd name="connsiteY34" fmla="*/ 4344156 h 5625291"/>
              <a:gd name="connsiteX35" fmla="*/ 1123779 w 5249001"/>
              <a:gd name="connsiteY35" fmla="*/ 4130639 h 5625291"/>
              <a:gd name="connsiteX36" fmla="*/ 3755363 w 5249001"/>
              <a:gd name="connsiteY36" fmla="*/ 2611415 h 5625291"/>
              <a:gd name="connsiteX37" fmla="*/ 4125223 w 5249001"/>
              <a:gd name="connsiteY37" fmla="*/ 2824932 h 5625291"/>
              <a:gd name="connsiteX38" fmla="*/ 4495082 w 5249001"/>
              <a:gd name="connsiteY38" fmla="*/ 3038449 h 5625291"/>
              <a:gd name="connsiteX39" fmla="*/ 4495082 w 5249001"/>
              <a:gd name="connsiteY39" fmla="*/ 3465495 h 5625291"/>
              <a:gd name="connsiteX40" fmla="*/ 4495082 w 5249001"/>
              <a:gd name="connsiteY40" fmla="*/ 3892549 h 5625291"/>
              <a:gd name="connsiteX41" fmla="*/ 4125223 w 5249001"/>
              <a:gd name="connsiteY41" fmla="*/ 4106067 h 5625291"/>
              <a:gd name="connsiteX42" fmla="*/ 3755363 w 5249001"/>
              <a:gd name="connsiteY42" fmla="*/ 4319584 h 5625291"/>
              <a:gd name="connsiteX43" fmla="*/ 3385503 w 5249001"/>
              <a:gd name="connsiteY43" fmla="*/ 4106067 h 5625291"/>
              <a:gd name="connsiteX44" fmla="*/ 3015643 w 5249001"/>
              <a:gd name="connsiteY44" fmla="*/ 3892549 h 5625291"/>
              <a:gd name="connsiteX45" fmla="*/ 3015643 w 5249001"/>
              <a:gd name="connsiteY45" fmla="*/ 3465495 h 5625291"/>
              <a:gd name="connsiteX46" fmla="*/ 3015643 w 5249001"/>
              <a:gd name="connsiteY46" fmla="*/ 3038449 h 5625291"/>
              <a:gd name="connsiteX47" fmla="*/ 3385503 w 5249001"/>
              <a:gd name="connsiteY47" fmla="*/ 2824932 h 5625291"/>
              <a:gd name="connsiteX48" fmla="*/ 2247546 w 5249001"/>
              <a:gd name="connsiteY48" fmla="*/ 2611415 h 5625291"/>
              <a:gd name="connsiteX49" fmla="*/ 2617406 w 5249001"/>
              <a:gd name="connsiteY49" fmla="*/ 2824932 h 5625291"/>
              <a:gd name="connsiteX50" fmla="*/ 2987265 w 5249001"/>
              <a:gd name="connsiteY50" fmla="*/ 3038449 h 5625291"/>
              <a:gd name="connsiteX51" fmla="*/ 2987265 w 5249001"/>
              <a:gd name="connsiteY51" fmla="*/ 3465495 h 5625291"/>
              <a:gd name="connsiteX52" fmla="*/ 2987265 w 5249001"/>
              <a:gd name="connsiteY52" fmla="*/ 3892549 h 5625291"/>
              <a:gd name="connsiteX53" fmla="*/ 2617406 w 5249001"/>
              <a:gd name="connsiteY53" fmla="*/ 4106067 h 5625291"/>
              <a:gd name="connsiteX54" fmla="*/ 2247546 w 5249001"/>
              <a:gd name="connsiteY54" fmla="*/ 4319584 h 5625291"/>
              <a:gd name="connsiteX55" fmla="*/ 1877686 w 5249001"/>
              <a:gd name="connsiteY55" fmla="*/ 4106067 h 5625291"/>
              <a:gd name="connsiteX56" fmla="*/ 1507826 w 5249001"/>
              <a:gd name="connsiteY56" fmla="*/ 3892549 h 5625291"/>
              <a:gd name="connsiteX57" fmla="*/ 1507826 w 5249001"/>
              <a:gd name="connsiteY57" fmla="*/ 3465495 h 5625291"/>
              <a:gd name="connsiteX58" fmla="*/ 1507826 w 5249001"/>
              <a:gd name="connsiteY58" fmla="*/ 3038449 h 5625291"/>
              <a:gd name="connsiteX59" fmla="*/ 1877686 w 5249001"/>
              <a:gd name="connsiteY59" fmla="*/ 2824932 h 5625291"/>
              <a:gd name="connsiteX60" fmla="*/ 739719 w 5249001"/>
              <a:gd name="connsiteY60" fmla="*/ 2611415 h 5625291"/>
              <a:gd name="connsiteX61" fmla="*/ 1109589 w 5249001"/>
              <a:gd name="connsiteY61" fmla="*/ 2824932 h 5625291"/>
              <a:gd name="connsiteX62" fmla="*/ 1479447 w 5249001"/>
              <a:gd name="connsiteY62" fmla="*/ 3038449 h 5625291"/>
              <a:gd name="connsiteX63" fmla="*/ 1479447 w 5249001"/>
              <a:gd name="connsiteY63" fmla="*/ 3465495 h 5625291"/>
              <a:gd name="connsiteX64" fmla="*/ 1479447 w 5249001"/>
              <a:gd name="connsiteY64" fmla="*/ 3892549 h 5625291"/>
              <a:gd name="connsiteX65" fmla="*/ 1109589 w 5249001"/>
              <a:gd name="connsiteY65" fmla="*/ 4106067 h 5625291"/>
              <a:gd name="connsiteX66" fmla="*/ 739719 w 5249001"/>
              <a:gd name="connsiteY66" fmla="*/ 4319584 h 5625291"/>
              <a:gd name="connsiteX67" fmla="*/ 369861 w 5249001"/>
              <a:gd name="connsiteY67" fmla="*/ 4106067 h 5625291"/>
              <a:gd name="connsiteX68" fmla="*/ 0 w 5249001"/>
              <a:gd name="connsiteY68" fmla="*/ 3892549 h 5625291"/>
              <a:gd name="connsiteX69" fmla="*/ 0 w 5249001"/>
              <a:gd name="connsiteY69" fmla="*/ 3465495 h 5625291"/>
              <a:gd name="connsiteX70" fmla="*/ 0 w 5249001"/>
              <a:gd name="connsiteY70" fmla="*/ 3038449 h 5625291"/>
              <a:gd name="connsiteX71" fmla="*/ 369861 w 5249001"/>
              <a:gd name="connsiteY71" fmla="*/ 2824932 h 5625291"/>
              <a:gd name="connsiteX72" fmla="*/ 1493638 w 5249001"/>
              <a:gd name="connsiteY72" fmla="*/ 1305708 h 5625291"/>
              <a:gd name="connsiteX73" fmla="*/ 1863498 w 5249001"/>
              <a:gd name="connsiteY73" fmla="*/ 1519226 h 5625291"/>
              <a:gd name="connsiteX74" fmla="*/ 2233358 w 5249001"/>
              <a:gd name="connsiteY74" fmla="*/ 1732742 h 5625291"/>
              <a:gd name="connsiteX75" fmla="*/ 2233358 w 5249001"/>
              <a:gd name="connsiteY75" fmla="*/ 2159797 h 5625291"/>
              <a:gd name="connsiteX76" fmla="*/ 2233358 w 5249001"/>
              <a:gd name="connsiteY76" fmla="*/ 2586842 h 5625291"/>
              <a:gd name="connsiteX77" fmla="*/ 1863498 w 5249001"/>
              <a:gd name="connsiteY77" fmla="*/ 2800359 h 5625291"/>
              <a:gd name="connsiteX78" fmla="*/ 1493638 w 5249001"/>
              <a:gd name="connsiteY78" fmla="*/ 3013877 h 5625291"/>
              <a:gd name="connsiteX79" fmla="*/ 1123779 w 5249001"/>
              <a:gd name="connsiteY79" fmla="*/ 2800359 h 5625291"/>
              <a:gd name="connsiteX80" fmla="*/ 753909 w 5249001"/>
              <a:gd name="connsiteY80" fmla="*/ 2586842 h 5625291"/>
              <a:gd name="connsiteX81" fmla="*/ 753909 w 5249001"/>
              <a:gd name="connsiteY81" fmla="*/ 2159797 h 5625291"/>
              <a:gd name="connsiteX82" fmla="*/ 753909 w 5249001"/>
              <a:gd name="connsiteY82" fmla="*/ 1732742 h 5625291"/>
              <a:gd name="connsiteX83" fmla="*/ 1123779 w 5249001"/>
              <a:gd name="connsiteY83" fmla="*/ 1519226 h 5625291"/>
              <a:gd name="connsiteX84" fmla="*/ 4509273 w 5249001"/>
              <a:gd name="connsiteY84" fmla="*/ 1305707 h 5625291"/>
              <a:gd name="connsiteX85" fmla="*/ 4879143 w 5249001"/>
              <a:gd name="connsiteY85" fmla="*/ 1519225 h 5625291"/>
              <a:gd name="connsiteX86" fmla="*/ 5249001 w 5249001"/>
              <a:gd name="connsiteY86" fmla="*/ 1732742 h 5625291"/>
              <a:gd name="connsiteX87" fmla="*/ 5249001 w 5249001"/>
              <a:gd name="connsiteY87" fmla="*/ 2159797 h 5625291"/>
              <a:gd name="connsiteX88" fmla="*/ 5249001 w 5249001"/>
              <a:gd name="connsiteY88" fmla="*/ 2586842 h 5625291"/>
              <a:gd name="connsiteX89" fmla="*/ 4879143 w 5249001"/>
              <a:gd name="connsiteY89" fmla="*/ 2800359 h 5625291"/>
              <a:gd name="connsiteX90" fmla="*/ 4509273 w 5249001"/>
              <a:gd name="connsiteY90" fmla="*/ 3013877 h 5625291"/>
              <a:gd name="connsiteX91" fmla="*/ 4139414 w 5249001"/>
              <a:gd name="connsiteY91" fmla="*/ 2800359 h 5625291"/>
              <a:gd name="connsiteX92" fmla="*/ 3769553 w 5249001"/>
              <a:gd name="connsiteY92" fmla="*/ 2586842 h 5625291"/>
              <a:gd name="connsiteX93" fmla="*/ 3769553 w 5249001"/>
              <a:gd name="connsiteY93" fmla="*/ 2159797 h 5625291"/>
              <a:gd name="connsiteX94" fmla="*/ 3769553 w 5249001"/>
              <a:gd name="connsiteY94" fmla="*/ 1732742 h 5625291"/>
              <a:gd name="connsiteX95" fmla="*/ 4139414 w 5249001"/>
              <a:gd name="connsiteY95" fmla="*/ 1519225 h 5625291"/>
              <a:gd name="connsiteX96" fmla="*/ 3001456 w 5249001"/>
              <a:gd name="connsiteY96" fmla="*/ 1305707 h 5625291"/>
              <a:gd name="connsiteX97" fmla="*/ 3371316 w 5249001"/>
              <a:gd name="connsiteY97" fmla="*/ 1519226 h 5625291"/>
              <a:gd name="connsiteX98" fmla="*/ 3741175 w 5249001"/>
              <a:gd name="connsiteY98" fmla="*/ 1732742 h 5625291"/>
              <a:gd name="connsiteX99" fmla="*/ 3741175 w 5249001"/>
              <a:gd name="connsiteY99" fmla="*/ 2159797 h 5625291"/>
              <a:gd name="connsiteX100" fmla="*/ 3741175 w 5249001"/>
              <a:gd name="connsiteY100" fmla="*/ 2586842 h 5625291"/>
              <a:gd name="connsiteX101" fmla="*/ 3371316 w 5249001"/>
              <a:gd name="connsiteY101" fmla="*/ 2800359 h 5625291"/>
              <a:gd name="connsiteX102" fmla="*/ 3001456 w 5249001"/>
              <a:gd name="connsiteY102" fmla="*/ 3013877 h 5625291"/>
              <a:gd name="connsiteX103" fmla="*/ 2631596 w 5249001"/>
              <a:gd name="connsiteY103" fmla="*/ 2800359 h 5625291"/>
              <a:gd name="connsiteX104" fmla="*/ 2261736 w 5249001"/>
              <a:gd name="connsiteY104" fmla="*/ 2586842 h 5625291"/>
              <a:gd name="connsiteX105" fmla="*/ 2261736 w 5249001"/>
              <a:gd name="connsiteY105" fmla="*/ 2159797 h 5625291"/>
              <a:gd name="connsiteX106" fmla="*/ 2261736 w 5249001"/>
              <a:gd name="connsiteY106" fmla="*/ 1732742 h 5625291"/>
              <a:gd name="connsiteX107" fmla="*/ 2631596 w 5249001"/>
              <a:gd name="connsiteY107" fmla="*/ 1519226 h 5625291"/>
              <a:gd name="connsiteX108" fmla="*/ 3755363 w 5249001"/>
              <a:gd name="connsiteY108" fmla="*/ 0 h 5625291"/>
              <a:gd name="connsiteX109" fmla="*/ 4125223 w 5249001"/>
              <a:gd name="connsiteY109" fmla="*/ 213517 h 5625291"/>
              <a:gd name="connsiteX110" fmla="*/ 4495082 w 5249001"/>
              <a:gd name="connsiteY110" fmla="*/ 427045 h 5625291"/>
              <a:gd name="connsiteX111" fmla="*/ 4495082 w 5249001"/>
              <a:gd name="connsiteY111" fmla="*/ 854089 h 5625291"/>
              <a:gd name="connsiteX112" fmla="*/ 4495082 w 5249001"/>
              <a:gd name="connsiteY112" fmla="*/ 1281134 h 5625291"/>
              <a:gd name="connsiteX113" fmla="*/ 4125223 w 5249001"/>
              <a:gd name="connsiteY113" fmla="*/ 1494651 h 5625291"/>
              <a:gd name="connsiteX114" fmla="*/ 3755363 w 5249001"/>
              <a:gd name="connsiteY114" fmla="*/ 1708169 h 5625291"/>
              <a:gd name="connsiteX115" fmla="*/ 3385503 w 5249001"/>
              <a:gd name="connsiteY115" fmla="*/ 1494651 h 5625291"/>
              <a:gd name="connsiteX116" fmla="*/ 3015643 w 5249001"/>
              <a:gd name="connsiteY116" fmla="*/ 1281134 h 5625291"/>
              <a:gd name="connsiteX117" fmla="*/ 3015643 w 5249001"/>
              <a:gd name="connsiteY117" fmla="*/ 854089 h 5625291"/>
              <a:gd name="connsiteX118" fmla="*/ 3015643 w 5249001"/>
              <a:gd name="connsiteY118" fmla="*/ 427045 h 5625291"/>
              <a:gd name="connsiteX119" fmla="*/ 3385503 w 5249001"/>
              <a:gd name="connsiteY119" fmla="*/ 213517 h 5625291"/>
              <a:gd name="connsiteX120" fmla="*/ 2247546 w 5249001"/>
              <a:gd name="connsiteY120" fmla="*/ 0 h 5625291"/>
              <a:gd name="connsiteX121" fmla="*/ 2617406 w 5249001"/>
              <a:gd name="connsiteY121" fmla="*/ 213517 h 5625291"/>
              <a:gd name="connsiteX122" fmla="*/ 2987265 w 5249001"/>
              <a:gd name="connsiteY122" fmla="*/ 427046 h 5625291"/>
              <a:gd name="connsiteX123" fmla="*/ 2987265 w 5249001"/>
              <a:gd name="connsiteY123" fmla="*/ 854089 h 5625291"/>
              <a:gd name="connsiteX124" fmla="*/ 2987265 w 5249001"/>
              <a:gd name="connsiteY124" fmla="*/ 1281135 h 5625291"/>
              <a:gd name="connsiteX125" fmla="*/ 2617406 w 5249001"/>
              <a:gd name="connsiteY125" fmla="*/ 1494651 h 5625291"/>
              <a:gd name="connsiteX126" fmla="*/ 2247546 w 5249001"/>
              <a:gd name="connsiteY126" fmla="*/ 1708169 h 5625291"/>
              <a:gd name="connsiteX127" fmla="*/ 1877686 w 5249001"/>
              <a:gd name="connsiteY127" fmla="*/ 1494651 h 5625291"/>
              <a:gd name="connsiteX128" fmla="*/ 1507826 w 5249001"/>
              <a:gd name="connsiteY128" fmla="*/ 1281135 h 5625291"/>
              <a:gd name="connsiteX129" fmla="*/ 1507826 w 5249001"/>
              <a:gd name="connsiteY129" fmla="*/ 854089 h 5625291"/>
              <a:gd name="connsiteX130" fmla="*/ 1507826 w 5249001"/>
              <a:gd name="connsiteY130" fmla="*/ 427046 h 5625291"/>
              <a:gd name="connsiteX131" fmla="*/ 1877686 w 5249001"/>
              <a:gd name="connsiteY131" fmla="*/ 213517 h 5625291"/>
              <a:gd name="connsiteX132" fmla="*/ 739719 w 5249001"/>
              <a:gd name="connsiteY132" fmla="*/ 0 h 5625291"/>
              <a:gd name="connsiteX133" fmla="*/ 1109589 w 5249001"/>
              <a:gd name="connsiteY133" fmla="*/ 213517 h 5625291"/>
              <a:gd name="connsiteX134" fmla="*/ 1479447 w 5249001"/>
              <a:gd name="connsiteY134" fmla="*/ 427046 h 5625291"/>
              <a:gd name="connsiteX135" fmla="*/ 1479447 w 5249001"/>
              <a:gd name="connsiteY135" fmla="*/ 854089 h 5625291"/>
              <a:gd name="connsiteX136" fmla="*/ 1479447 w 5249001"/>
              <a:gd name="connsiteY136" fmla="*/ 1281135 h 5625291"/>
              <a:gd name="connsiteX137" fmla="*/ 1109589 w 5249001"/>
              <a:gd name="connsiteY137" fmla="*/ 1494651 h 5625291"/>
              <a:gd name="connsiteX138" fmla="*/ 739719 w 5249001"/>
              <a:gd name="connsiteY138" fmla="*/ 1708169 h 5625291"/>
              <a:gd name="connsiteX139" fmla="*/ 369861 w 5249001"/>
              <a:gd name="connsiteY139" fmla="*/ 1494651 h 5625291"/>
              <a:gd name="connsiteX140" fmla="*/ 0 w 5249001"/>
              <a:gd name="connsiteY140" fmla="*/ 1281135 h 5625291"/>
              <a:gd name="connsiteX141" fmla="*/ 0 w 5249001"/>
              <a:gd name="connsiteY141" fmla="*/ 854089 h 5625291"/>
              <a:gd name="connsiteX142" fmla="*/ 0 w 5249001"/>
              <a:gd name="connsiteY142" fmla="*/ 427046 h 5625291"/>
              <a:gd name="connsiteX143" fmla="*/ 369861 w 5249001"/>
              <a:gd name="connsiteY143" fmla="*/ 213517 h 562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49001" h="5625291">
                <a:moveTo>
                  <a:pt x="4509273" y="3917122"/>
                </a:moveTo>
                <a:lnTo>
                  <a:pt x="4879143" y="4130639"/>
                </a:lnTo>
                <a:lnTo>
                  <a:pt x="5249001" y="4344156"/>
                </a:lnTo>
                <a:lnTo>
                  <a:pt x="5249001" y="4771202"/>
                </a:lnTo>
                <a:lnTo>
                  <a:pt x="5249001" y="5198257"/>
                </a:lnTo>
                <a:lnTo>
                  <a:pt x="4879143" y="5411774"/>
                </a:lnTo>
                <a:lnTo>
                  <a:pt x="4509273" y="5625291"/>
                </a:lnTo>
                <a:lnTo>
                  <a:pt x="4139414" y="5411774"/>
                </a:lnTo>
                <a:lnTo>
                  <a:pt x="3769553" y="5198257"/>
                </a:lnTo>
                <a:lnTo>
                  <a:pt x="3769553" y="4771202"/>
                </a:lnTo>
                <a:lnTo>
                  <a:pt x="3769553" y="4344156"/>
                </a:lnTo>
                <a:lnTo>
                  <a:pt x="4139414" y="4130639"/>
                </a:lnTo>
                <a:close/>
                <a:moveTo>
                  <a:pt x="3001456" y="3917122"/>
                </a:moveTo>
                <a:lnTo>
                  <a:pt x="3371316" y="4130639"/>
                </a:lnTo>
                <a:lnTo>
                  <a:pt x="3741175" y="4344156"/>
                </a:lnTo>
                <a:lnTo>
                  <a:pt x="3741175" y="4771202"/>
                </a:lnTo>
                <a:lnTo>
                  <a:pt x="3741175" y="5198257"/>
                </a:lnTo>
                <a:lnTo>
                  <a:pt x="3371316" y="5411774"/>
                </a:lnTo>
                <a:lnTo>
                  <a:pt x="3001456" y="5625291"/>
                </a:lnTo>
                <a:lnTo>
                  <a:pt x="2631596" y="5411774"/>
                </a:lnTo>
                <a:lnTo>
                  <a:pt x="2261736" y="5198257"/>
                </a:lnTo>
                <a:lnTo>
                  <a:pt x="2261736" y="4771202"/>
                </a:lnTo>
                <a:lnTo>
                  <a:pt x="2261736" y="4344156"/>
                </a:lnTo>
                <a:lnTo>
                  <a:pt x="2631596" y="4130639"/>
                </a:lnTo>
                <a:close/>
                <a:moveTo>
                  <a:pt x="1493638" y="3917122"/>
                </a:moveTo>
                <a:lnTo>
                  <a:pt x="1863498" y="4130639"/>
                </a:lnTo>
                <a:lnTo>
                  <a:pt x="2233358" y="4344156"/>
                </a:lnTo>
                <a:lnTo>
                  <a:pt x="2233358" y="4771202"/>
                </a:lnTo>
                <a:lnTo>
                  <a:pt x="2233358" y="5198257"/>
                </a:lnTo>
                <a:lnTo>
                  <a:pt x="1863498" y="5411774"/>
                </a:lnTo>
                <a:lnTo>
                  <a:pt x="1493638" y="5625291"/>
                </a:lnTo>
                <a:lnTo>
                  <a:pt x="1123779" y="5411774"/>
                </a:lnTo>
                <a:lnTo>
                  <a:pt x="753909" y="5198257"/>
                </a:lnTo>
                <a:lnTo>
                  <a:pt x="753909" y="4771202"/>
                </a:lnTo>
                <a:lnTo>
                  <a:pt x="753909" y="4344156"/>
                </a:lnTo>
                <a:lnTo>
                  <a:pt x="1123779" y="4130639"/>
                </a:lnTo>
                <a:close/>
                <a:moveTo>
                  <a:pt x="3755363" y="2611415"/>
                </a:moveTo>
                <a:lnTo>
                  <a:pt x="4125223" y="2824932"/>
                </a:lnTo>
                <a:lnTo>
                  <a:pt x="4495082" y="3038449"/>
                </a:lnTo>
                <a:lnTo>
                  <a:pt x="4495082" y="3465495"/>
                </a:lnTo>
                <a:lnTo>
                  <a:pt x="4495082" y="3892549"/>
                </a:lnTo>
                <a:lnTo>
                  <a:pt x="4125223" y="4106067"/>
                </a:lnTo>
                <a:lnTo>
                  <a:pt x="3755363" y="4319584"/>
                </a:lnTo>
                <a:lnTo>
                  <a:pt x="3385503" y="4106067"/>
                </a:lnTo>
                <a:lnTo>
                  <a:pt x="3015643" y="3892549"/>
                </a:lnTo>
                <a:lnTo>
                  <a:pt x="3015643" y="3465495"/>
                </a:lnTo>
                <a:lnTo>
                  <a:pt x="3015643" y="3038449"/>
                </a:lnTo>
                <a:lnTo>
                  <a:pt x="3385503" y="2824932"/>
                </a:lnTo>
                <a:close/>
                <a:moveTo>
                  <a:pt x="2247546" y="2611415"/>
                </a:moveTo>
                <a:lnTo>
                  <a:pt x="2617406" y="2824932"/>
                </a:lnTo>
                <a:lnTo>
                  <a:pt x="2987265" y="3038449"/>
                </a:lnTo>
                <a:lnTo>
                  <a:pt x="2987265" y="3465495"/>
                </a:lnTo>
                <a:lnTo>
                  <a:pt x="2987265" y="3892549"/>
                </a:lnTo>
                <a:lnTo>
                  <a:pt x="2617406" y="4106067"/>
                </a:lnTo>
                <a:lnTo>
                  <a:pt x="2247546" y="4319584"/>
                </a:lnTo>
                <a:lnTo>
                  <a:pt x="1877686" y="4106067"/>
                </a:lnTo>
                <a:lnTo>
                  <a:pt x="1507826" y="3892549"/>
                </a:lnTo>
                <a:lnTo>
                  <a:pt x="1507826" y="3465495"/>
                </a:lnTo>
                <a:lnTo>
                  <a:pt x="1507826" y="3038449"/>
                </a:lnTo>
                <a:lnTo>
                  <a:pt x="1877686" y="2824932"/>
                </a:lnTo>
                <a:close/>
                <a:moveTo>
                  <a:pt x="739719" y="2611415"/>
                </a:moveTo>
                <a:lnTo>
                  <a:pt x="1109589" y="2824932"/>
                </a:lnTo>
                <a:lnTo>
                  <a:pt x="1479447" y="3038449"/>
                </a:lnTo>
                <a:lnTo>
                  <a:pt x="1479447" y="3465495"/>
                </a:lnTo>
                <a:lnTo>
                  <a:pt x="1479447" y="3892549"/>
                </a:lnTo>
                <a:lnTo>
                  <a:pt x="1109589" y="4106067"/>
                </a:lnTo>
                <a:lnTo>
                  <a:pt x="739719" y="4319584"/>
                </a:lnTo>
                <a:lnTo>
                  <a:pt x="369861" y="4106067"/>
                </a:lnTo>
                <a:lnTo>
                  <a:pt x="0" y="3892549"/>
                </a:lnTo>
                <a:lnTo>
                  <a:pt x="0" y="3465495"/>
                </a:lnTo>
                <a:lnTo>
                  <a:pt x="0" y="3038449"/>
                </a:lnTo>
                <a:lnTo>
                  <a:pt x="369861" y="2824932"/>
                </a:lnTo>
                <a:close/>
                <a:moveTo>
                  <a:pt x="1493638" y="1305708"/>
                </a:moveTo>
                <a:lnTo>
                  <a:pt x="1863498" y="1519226"/>
                </a:lnTo>
                <a:lnTo>
                  <a:pt x="2233358" y="1732742"/>
                </a:lnTo>
                <a:lnTo>
                  <a:pt x="2233358" y="2159797"/>
                </a:lnTo>
                <a:lnTo>
                  <a:pt x="2233358" y="2586842"/>
                </a:lnTo>
                <a:lnTo>
                  <a:pt x="1863498" y="2800359"/>
                </a:lnTo>
                <a:lnTo>
                  <a:pt x="1493638" y="3013877"/>
                </a:lnTo>
                <a:lnTo>
                  <a:pt x="1123779" y="2800359"/>
                </a:lnTo>
                <a:lnTo>
                  <a:pt x="753909" y="2586842"/>
                </a:lnTo>
                <a:lnTo>
                  <a:pt x="753909" y="2159797"/>
                </a:lnTo>
                <a:lnTo>
                  <a:pt x="753909" y="1732742"/>
                </a:lnTo>
                <a:lnTo>
                  <a:pt x="1123779" y="1519226"/>
                </a:lnTo>
                <a:close/>
                <a:moveTo>
                  <a:pt x="4509273" y="1305707"/>
                </a:moveTo>
                <a:lnTo>
                  <a:pt x="4879143" y="1519225"/>
                </a:lnTo>
                <a:lnTo>
                  <a:pt x="5249001" y="1732742"/>
                </a:lnTo>
                <a:lnTo>
                  <a:pt x="5249001" y="2159797"/>
                </a:lnTo>
                <a:lnTo>
                  <a:pt x="5249001" y="2586842"/>
                </a:lnTo>
                <a:lnTo>
                  <a:pt x="4879143" y="2800359"/>
                </a:lnTo>
                <a:lnTo>
                  <a:pt x="4509273" y="3013877"/>
                </a:lnTo>
                <a:lnTo>
                  <a:pt x="4139414" y="2800359"/>
                </a:lnTo>
                <a:lnTo>
                  <a:pt x="3769553" y="2586842"/>
                </a:lnTo>
                <a:lnTo>
                  <a:pt x="3769553" y="2159797"/>
                </a:lnTo>
                <a:lnTo>
                  <a:pt x="3769553" y="1732742"/>
                </a:lnTo>
                <a:lnTo>
                  <a:pt x="4139414" y="1519225"/>
                </a:lnTo>
                <a:close/>
                <a:moveTo>
                  <a:pt x="3001456" y="1305707"/>
                </a:moveTo>
                <a:lnTo>
                  <a:pt x="3371316" y="1519226"/>
                </a:lnTo>
                <a:lnTo>
                  <a:pt x="3741175" y="1732742"/>
                </a:lnTo>
                <a:lnTo>
                  <a:pt x="3741175" y="2159797"/>
                </a:lnTo>
                <a:lnTo>
                  <a:pt x="3741175" y="2586842"/>
                </a:lnTo>
                <a:lnTo>
                  <a:pt x="3371316" y="2800359"/>
                </a:lnTo>
                <a:lnTo>
                  <a:pt x="3001456" y="3013877"/>
                </a:lnTo>
                <a:lnTo>
                  <a:pt x="2631596" y="2800359"/>
                </a:lnTo>
                <a:lnTo>
                  <a:pt x="2261736" y="2586842"/>
                </a:lnTo>
                <a:lnTo>
                  <a:pt x="2261736" y="2159797"/>
                </a:lnTo>
                <a:lnTo>
                  <a:pt x="2261736" y="1732742"/>
                </a:lnTo>
                <a:lnTo>
                  <a:pt x="2631596" y="1519226"/>
                </a:lnTo>
                <a:close/>
                <a:moveTo>
                  <a:pt x="3755363" y="0"/>
                </a:moveTo>
                <a:lnTo>
                  <a:pt x="4125223" y="213517"/>
                </a:lnTo>
                <a:lnTo>
                  <a:pt x="4495082" y="427045"/>
                </a:lnTo>
                <a:lnTo>
                  <a:pt x="4495082" y="854089"/>
                </a:lnTo>
                <a:lnTo>
                  <a:pt x="4495082" y="1281134"/>
                </a:lnTo>
                <a:lnTo>
                  <a:pt x="4125223" y="1494651"/>
                </a:lnTo>
                <a:lnTo>
                  <a:pt x="3755363" y="1708169"/>
                </a:lnTo>
                <a:lnTo>
                  <a:pt x="3385503" y="1494651"/>
                </a:lnTo>
                <a:lnTo>
                  <a:pt x="3015643" y="1281134"/>
                </a:lnTo>
                <a:lnTo>
                  <a:pt x="3015643" y="854089"/>
                </a:lnTo>
                <a:lnTo>
                  <a:pt x="3015643" y="427045"/>
                </a:lnTo>
                <a:lnTo>
                  <a:pt x="3385503" y="213517"/>
                </a:lnTo>
                <a:close/>
                <a:moveTo>
                  <a:pt x="2247546" y="0"/>
                </a:moveTo>
                <a:lnTo>
                  <a:pt x="2617406" y="213517"/>
                </a:lnTo>
                <a:lnTo>
                  <a:pt x="2987265" y="427046"/>
                </a:lnTo>
                <a:lnTo>
                  <a:pt x="2987265" y="854089"/>
                </a:lnTo>
                <a:lnTo>
                  <a:pt x="2987265" y="1281135"/>
                </a:lnTo>
                <a:lnTo>
                  <a:pt x="2617406" y="1494651"/>
                </a:lnTo>
                <a:lnTo>
                  <a:pt x="2247546" y="1708169"/>
                </a:lnTo>
                <a:lnTo>
                  <a:pt x="1877686" y="1494651"/>
                </a:lnTo>
                <a:lnTo>
                  <a:pt x="1507826" y="1281135"/>
                </a:lnTo>
                <a:lnTo>
                  <a:pt x="1507826" y="854089"/>
                </a:lnTo>
                <a:lnTo>
                  <a:pt x="1507826" y="427046"/>
                </a:lnTo>
                <a:lnTo>
                  <a:pt x="1877686" y="213517"/>
                </a:lnTo>
                <a:close/>
                <a:moveTo>
                  <a:pt x="739719" y="0"/>
                </a:moveTo>
                <a:lnTo>
                  <a:pt x="1109589" y="213517"/>
                </a:lnTo>
                <a:lnTo>
                  <a:pt x="1479447" y="427046"/>
                </a:lnTo>
                <a:lnTo>
                  <a:pt x="1479447" y="854089"/>
                </a:lnTo>
                <a:lnTo>
                  <a:pt x="1479447" y="1281135"/>
                </a:lnTo>
                <a:lnTo>
                  <a:pt x="1109589" y="1494651"/>
                </a:lnTo>
                <a:lnTo>
                  <a:pt x="739719" y="1708169"/>
                </a:lnTo>
                <a:lnTo>
                  <a:pt x="369861" y="1494651"/>
                </a:lnTo>
                <a:lnTo>
                  <a:pt x="0" y="1281135"/>
                </a:lnTo>
                <a:lnTo>
                  <a:pt x="0" y="854089"/>
                </a:lnTo>
                <a:lnTo>
                  <a:pt x="0" y="427046"/>
                </a:lnTo>
                <a:lnTo>
                  <a:pt x="369861" y="213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548-B8C3-4136-B9B6-B23D9ABE97E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8D0912-66A6-46E6-A6C5-BE7673EC3D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3268980"/>
            <a:ext cx="5410200" cy="3063240"/>
          </a:xfrm>
          <a:custGeom>
            <a:avLst/>
            <a:gdLst>
              <a:gd name="connsiteX0" fmla="*/ 0 w 5410200"/>
              <a:gd name="connsiteY0" fmla="*/ 0 h 3063240"/>
              <a:gd name="connsiteX1" fmla="*/ 5410200 w 5410200"/>
              <a:gd name="connsiteY1" fmla="*/ 0 h 3063240"/>
              <a:gd name="connsiteX2" fmla="*/ 5410200 w 5410200"/>
              <a:gd name="connsiteY2" fmla="*/ 3063240 h 3063240"/>
              <a:gd name="connsiteX3" fmla="*/ 0 w 5410200"/>
              <a:gd name="connsiteY3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3063240">
                <a:moveTo>
                  <a:pt x="0" y="0"/>
                </a:moveTo>
                <a:lnTo>
                  <a:pt x="5410200" y="0"/>
                </a:lnTo>
                <a:lnTo>
                  <a:pt x="541020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7C7B-9EF4-45B7-95C5-CB9D875D4F3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8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13336C-8A4B-468E-8010-C511064FE9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21486" cy="6858000"/>
          </a:xfrm>
          <a:custGeom>
            <a:avLst/>
            <a:gdLst>
              <a:gd name="connsiteX0" fmla="*/ 0 w 8621486"/>
              <a:gd name="connsiteY0" fmla="*/ 0 h 6858000"/>
              <a:gd name="connsiteX1" fmla="*/ 8621486 w 8621486"/>
              <a:gd name="connsiteY1" fmla="*/ 0 h 6858000"/>
              <a:gd name="connsiteX2" fmla="*/ 8621486 w 8621486"/>
              <a:gd name="connsiteY2" fmla="*/ 6858000 h 6858000"/>
              <a:gd name="connsiteX3" fmla="*/ 0 w 8621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1486" h="6858000">
                <a:moveTo>
                  <a:pt x="0" y="0"/>
                </a:moveTo>
                <a:lnTo>
                  <a:pt x="8621486" y="0"/>
                </a:lnTo>
                <a:lnTo>
                  <a:pt x="8621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AB18-8033-43BA-B862-00D22A403125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4427C0-85A1-4D2B-B847-02E60777F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1" y="555171"/>
            <a:ext cx="7064828" cy="5747658"/>
          </a:xfrm>
          <a:custGeom>
            <a:avLst/>
            <a:gdLst>
              <a:gd name="connsiteX0" fmla="*/ 0 w 7064828"/>
              <a:gd name="connsiteY0" fmla="*/ 0 h 5747658"/>
              <a:gd name="connsiteX1" fmla="*/ 7064828 w 7064828"/>
              <a:gd name="connsiteY1" fmla="*/ 0 h 5747658"/>
              <a:gd name="connsiteX2" fmla="*/ 7064828 w 7064828"/>
              <a:gd name="connsiteY2" fmla="*/ 5747658 h 5747658"/>
              <a:gd name="connsiteX3" fmla="*/ 0 w 7064828"/>
              <a:gd name="connsiteY3" fmla="*/ 5747658 h 574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4828" h="5747658">
                <a:moveTo>
                  <a:pt x="0" y="0"/>
                </a:moveTo>
                <a:lnTo>
                  <a:pt x="7064828" y="0"/>
                </a:lnTo>
                <a:lnTo>
                  <a:pt x="7064828" y="5747658"/>
                </a:lnTo>
                <a:lnTo>
                  <a:pt x="0" y="57476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60-85A4-4A16-8951-292718F2A1C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882912-EAFF-44A3-9749-74F75A059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040" y="320037"/>
            <a:ext cx="5615940" cy="6217920"/>
          </a:xfrm>
          <a:custGeom>
            <a:avLst/>
            <a:gdLst>
              <a:gd name="connsiteX0" fmla="*/ 0 w 5615940"/>
              <a:gd name="connsiteY0" fmla="*/ 0 h 6217920"/>
              <a:gd name="connsiteX1" fmla="*/ 5615940 w 5615940"/>
              <a:gd name="connsiteY1" fmla="*/ 0 h 6217920"/>
              <a:gd name="connsiteX2" fmla="*/ 5615940 w 5615940"/>
              <a:gd name="connsiteY2" fmla="*/ 6217920 h 6217920"/>
              <a:gd name="connsiteX3" fmla="*/ 0 w 56159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6217920">
                <a:moveTo>
                  <a:pt x="0" y="0"/>
                </a:moveTo>
                <a:lnTo>
                  <a:pt x="5615940" y="0"/>
                </a:lnTo>
                <a:lnTo>
                  <a:pt x="561594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58A031-6FF9-441E-B8EB-1E15B7E1A6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6020" y="320041"/>
            <a:ext cx="5615940" cy="2948937"/>
          </a:xfrm>
          <a:custGeom>
            <a:avLst/>
            <a:gdLst>
              <a:gd name="connsiteX0" fmla="*/ 0 w 5615940"/>
              <a:gd name="connsiteY0" fmla="*/ 0 h 2948937"/>
              <a:gd name="connsiteX1" fmla="*/ 5615940 w 5615940"/>
              <a:gd name="connsiteY1" fmla="*/ 0 h 2948937"/>
              <a:gd name="connsiteX2" fmla="*/ 5615940 w 5615940"/>
              <a:gd name="connsiteY2" fmla="*/ 2948937 h 2948937"/>
              <a:gd name="connsiteX3" fmla="*/ 0 w 561594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2948937">
                <a:moveTo>
                  <a:pt x="0" y="0"/>
                </a:moveTo>
                <a:lnTo>
                  <a:pt x="5615940" y="0"/>
                </a:lnTo>
                <a:lnTo>
                  <a:pt x="561594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C3F3-AA86-4F50-83F5-A9E9A2727AE1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FB66C4-9435-4EED-AC92-950876145E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0038" y="3589021"/>
            <a:ext cx="5615940" cy="2948937"/>
          </a:xfrm>
          <a:custGeom>
            <a:avLst/>
            <a:gdLst>
              <a:gd name="connsiteX0" fmla="*/ 0 w 5615940"/>
              <a:gd name="connsiteY0" fmla="*/ 0 h 2948937"/>
              <a:gd name="connsiteX1" fmla="*/ 5615940 w 5615940"/>
              <a:gd name="connsiteY1" fmla="*/ 0 h 2948937"/>
              <a:gd name="connsiteX2" fmla="*/ 5615940 w 5615940"/>
              <a:gd name="connsiteY2" fmla="*/ 2948937 h 2948937"/>
              <a:gd name="connsiteX3" fmla="*/ 0 w 561594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2948937">
                <a:moveTo>
                  <a:pt x="0" y="0"/>
                </a:moveTo>
                <a:lnTo>
                  <a:pt x="5615940" y="0"/>
                </a:lnTo>
                <a:lnTo>
                  <a:pt x="561594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27838DE-C425-4D8E-8D4F-869A44C5CF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040" y="320041"/>
            <a:ext cx="5615940" cy="2948937"/>
          </a:xfrm>
          <a:custGeom>
            <a:avLst/>
            <a:gdLst>
              <a:gd name="connsiteX0" fmla="*/ 0 w 5615940"/>
              <a:gd name="connsiteY0" fmla="*/ 0 h 2948937"/>
              <a:gd name="connsiteX1" fmla="*/ 5615940 w 5615940"/>
              <a:gd name="connsiteY1" fmla="*/ 0 h 2948937"/>
              <a:gd name="connsiteX2" fmla="*/ 5615940 w 5615940"/>
              <a:gd name="connsiteY2" fmla="*/ 2948937 h 2948937"/>
              <a:gd name="connsiteX3" fmla="*/ 0 w 561594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2948937">
                <a:moveTo>
                  <a:pt x="0" y="0"/>
                </a:moveTo>
                <a:lnTo>
                  <a:pt x="5615940" y="0"/>
                </a:lnTo>
                <a:lnTo>
                  <a:pt x="561594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58A031-6FF9-441E-B8EB-1E15B7E1A6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6020" y="320041"/>
            <a:ext cx="5615940" cy="2948937"/>
          </a:xfrm>
          <a:custGeom>
            <a:avLst/>
            <a:gdLst>
              <a:gd name="connsiteX0" fmla="*/ 0 w 5615940"/>
              <a:gd name="connsiteY0" fmla="*/ 0 h 2948937"/>
              <a:gd name="connsiteX1" fmla="*/ 5615940 w 5615940"/>
              <a:gd name="connsiteY1" fmla="*/ 0 h 2948937"/>
              <a:gd name="connsiteX2" fmla="*/ 5615940 w 5615940"/>
              <a:gd name="connsiteY2" fmla="*/ 2948937 h 2948937"/>
              <a:gd name="connsiteX3" fmla="*/ 0 w 561594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2948937">
                <a:moveTo>
                  <a:pt x="0" y="0"/>
                </a:moveTo>
                <a:lnTo>
                  <a:pt x="5615940" y="0"/>
                </a:lnTo>
                <a:lnTo>
                  <a:pt x="561594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98CA-4D31-4CBB-B24C-C8C0E411C9B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5BC0F72-9011-4393-BB7D-B037D97D54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" y="3282044"/>
            <a:ext cx="5250180" cy="2948937"/>
          </a:xfrm>
          <a:custGeom>
            <a:avLst/>
            <a:gdLst>
              <a:gd name="connsiteX0" fmla="*/ 0 w 5250180"/>
              <a:gd name="connsiteY0" fmla="*/ 0 h 2948937"/>
              <a:gd name="connsiteX1" fmla="*/ 5250180 w 5250180"/>
              <a:gd name="connsiteY1" fmla="*/ 0 h 2948937"/>
              <a:gd name="connsiteX2" fmla="*/ 5250180 w 5250180"/>
              <a:gd name="connsiteY2" fmla="*/ 2948937 h 2948937"/>
              <a:gd name="connsiteX3" fmla="*/ 0 w 525018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180" h="2948937">
                <a:moveTo>
                  <a:pt x="0" y="0"/>
                </a:moveTo>
                <a:lnTo>
                  <a:pt x="5250180" y="0"/>
                </a:lnTo>
                <a:lnTo>
                  <a:pt x="525018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3E1598-F7BB-445D-BDA2-EFCA891DB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6022" y="3282044"/>
            <a:ext cx="5250178" cy="2948937"/>
          </a:xfrm>
          <a:custGeom>
            <a:avLst/>
            <a:gdLst>
              <a:gd name="connsiteX0" fmla="*/ 0 w 5250178"/>
              <a:gd name="connsiteY0" fmla="*/ 0 h 2948937"/>
              <a:gd name="connsiteX1" fmla="*/ 5250178 w 5250178"/>
              <a:gd name="connsiteY1" fmla="*/ 0 h 2948937"/>
              <a:gd name="connsiteX2" fmla="*/ 5250178 w 5250178"/>
              <a:gd name="connsiteY2" fmla="*/ 2948937 h 2948937"/>
              <a:gd name="connsiteX3" fmla="*/ 0 w 5250178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178" h="2948937">
                <a:moveTo>
                  <a:pt x="0" y="0"/>
                </a:moveTo>
                <a:lnTo>
                  <a:pt x="5250178" y="0"/>
                </a:lnTo>
                <a:lnTo>
                  <a:pt x="5250178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650C-850C-4DB8-9B5E-812D6213347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1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B6C9A8-B437-4F34-B79B-C865F33D9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0040" y="320041"/>
            <a:ext cx="5615940" cy="2948937"/>
          </a:xfrm>
          <a:custGeom>
            <a:avLst/>
            <a:gdLst>
              <a:gd name="connsiteX0" fmla="*/ 0 w 5615940"/>
              <a:gd name="connsiteY0" fmla="*/ 0 h 2948937"/>
              <a:gd name="connsiteX1" fmla="*/ 5615940 w 5615940"/>
              <a:gd name="connsiteY1" fmla="*/ 0 h 2948937"/>
              <a:gd name="connsiteX2" fmla="*/ 5615940 w 5615940"/>
              <a:gd name="connsiteY2" fmla="*/ 2948937 h 2948937"/>
              <a:gd name="connsiteX3" fmla="*/ 0 w 5615940"/>
              <a:gd name="connsiteY3" fmla="*/ 2948937 h 29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2948937">
                <a:moveTo>
                  <a:pt x="0" y="0"/>
                </a:moveTo>
                <a:lnTo>
                  <a:pt x="5615940" y="0"/>
                </a:lnTo>
                <a:lnTo>
                  <a:pt x="5615940" y="2948937"/>
                </a:lnTo>
                <a:lnTo>
                  <a:pt x="0" y="2948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2187D5-EF40-4D07-AEDC-766D39BCC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6022" y="320037"/>
            <a:ext cx="5615940" cy="6217920"/>
          </a:xfrm>
          <a:custGeom>
            <a:avLst/>
            <a:gdLst>
              <a:gd name="connsiteX0" fmla="*/ 0 w 5615940"/>
              <a:gd name="connsiteY0" fmla="*/ 0 h 6217920"/>
              <a:gd name="connsiteX1" fmla="*/ 5615940 w 5615940"/>
              <a:gd name="connsiteY1" fmla="*/ 0 h 6217920"/>
              <a:gd name="connsiteX2" fmla="*/ 5615940 w 5615940"/>
              <a:gd name="connsiteY2" fmla="*/ 6217920 h 6217920"/>
              <a:gd name="connsiteX3" fmla="*/ 0 w 56159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6217920">
                <a:moveTo>
                  <a:pt x="0" y="0"/>
                </a:moveTo>
                <a:lnTo>
                  <a:pt x="5615940" y="0"/>
                </a:lnTo>
                <a:lnTo>
                  <a:pt x="561594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D062-5125-4D71-B6CB-BE9CC4F4E449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4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31A3E1-ABFC-42D2-87B5-26AC4D5F5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0"/>
            <a:ext cx="5627914" cy="6858000"/>
          </a:xfrm>
          <a:custGeom>
            <a:avLst/>
            <a:gdLst>
              <a:gd name="connsiteX0" fmla="*/ 1626636 w 5627914"/>
              <a:gd name="connsiteY0" fmla="*/ 0 h 6858000"/>
              <a:gd name="connsiteX1" fmla="*/ 5627914 w 5627914"/>
              <a:gd name="connsiteY1" fmla="*/ 0 h 6858000"/>
              <a:gd name="connsiteX2" fmla="*/ 4001278 w 5627914"/>
              <a:gd name="connsiteY2" fmla="*/ 6858000 h 6858000"/>
              <a:gd name="connsiteX3" fmla="*/ 0 w 56279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7914" h="6858000">
                <a:moveTo>
                  <a:pt x="1626636" y="0"/>
                </a:moveTo>
                <a:lnTo>
                  <a:pt x="5627914" y="0"/>
                </a:lnTo>
                <a:lnTo>
                  <a:pt x="40012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3844-3879-48BB-83F5-C4D4F64F7B9C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8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8A8A79-0BF2-41F5-8F43-D8E383CFD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6133" y="887980"/>
            <a:ext cx="3892229" cy="5082040"/>
          </a:xfrm>
          <a:custGeom>
            <a:avLst/>
            <a:gdLst>
              <a:gd name="connsiteX0" fmla="*/ 0 w 3892229"/>
              <a:gd name="connsiteY0" fmla="*/ 0 h 5082040"/>
              <a:gd name="connsiteX1" fmla="*/ 3892229 w 3892229"/>
              <a:gd name="connsiteY1" fmla="*/ 0 h 5082040"/>
              <a:gd name="connsiteX2" fmla="*/ 3892229 w 3892229"/>
              <a:gd name="connsiteY2" fmla="*/ 5082040 h 5082040"/>
              <a:gd name="connsiteX3" fmla="*/ 0 w 3892229"/>
              <a:gd name="connsiteY3" fmla="*/ 5082040 h 5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229" h="5082040">
                <a:moveTo>
                  <a:pt x="0" y="0"/>
                </a:moveTo>
                <a:lnTo>
                  <a:pt x="3892229" y="0"/>
                </a:lnTo>
                <a:lnTo>
                  <a:pt x="3892229" y="5082040"/>
                </a:lnTo>
                <a:lnTo>
                  <a:pt x="0" y="5082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4B7-1A73-42E2-881D-1210E14C52ED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BEB464-54BC-48EB-AD23-3135FE98B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8608" y="2917372"/>
            <a:ext cx="2570502" cy="2074245"/>
          </a:xfrm>
          <a:custGeom>
            <a:avLst/>
            <a:gdLst>
              <a:gd name="connsiteX0" fmla="*/ 0 w 2570502"/>
              <a:gd name="connsiteY0" fmla="*/ 0 h 2074245"/>
              <a:gd name="connsiteX1" fmla="*/ 2570502 w 2570502"/>
              <a:gd name="connsiteY1" fmla="*/ 0 h 2074245"/>
              <a:gd name="connsiteX2" fmla="*/ 2570502 w 2570502"/>
              <a:gd name="connsiteY2" fmla="*/ 2074245 h 2074245"/>
              <a:gd name="connsiteX3" fmla="*/ 0 w 2570502"/>
              <a:gd name="connsiteY3" fmla="*/ 2074245 h 20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502" h="2074245">
                <a:moveTo>
                  <a:pt x="0" y="0"/>
                </a:moveTo>
                <a:lnTo>
                  <a:pt x="2570502" y="0"/>
                </a:lnTo>
                <a:lnTo>
                  <a:pt x="2570502" y="2074245"/>
                </a:lnTo>
                <a:lnTo>
                  <a:pt x="0" y="20742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974249C-A595-4548-B308-14989ECF0D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6873" y="2232418"/>
            <a:ext cx="2230563" cy="3214560"/>
          </a:xfrm>
          <a:custGeom>
            <a:avLst/>
            <a:gdLst>
              <a:gd name="connsiteX0" fmla="*/ 0 w 2230563"/>
              <a:gd name="connsiteY0" fmla="*/ 0 h 3214560"/>
              <a:gd name="connsiteX1" fmla="*/ 2230563 w 2230563"/>
              <a:gd name="connsiteY1" fmla="*/ 0 h 3214560"/>
              <a:gd name="connsiteX2" fmla="*/ 2230563 w 2230563"/>
              <a:gd name="connsiteY2" fmla="*/ 3214560 h 3214560"/>
              <a:gd name="connsiteX3" fmla="*/ 0 w 2230563"/>
              <a:gd name="connsiteY3" fmla="*/ 3214560 h 321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563" h="3214560">
                <a:moveTo>
                  <a:pt x="0" y="0"/>
                </a:moveTo>
                <a:lnTo>
                  <a:pt x="2230563" y="0"/>
                </a:lnTo>
                <a:lnTo>
                  <a:pt x="2230563" y="3214560"/>
                </a:lnTo>
                <a:lnTo>
                  <a:pt x="0" y="321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C9510E3-8E50-45A0-A402-A721BB1241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5199" y="1874609"/>
            <a:ext cx="2221278" cy="2295705"/>
          </a:xfrm>
          <a:custGeom>
            <a:avLst/>
            <a:gdLst>
              <a:gd name="connsiteX0" fmla="*/ 0 w 2221278"/>
              <a:gd name="connsiteY0" fmla="*/ 0 h 2295705"/>
              <a:gd name="connsiteX1" fmla="*/ 2221278 w 2221278"/>
              <a:gd name="connsiteY1" fmla="*/ 0 h 2295705"/>
              <a:gd name="connsiteX2" fmla="*/ 2221278 w 2221278"/>
              <a:gd name="connsiteY2" fmla="*/ 2295705 h 2295705"/>
              <a:gd name="connsiteX3" fmla="*/ 0 w 2221278"/>
              <a:gd name="connsiteY3" fmla="*/ 2295705 h 22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278" h="2295705">
                <a:moveTo>
                  <a:pt x="0" y="0"/>
                </a:moveTo>
                <a:lnTo>
                  <a:pt x="2221278" y="0"/>
                </a:lnTo>
                <a:lnTo>
                  <a:pt x="2221278" y="2295705"/>
                </a:lnTo>
                <a:lnTo>
                  <a:pt x="0" y="2295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83A862-9102-42C3-9F62-5CDC1C0C14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5200" y="4349197"/>
            <a:ext cx="3245545" cy="1716976"/>
          </a:xfrm>
          <a:custGeom>
            <a:avLst/>
            <a:gdLst>
              <a:gd name="connsiteX0" fmla="*/ 0 w 3245545"/>
              <a:gd name="connsiteY0" fmla="*/ 0 h 1716976"/>
              <a:gd name="connsiteX1" fmla="*/ 3245545 w 3245545"/>
              <a:gd name="connsiteY1" fmla="*/ 0 h 1716976"/>
              <a:gd name="connsiteX2" fmla="*/ 3245545 w 3245545"/>
              <a:gd name="connsiteY2" fmla="*/ 1716976 h 1716976"/>
              <a:gd name="connsiteX3" fmla="*/ 0 w 3245545"/>
              <a:gd name="connsiteY3" fmla="*/ 1716976 h 171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545" h="1716976">
                <a:moveTo>
                  <a:pt x="0" y="0"/>
                </a:moveTo>
                <a:lnTo>
                  <a:pt x="3245545" y="0"/>
                </a:lnTo>
                <a:lnTo>
                  <a:pt x="3245545" y="1716976"/>
                </a:lnTo>
                <a:lnTo>
                  <a:pt x="0" y="17169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3C0BBC-5171-4622-97F1-6DC4801F36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4241" y="2288943"/>
            <a:ext cx="1979153" cy="1766911"/>
          </a:xfrm>
          <a:custGeom>
            <a:avLst/>
            <a:gdLst>
              <a:gd name="connsiteX0" fmla="*/ 0 w 1979153"/>
              <a:gd name="connsiteY0" fmla="*/ 0 h 1766911"/>
              <a:gd name="connsiteX1" fmla="*/ 1979153 w 1979153"/>
              <a:gd name="connsiteY1" fmla="*/ 0 h 1766911"/>
              <a:gd name="connsiteX2" fmla="*/ 1979153 w 1979153"/>
              <a:gd name="connsiteY2" fmla="*/ 1766911 h 1766911"/>
              <a:gd name="connsiteX3" fmla="*/ 0 w 1979153"/>
              <a:gd name="connsiteY3" fmla="*/ 1766911 h 17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153" h="1766911">
                <a:moveTo>
                  <a:pt x="0" y="0"/>
                </a:moveTo>
                <a:lnTo>
                  <a:pt x="1979153" y="0"/>
                </a:lnTo>
                <a:lnTo>
                  <a:pt x="1979153" y="1766911"/>
                </a:lnTo>
                <a:lnTo>
                  <a:pt x="0" y="17669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0F2C-726A-4223-901E-FBF64B113EB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9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EEF826-006D-434E-B287-7E0DFA6BF2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8035" y="0"/>
            <a:ext cx="7834747" cy="6858000"/>
          </a:xfrm>
          <a:custGeom>
            <a:avLst/>
            <a:gdLst>
              <a:gd name="connsiteX0" fmla="*/ 5601396 w 7834747"/>
              <a:gd name="connsiteY0" fmla="*/ 2226210 h 6858000"/>
              <a:gd name="connsiteX1" fmla="*/ 7834747 w 7834747"/>
              <a:gd name="connsiteY1" fmla="*/ 2226210 h 6858000"/>
              <a:gd name="connsiteX2" fmla="*/ 7834747 w 7834747"/>
              <a:gd name="connsiteY2" fmla="*/ 4631793 h 6858000"/>
              <a:gd name="connsiteX3" fmla="*/ 5601396 w 7834747"/>
              <a:gd name="connsiteY3" fmla="*/ 4631793 h 6858000"/>
              <a:gd name="connsiteX4" fmla="*/ 0 w 7834747"/>
              <a:gd name="connsiteY4" fmla="*/ 0 h 6858000"/>
              <a:gd name="connsiteX5" fmla="*/ 7834746 w 7834747"/>
              <a:gd name="connsiteY5" fmla="*/ 0 h 6858000"/>
              <a:gd name="connsiteX6" fmla="*/ 7834746 w 7834747"/>
              <a:gd name="connsiteY6" fmla="*/ 2076577 h 6858000"/>
              <a:gd name="connsiteX7" fmla="*/ 5451763 w 7834747"/>
              <a:gd name="connsiteY7" fmla="*/ 2076577 h 6858000"/>
              <a:gd name="connsiteX8" fmla="*/ 5451763 w 7834747"/>
              <a:gd name="connsiteY8" fmla="*/ 4781424 h 6858000"/>
              <a:gd name="connsiteX9" fmla="*/ 7834746 w 7834747"/>
              <a:gd name="connsiteY9" fmla="*/ 4781424 h 6858000"/>
              <a:gd name="connsiteX10" fmla="*/ 7834746 w 7834747"/>
              <a:gd name="connsiteY10" fmla="*/ 6858000 h 6858000"/>
              <a:gd name="connsiteX11" fmla="*/ 0 w 783474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4747" h="6858000">
                <a:moveTo>
                  <a:pt x="5601396" y="2226210"/>
                </a:moveTo>
                <a:lnTo>
                  <a:pt x="7834747" y="2226210"/>
                </a:lnTo>
                <a:lnTo>
                  <a:pt x="7834747" y="4631793"/>
                </a:lnTo>
                <a:lnTo>
                  <a:pt x="5601396" y="4631793"/>
                </a:lnTo>
                <a:close/>
                <a:moveTo>
                  <a:pt x="0" y="0"/>
                </a:moveTo>
                <a:lnTo>
                  <a:pt x="7834746" y="0"/>
                </a:lnTo>
                <a:lnTo>
                  <a:pt x="7834746" y="2076577"/>
                </a:lnTo>
                <a:lnTo>
                  <a:pt x="5451763" y="2076577"/>
                </a:lnTo>
                <a:lnTo>
                  <a:pt x="5451763" y="4781424"/>
                </a:lnTo>
                <a:lnTo>
                  <a:pt x="7834746" y="4781424"/>
                </a:lnTo>
                <a:lnTo>
                  <a:pt x="78347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CD3-DF6C-4DCE-8243-57A299E95530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5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E4ACE0-893B-46AF-BF12-2A92B923B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697941"/>
          </a:xfrm>
          <a:custGeom>
            <a:avLst/>
            <a:gdLst>
              <a:gd name="connsiteX0" fmla="*/ 0 w 12192000"/>
              <a:gd name="connsiteY0" fmla="*/ 0 h 3697941"/>
              <a:gd name="connsiteX1" fmla="*/ 12192000 w 12192000"/>
              <a:gd name="connsiteY1" fmla="*/ 0 h 3697941"/>
              <a:gd name="connsiteX2" fmla="*/ 12192000 w 12192000"/>
              <a:gd name="connsiteY2" fmla="*/ 3697941 h 3697941"/>
              <a:gd name="connsiteX3" fmla="*/ 0 w 12192000"/>
              <a:gd name="connsiteY3" fmla="*/ 3697941 h 369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97941">
                <a:moveTo>
                  <a:pt x="0" y="0"/>
                </a:moveTo>
                <a:lnTo>
                  <a:pt x="12192000" y="0"/>
                </a:lnTo>
                <a:lnTo>
                  <a:pt x="12192000" y="3697941"/>
                </a:lnTo>
                <a:lnTo>
                  <a:pt x="0" y="36979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2204-C4A4-4C70-8BAA-F73D606D3E49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7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B9B0B7-4C89-4CA3-9076-2ADFFE7CB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4046" y="2706838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51E6-58E1-45E5-B7C3-BD80FB52E0BF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5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A58848-EE0C-4753-AF83-3D245A0B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4046" y="3638063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9685A-3D27-4693-AEE7-537B351B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981" y="778321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88D3-6D24-459A-8931-F01810BFA5C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0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10728F-1ACA-46E7-BC30-EF17EF49B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979" y="1387920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3FB-A583-48CA-8A64-654C14D4AA4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2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08A225-4F5A-4C47-AB9A-D95E1422C9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115733"/>
          </a:xfrm>
          <a:custGeom>
            <a:avLst/>
            <a:gdLst>
              <a:gd name="connsiteX0" fmla="*/ 0 w 12192000"/>
              <a:gd name="connsiteY0" fmla="*/ 0 h 3115733"/>
              <a:gd name="connsiteX1" fmla="*/ 12192000 w 12192000"/>
              <a:gd name="connsiteY1" fmla="*/ 0 h 3115733"/>
              <a:gd name="connsiteX2" fmla="*/ 12192000 w 12192000"/>
              <a:gd name="connsiteY2" fmla="*/ 3115733 h 3115733"/>
              <a:gd name="connsiteX3" fmla="*/ 0 w 12192000"/>
              <a:gd name="connsiteY3" fmla="*/ 3115733 h 31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5733">
                <a:moveTo>
                  <a:pt x="0" y="0"/>
                </a:moveTo>
                <a:lnTo>
                  <a:pt x="12192000" y="0"/>
                </a:lnTo>
                <a:lnTo>
                  <a:pt x="12192000" y="3115733"/>
                </a:lnTo>
                <a:lnTo>
                  <a:pt x="0" y="31157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5AF-2523-41C4-B33A-36F9EE38FBA6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8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B2315C-9565-44E5-AD2E-13F1F78254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8554" y="0"/>
            <a:ext cx="3303312" cy="6858000"/>
          </a:xfrm>
          <a:custGeom>
            <a:avLst/>
            <a:gdLst>
              <a:gd name="connsiteX0" fmla="*/ 0 w 3303312"/>
              <a:gd name="connsiteY0" fmla="*/ 0 h 6858000"/>
              <a:gd name="connsiteX1" fmla="*/ 3303312 w 3303312"/>
              <a:gd name="connsiteY1" fmla="*/ 0 h 6858000"/>
              <a:gd name="connsiteX2" fmla="*/ 3303312 w 3303312"/>
              <a:gd name="connsiteY2" fmla="*/ 6858000 h 6858000"/>
              <a:gd name="connsiteX3" fmla="*/ 0 w 33033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312" h="6858000">
                <a:moveTo>
                  <a:pt x="0" y="0"/>
                </a:moveTo>
                <a:lnTo>
                  <a:pt x="3303312" y="0"/>
                </a:lnTo>
                <a:lnTo>
                  <a:pt x="33033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4B9A-AA08-4474-8A66-7F983B7631FB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7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D01A19-6E13-452E-995E-EA718F306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4971" y="1359754"/>
            <a:ext cx="4777468" cy="4138492"/>
          </a:xfrm>
          <a:custGeom>
            <a:avLst/>
            <a:gdLst>
              <a:gd name="connsiteX0" fmla="*/ 4194558 w 4777468"/>
              <a:gd name="connsiteY0" fmla="*/ 3128644 h 4138492"/>
              <a:gd name="connsiteX1" fmla="*/ 4486024 w 4777468"/>
              <a:gd name="connsiteY1" fmla="*/ 3633557 h 4138492"/>
              <a:gd name="connsiteX2" fmla="*/ 4777468 w 4777468"/>
              <a:gd name="connsiteY2" fmla="*/ 4138492 h 4138492"/>
              <a:gd name="connsiteX3" fmla="*/ 4194558 w 4777468"/>
              <a:gd name="connsiteY3" fmla="*/ 4138492 h 4138492"/>
              <a:gd name="connsiteX4" fmla="*/ 3611670 w 4777468"/>
              <a:gd name="connsiteY4" fmla="*/ 4138492 h 4138492"/>
              <a:gd name="connsiteX5" fmla="*/ 3903114 w 4777468"/>
              <a:gd name="connsiteY5" fmla="*/ 3633557 h 4138492"/>
              <a:gd name="connsiteX6" fmla="*/ 2990673 w 4777468"/>
              <a:gd name="connsiteY6" fmla="*/ 3128644 h 4138492"/>
              <a:gd name="connsiteX7" fmla="*/ 3282116 w 4777468"/>
              <a:gd name="connsiteY7" fmla="*/ 3633557 h 4138492"/>
              <a:gd name="connsiteX8" fmla="*/ 3573561 w 4777468"/>
              <a:gd name="connsiteY8" fmla="*/ 4138492 h 4138492"/>
              <a:gd name="connsiteX9" fmla="*/ 2990673 w 4777468"/>
              <a:gd name="connsiteY9" fmla="*/ 4138492 h 4138492"/>
              <a:gd name="connsiteX10" fmla="*/ 2407784 w 4777468"/>
              <a:gd name="connsiteY10" fmla="*/ 4138492 h 4138492"/>
              <a:gd name="connsiteX11" fmla="*/ 2699227 w 4777468"/>
              <a:gd name="connsiteY11" fmla="*/ 3633557 h 4138492"/>
              <a:gd name="connsiteX12" fmla="*/ 1786798 w 4777468"/>
              <a:gd name="connsiteY12" fmla="*/ 3128644 h 4138492"/>
              <a:gd name="connsiteX13" fmla="*/ 2078240 w 4777468"/>
              <a:gd name="connsiteY13" fmla="*/ 3633557 h 4138492"/>
              <a:gd name="connsiteX14" fmla="*/ 2369678 w 4777468"/>
              <a:gd name="connsiteY14" fmla="*/ 4138492 h 4138492"/>
              <a:gd name="connsiteX15" fmla="*/ 1786798 w 4777468"/>
              <a:gd name="connsiteY15" fmla="*/ 4138492 h 4138492"/>
              <a:gd name="connsiteX16" fmla="*/ 1203913 w 4777468"/>
              <a:gd name="connsiteY16" fmla="*/ 4138492 h 4138492"/>
              <a:gd name="connsiteX17" fmla="*/ 1203910 w 4777468"/>
              <a:gd name="connsiteY17" fmla="*/ 4138492 h 4138492"/>
              <a:gd name="connsiteX18" fmla="*/ 1495354 w 4777468"/>
              <a:gd name="connsiteY18" fmla="*/ 3633557 h 4138492"/>
              <a:gd name="connsiteX19" fmla="*/ 582888 w 4777468"/>
              <a:gd name="connsiteY19" fmla="*/ 3128644 h 4138492"/>
              <a:gd name="connsiteX20" fmla="*/ 874333 w 4777468"/>
              <a:gd name="connsiteY20" fmla="*/ 3633557 h 4138492"/>
              <a:gd name="connsiteX21" fmla="*/ 1165798 w 4777468"/>
              <a:gd name="connsiteY21" fmla="*/ 4138492 h 4138492"/>
              <a:gd name="connsiteX22" fmla="*/ 582888 w 4777468"/>
              <a:gd name="connsiteY22" fmla="*/ 4138492 h 4138492"/>
              <a:gd name="connsiteX23" fmla="*/ 0 w 4777468"/>
              <a:gd name="connsiteY23" fmla="*/ 4138492 h 4138492"/>
              <a:gd name="connsiteX24" fmla="*/ 291444 w 4777468"/>
              <a:gd name="connsiteY24" fmla="*/ 3633557 h 4138492"/>
              <a:gd name="connsiteX25" fmla="*/ 3009726 w 4777468"/>
              <a:gd name="connsiteY25" fmla="*/ 3117640 h 4138492"/>
              <a:gd name="connsiteX26" fmla="*/ 3592614 w 4777468"/>
              <a:gd name="connsiteY26" fmla="*/ 3117640 h 4138492"/>
              <a:gd name="connsiteX27" fmla="*/ 4175504 w 4777468"/>
              <a:gd name="connsiteY27" fmla="*/ 3117640 h 4138492"/>
              <a:gd name="connsiteX28" fmla="*/ 3884058 w 4777468"/>
              <a:gd name="connsiteY28" fmla="*/ 3622554 h 4138492"/>
              <a:gd name="connsiteX29" fmla="*/ 3592614 w 4777468"/>
              <a:gd name="connsiteY29" fmla="*/ 4127489 h 4138492"/>
              <a:gd name="connsiteX30" fmla="*/ 3301170 w 4777468"/>
              <a:gd name="connsiteY30" fmla="*/ 3622554 h 4138492"/>
              <a:gd name="connsiteX31" fmla="*/ 1805850 w 4777468"/>
              <a:gd name="connsiteY31" fmla="*/ 3117640 h 4138492"/>
              <a:gd name="connsiteX32" fmla="*/ 2388733 w 4777468"/>
              <a:gd name="connsiteY32" fmla="*/ 3117640 h 4138492"/>
              <a:gd name="connsiteX33" fmla="*/ 2971619 w 4777468"/>
              <a:gd name="connsiteY33" fmla="*/ 3117640 h 4138492"/>
              <a:gd name="connsiteX34" fmla="*/ 2680174 w 4777468"/>
              <a:gd name="connsiteY34" fmla="*/ 3622554 h 4138492"/>
              <a:gd name="connsiteX35" fmla="*/ 2388733 w 4777468"/>
              <a:gd name="connsiteY35" fmla="*/ 4127489 h 4138492"/>
              <a:gd name="connsiteX36" fmla="*/ 2097288 w 4777468"/>
              <a:gd name="connsiteY36" fmla="*/ 3622554 h 4138492"/>
              <a:gd name="connsiteX37" fmla="*/ 601935 w 4777468"/>
              <a:gd name="connsiteY37" fmla="*/ 3117640 h 4138492"/>
              <a:gd name="connsiteX38" fmla="*/ 1184846 w 4777468"/>
              <a:gd name="connsiteY38" fmla="*/ 3117640 h 4138492"/>
              <a:gd name="connsiteX39" fmla="*/ 1767734 w 4777468"/>
              <a:gd name="connsiteY39" fmla="*/ 3117640 h 4138492"/>
              <a:gd name="connsiteX40" fmla="*/ 1476290 w 4777468"/>
              <a:gd name="connsiteY40" fmla="*/ 3622554 h 4138492"/>
              <a:gd name="connsiteX41" fmla="*/ 1184846 w 4777468"/>
              <a:gd name="connsiteY41" fmla="*/ 4127489 h 4138492"/>
              <a:gd name="connsiteX42" fmla="*/ 893380 w 4777468"/>
              <a:gd name="connsiteY42" fmla="*/ 3622554 h 4138492"/>
              <a:gd name="connsiteX43" fmla="*/ 3592614 w 4777468"/>
              <a:gd name="connsiteY43" fmla="*/ 2085762 h 4138492"/>
              <a:gd name="connsiteX44" fmla="*/ 3884058 w 4777468"/>
              <a:gd name="connsiteY44" fmla="*/ 2590696 h 4138492"/>
              <a:gd name="connsiteX45" fmla="*/ 4175504 w 4777468"/>
              <a:gd name="connsiteY45" fmla="*/ 3095631 h 4138492"/>
              <a:gd name="connsiteX46" fmla="*/ 3592614 w 4777468"/>
              <a:gd name="connsiteY46" fmla="*/ 3095631 h 4138492"/>
              <a:gd name="connsiteX47" fmla="*/ 3009726 w 4777468"/>
              <a:gd name="connsiteY47" fmla="*/ 3095631 h 4138492"/>
              <a:gd name="connsiteX48" fmla="*/ 3301170 w 4777468"/>
              <a:gd name="connsiteY48" fmla="*/ 2590696 h 4138492"/>
              <a:gd name="connsiteX49" fmla="*/ 2388733 w 4777468"/>
              <a:gd name="connsiteY49" fmla="*/ 2085762 h 4138492"/>
              <a:gd name="connsiteX50" fmla="*/ 2680174 w 4777468"/>
              <a:gd name="connsiteY50" fmla="*/ 2590696 h 4138492"/>
              <a:gd name="connsiteX51" fmla="*/ 2971619 w 4777468"/>
              <a:gd name="connsiteY51" fmla="*/ 3095631 h 4138492"/>
              <a:gd name="connsiteX52" fmla="*/ 2388733 w 4777468"/>
              <a:gd name="connsiteY52" fmla="*/ 3095631 h 4138492"/>
              <a:gd name="connsiteX53" fmla="*/ 1805852 w 4777468"/>
              <a:gd name="connsiteY53" fmla="*/ 3095631 h 4138492"/>
              <a:gd name="connsiteX54" fmla="*/ 2097288 w 4777468"/>
              <a:gd name="connsiteY54" fmla="*/ 2590696 h 4138492"/>
              <a:gd name="connsiteX55" fmla="*/ 1184853 w 4777468"/>
              <a:gd name="connsiteY55" fmla="*/ 2085762 h 4138492"/>
              <a:gd name="connsiteX56" fmla="*/ 1476300 w 4777468"/>
              <a:gd name="connsiteY56" fmla="*/ 2590696 h 4138492"/>
              <a:gd name="connsiteX57" fmla="*/ 1767743 w 4777468"/>
              <a:gd name="connsiteY57" fmla="*/ 3095631 h 4138492"/>
              <a:gd name="connsiteX58" fmla="*/ 1184853 w 4777468"/>
              <a:gd name="connsiteY58" fmla="*/ 3095631 h 4138492"/>
              <a:gd name="connsiteX59" fmla="*/ 601944 w 4777468"/>
              <a:gd name="connsiteY59" fmla="*/ 3095631 h 4138492"/>
              <a:gd name="connsiteX60" fmla="*/ 893388 w 4777468"/>
              <a:gd name="connsiteY60" fmla="*/ 2590696 h 4138492"/>
              <a:gd name="connsiteX61" fmla="*/ 2407784 w 4777468"/>
              <a:gd name="connsiteY61" fmla="*/ 2074758 h 4138492"/>
              <a:gd name="connsiteX62" fmla="*/ 2990673 w 4777468"/>
              <a:gd name="connsiteY62" fmla="*/ 2074758 h 4138492"/>
              <a:gd name="connsiteX63" fmla="*/ 3573561 w 4777468"/>
              <a:gd name="connsiteY63" fmla="*/ 2074758 h 4138492"/>
              <a:gd name="connsiteX64" fmla="*/ 3282116 w 4777468"/>
              <a:gd name="connsiteY64" fmla="*/ 2579692 h 4138492"/>
              <a:gd name="connsiteX65" fmla="*/ 2990673 w 4777468"/>
              <a:gd name="connsiteY65" fmla="*/ 3084627 h 4138492"/>
              <a:gd name="connsiteX66" fmla="*/ 2699227 w 4777468"/>
              <a:gd name="connsiteY66" fmla="*/ 2579692 h 4138492"/>
              <a:gd name="connsiteX67" fmla="*/ 1203901 w 4777468"/>
              <a:gd name="connsiteY67" fmla="*/ 2074758 h 4138492"/>
              <a:gd name="connsiteX68" fmla="*/ 1786789 w 4777468"/>
              <a:gd name="connsiteY68" fmla="*/ 2074758 h 4138492"/>
              <a:gd name="connsiteX69" fmla="*/ 2369677 w 4777468"/>
              <a:gd name="connsiteY69" fmla="*/ 2074758 h 4138492"/>
              <a:gd name="connsiteX70" fmla="*/ 2078232 w 4777468"/>
              <a:gd name="connsiteY70" fmla="*/ 2579692 h 4138492"/>
              <a:gd name="connsiteX71" fmla="*/ 1786789 w 4777468"/>
              <a:gd name="connsiteY71" fmla="*/ 3084627 h 4138492"/>
              <a:gd name="connsiteX72" fmla="*/ 1495345 w 4777468"/>
              <a:gd name="connsiteY72" fmla="*/ 2579692 h 4138492"/>
              <a:gd name="connsiteX73" fmla="*/ 2990673 w 4777468"/>
              <a:gd name="connsiteY73" fmla="*/ 1042884 h 4138492"/>
              <a:gd name="connsiteX74" fmla="*/ 3282116 w 4777468"/>
              <a:gd name="connsiteY74" fmla="*/ 1547819 h 4138492"/>
              <a:gd name="connsiteX75" fmla="*/ 3573561 w 4777468"/>
              <a:gd name="connsiteY75" fmla="*/ 2052751 h 4138492"/>
              <a:gd name="connsiteX76" fmla="*/ 2990673 w 4777468"/>
              <a:gd name="connsiteY76" fmla="*/ 2052751 h 4138492"/>
              <a:gd name="connsiteX77" fmla="*/ 2407784 w 4777468"/>
              <a:gd name="connsiteY77" fmla="*/ 2052751 h 4138492"/>
              <a:gd name="connsiteX78" fmla="*/ 2699227 w 4777468"/>
              <a:gd name="connsiteY78" fmla="*/ 1547819 h 4138492"/>
              <a:gd name="connsiteX79" fmla="*/ 1786797 w 4777468"/>
              <a:gd name="connsiteY79" fmla="*/ 1042883 h 4138492"/>
              <a:gd name="connsiteX80" fmla="*/ 2078240 w 4777468"/>
              <a:gd name="connsiteY80" fmla="*/ 1547818 h 4138492"/>
              <a:gd name="connsiteX81" fmla="*/ 2369678 w 4777468"/>
              <a:gd name="connsiteY81" fmla="*/ 2052751 h 4138492"/>
              <a:gd name="connsiteX82" fmla="*/ 1786797 w 4777468"/>
              <a:gd name="connsiteY82" fmla="*/ 2052751 h 4138492"/>
              <a:gd name="connsiteX83" fmla="*/ 1203907 w 4777468"/>
              <a:gd name="connsiteY83" fmla="*/ 2052751 h 4138492"/>
              <a:gd name="connsiteX84" fmla="*/ 1495353 w 4777468"/>
              <a:gd name="connsiteY84" fmla="*/ 1547818 h 4138492"/>
              <a:gd name="connsiteX85" fmla="*/ 1805844 w 4777468"/>
              <a:gd name="connsiteY85" fmla="*/ 1031876 h 4138492"/>
              <a:gd name="connsiteX86" fmla="*/ 2388731 w 4777468"/>
              <a:gd name="connsiteY86" fmla="*/ 1031876 h 4138492"/>
              <a:gd name="connsiteX87" fmla="*/ 2971619 w 4777468"/>
              <a:gd name="connsiteY87" fmla="*/ 1031876 h 4138492"/>
              <a:gd name="connsiteX88" fmla="*/ 2680174 w 4777468"/>
              <a:gd name="connsiteY88" fmla="*/ 1536811 h 4138492"/>
              <a:gd name="connsiteX89" fmla="*/ 2388731 w 4777468"/>
              <a:gd name="connsiteY89" fmla="*/ 2041747 h 4138492"/>
              <a:gd name="connsiteX90" fmla="*/ 2097288 w 4777468"/>
              <a:gd name="connsiteY90" fmla="*/ 1536811 h 4138492"/>
              <a:gd name="connsiteX91" fmla="*/ 2388733 w 4777468"/>
              <a:gd name="connsiteY91" fmla="*/ 0 h 4138492"/>
              <a:gd name="connsiteX92" fmla="*/ 2680174 w 4777468"/>
              <a:gd name="connsiteY92" fmla="*/ 504934 h 4138492"/>
              <a:gd name="connsiteX93" fmla="*/ 2971619 w 4777468"/>
              <a:gd name="connsiteY93" fmla="*/ 1009871 h 4138492"/>
              <a:gd name="connsiteX94" fmla="*/ 2388733 w 4777468"/>
              <a:gd name="connsiteY94" fmla="*/ 1009871 h 4138492"/>
              <a:gd name="connsiteX95" fmla="*/ 1805852 w 4777468"/>
              <a:gd name="connsiteY95" fmla="*/ 1009871 h 4138492"/>
              <a:gd name="connsiteX96" fmla="*/ 2097288 w 4777468"/>
              <a:gd name="connsiteY96" fmla="*/ 504934 h 41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777468" h="4138492">
                <a:moveTo>
                  <a:pt x="4194558" y="3128644"/>
                </a:moveTo>
                <a:lnTo>
                  <a:pt x="4486024" y="3633557"/>
                </a:lnTo>
                <a:lnTo>
                  <a:pt x="4777468" y="4138492"/>
                </a:lnTo>
                <a:lnTo>
                  <a:pt x="4194558" y="4138492"/>
                </a:lnTo>
                <a:lnTo>
                  <a:pt x="3611670" y="4138492"/>
                </a:lnTo>
                <a:lnTo>
                  <a:pt x="3903114" y="3633557"/>
                </a:lnTo>
                <a:close/>
                <a:moveTo>
                  <a:pt x="2990673" y="3128644"/>
                </a:moveTo>
                <a:lnTo>
                  <a:pt x="3282116" y="3633557"/>
                </a:lnTo>
                <a:lnTo>
                  <a:pt x="3573561" y="4138492"/>
                </a:lnTo>
                <a:lnTo>
                  <a:pt x="2990673" y="4138492"/>
                </a:lnTo>
                <a:lnTo>
                  <a:pt x="2407784" y="4138492"/>
                </a:lnTo>
                <a:lnTo>
                  <a:pt x="2699227" y="3633557"/>
                </a:lnTo>
                <a:close/>
                <a:moveTo>
                  <a:pt x="1786798" y="3128644"/>
                </a:moveTo>
                <a:lnTo>
                  <a:pt x="2078240" y="3633557"/>
                </a:lnTo>
                <a:lnTo>
                  <a:pt x="2369678" y="4138492"/>
                </a:lnTo>
                <a:lnTo>
                  <a:pt x="1786798" y="4138492"/>
                </a:lnTo>
                <a:lnTo>
                  <a:pt x="1203913" y="4138492"/>
                </a:lnTo>
                <a:lnTo>
                  <a:pt x="1203910" y="4138492"/>
                </a:lnTo>
                <a:lnTo>
                  <a:pt x="1495354" y="3633557"/>
                </a:lnTo>
                <a:close/>
                <a:moveTo>
                  <a:pt x="582888" y="3128644"/>
                </a:moveTo>
                <a:lnTo>
                  <a:pt x="874333" y="3633557"/>
                </a:lnTo>
                <a:lnTo>
                  <a:pt x="1165798" y="4138492"/>
                </a:lnTo>
                <a:lnTo>
                  <a:pt x="582888" y="4138492"/>
                </a:lnTo>
                <a:lnTo>
                  <a:pt x="0" y="4138492"/>
                </a:lnTo>
                <a:lnTo>
                  <a:pt x="291444" y="3633557"/>
                </a:lnTo>
                <a:close/>
                <a:moveTo>
                  <a:pt x="3009726" y="3117640"/>
                </a:moveTo>
                <a:lnTo>
                  <a:pt x="3592614" y="3117640"/>
                </a:lnTo>
                <a:lnTo>
                  <a:pt x="4175504" y="3117640"/>
                </a:lnTo>
                <a:lnTo>
                  <a:pt x="3884058" y="3622554"/>
                </a:lnTo>
                <a:lnTo>
                  <a:pt x="3592614" y="4127489"/>
                </a:lnTo>
                <a:lnTo>
                  <a:pt x="3301170" y="3622554"/>
                </a:lnTo>
                <a:close/>
                <a:moveTo>
                  <a:pt x="1805850" y="3117640"/>
                </a:moveTo>
                <a:lnTo>
                  <a:pt x="2388733" y="3117640"/>
                </a:lnTo>
                <a:lnTo>
                  <a:pt x="2971619" y="3117640"/>
                </a:lnTo>
                <a:lnTo>
                  <a:pt x="2680174" y="3622554"/>
                </a:lnTo>
                <a:lnTo>
                  <a:pt x="2388733" y="4127489"/>
                </a:lnTo>
                <a:lnTo>
                  <a:pt x="2097288" y="3622554"/>
                </a:lnTo>
                <a:close/>
                <a:moveTo>
                  <a:pt x="601935" y="3117640"/>
                </a:moveTo>
                <a:lnTo>
                  <a:pt x="1184846" y="3117640"/>
                </a:lnTo>
                <a:lnTo>
                  <a:pt x="1767734" y="3117640"/>
                </a:lnTo>
                <a:lnTo>
                  <a:pt x="1476290" y="3622554"/>
                </a:lnTo>
                <a:lnTo>
                  <a:pt x="1184846" y="4127489"/>
                </a:lnTo>
                <a:lnTo>
                  <a:pt x="893380" y="3622554"/>
                </a:lnTo>
                <a:close/>
                <a:moveTo>
                  <a:pt x="3592614" y="2085762"/>
                </a:moveTo>
                <a:lnTo>
                  <a:pt x="3884058" y="2590696"/>
                </a:lnTo>
                <a:lnTo>
                  <a:pt x="4175504" y="3095631"/>
                </a:lnTo>
                <a:lnTo>
                  <a:pt x="3592614" y="3095631"/>
                </a:lnTo>
                <a:lnTo>
                  <a:pt x="3009726" y="3095631"/>
                </a:lnTo>
                <a:lnTo>
                  <a:pt x="3301170" y="2590696"/>
                </a:lnTo>
                <a:close/>
                <a:moveTo>
                  <a:pt x="2388733" y="2085762"/>
                </a:moveTo>
                <a:lnTo>
                  <a:pt x="2680174" y="2590696"/>
                </a:lnTo>
                <a:lnTo>
                  <a:pt x="2971619" y="3095631"/>
                </a:lnTo>
                <a:lnTo>
                  <a:pt x="2388733" y="3095631"/>
                </a:lnTo>
                <a:lnTo>
                  <a:pt x="1805852" y="3095631"/>
                </a:lnTo>
                <a:lnTo>
                  <a:pt x="2097288" y="2590696"/>
                </a:lnTo>
                <a:close/>
                <a:moveTo>
                  <a:pt x="1184853" y="2085762"/>
                </a:moveTo>
                <a:lnTo>
                  <a:pt x="1476300" y="2590696"/>
                </a:lnTo>
                <a:lnTo>
                  <a:pt x="1767743" y="3095631"/>
                </a:lnTo>
                <a:lnTo>
                  <a:pt x="1184853" y="3095631"/>
                </a:lnTo>
                <a:lnTo>
                  <a:pt x="601944" y="3095631"/>
                </a:lnTo>
                <a:lnTo>
                  <a:pt x="893388" y="2590696"/>
                </a:lnTo>
                <a:close/>
                <a:moveTo>
                  <a:pt x="2407784" y="2074758"/>
                </a:moveTo>
                <a:lnTo>
                  <a:pt x="2990673" y="2074758"/>
                </a:lnTo>
                <a:lnTo>
                  <a:pt x="3573561" y="2074758"/>
                </a:lnTo>
                <a:lnTo>
                  <a:pt x="3282116" y="2579692"/>
                </a:lnTo>
                <a:lnTo>
                  <a:pt x="2990673" y="3084627"/>
                </a:lnTo>
                <a:lnTo>
                  <a:pt x="2699227" y="2579692"/>
                </a:lnTo>
                <a:close/>
                <a:moveTo>
                  <a:pt x="1203901" y="2074758"/>
                </a:moveTo>
                <a:lnTo>
                  <a:pt x="1786789" y="2074758"/>
                </a:lnTo>
                <a:lnTo>
                  <a:pt x="2369677" y="2074758"/>
                </a:lnTo>
                <a:lnTo>
                  <a:pt x="2078232" y="2579692"/>
                </a:lnTo>
                <a:lnTo>
                  <a:pt x="1786789" y="3084627"/>
                </a:lnTo>
                <a:lnTo>
                  <a:pt x="1495345" y="2579692"/>
                </a:lnTo>
                <a:close/>
                <a:moveTo>
                  <a:pt x="2990673" y="1042884"/>
                </a:moveTo>
                <a:lnTo>
                  <a:pt x="3282116" y="1547819"/>
                </a:lnTo>
                <a:lnTo>
                  <a:pt x="3573561" y="2052751"/>
                </a:lnTo>
                <a:lnTo>
                  <a:pt x="2990673" y="2052751"/>
                </a:lnTo>
                <a:lnTo>
                  <a:pt x="2407784" y="2052751"/>
                </a:lnTo>
                <a:lnTo>
                  <a:pt x="2699227" y="1547819"/>
                </a:lnTo>
                <a:close/>
                <a:moveTo>
                  <a:pt x="1786797" y="1042883"/>
                </a:moveTo>
                <a:lnTo>
                  <a:pt x="2078240" y="1547818"/>
                </a:lnTo>
                <a:lnTo>
                  <a:pt x="2369678" y="2052751"/>
                </a:lnTo>
                <a:lnTo>
                  <a:pt x="1786797" y="2052751"/>
                </a:lnTo>
                <a:lnTo>
                  <a:pt x="1203907" y="2052751"/>
                </a:lnTo>
                <a:lnTo>
                  <a:pt x="1495353" y="1547818"/>
                </a:lnTo>
                <a:close/>
                <a:moveTo>
                  <a:pt x="1805844" y="1031876"/>
                </a:moveTo>
                <a:lnTo>
                  <a:pt x="2388731" y="1031876"/>
                </a:lnTo>
                <a:lnTo>
                  <a:pt x="2971619" y="1031876"/>
                </a:lnTo>
                <a:lnTo>
                  <a:pt x="2680174" y="1536811"/>
                </a:lnTo>
                <a:lnTo>
                  <a:pt x="2388731" y="2041747"/>
                </a:lnTo>
                <a:lnTo>
                  <a:pt x="2097288" y="1536811"/>
                </a:lnTo>
                <a:close/>
                <a:moveTo>
                  <a:pt x="2388733" y="0"/>
                </a:moveTo>
                <a:lnTo>
                  <a:pt x="2680174" y="504934"/>
                </a:lnTo>
                <a:lnTo>
                  <a:pt x="2971619" y="1009871"/>
                </a:lnTo>
                <a:lnTo>
                  <a:pt x="2388733" y="1009871"/>
                </a:lnTo>
                <a:lnTo>
                  <a:pt x="1805852" y="1009871"/>
                </a:lnTo>
                <a:lnTo>
                  <a:pt x="2097288" y="504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3A08-DC13-4960-A9B1-C3AEDB7966A0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2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67C063C-8473-469C-908C-E2DBBD4DA5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3777" y="2064328"/>
            <a:ext cx="3064449" cy="3551417"/>
          </a:xfrm>
          <a:custGeom>
            <a:avLst/>
            <a:gdLst>
              <a:gd name="connsiteX0" fmla="*/ 2050153 w 3064449"/>
              <a:gd name="connsiteY0" fmla="*/ 2691981 h 3551417"/>
              <a:gd name="connsiteX1" fmla="*/ 2294169 w 3064449"/>
              <a:gd name="connsiteY1" fmla="*/ 3114727 h 3551417"/>
              <a:gd name="connsiteX2" fmla="*/ 1563506 w 3064449"/>
              <a:gd name="connsiteY2" fmla="*/ 3535092 h 3551417"/>
              <a:gd name="connsiteX3" fmla="*/ 1799385 w 3064449"/>
              <a:gd name="connsiteY3" fmla="*/ 3126424 h 3551417"/>
              <a:gd name="connsiteX4" fmla="*/ 1014304 w 3064449"/>
              <a:gd name="connsiteY4" fmla="*/ 2691981 h 3551417"/>
              <a:gd name="connsiteX5" fmla="*/ 1265069 w 3064449"/>
              <a:gd name="connsiteY5" fmla="*/ 3126424 h 3551417"/>
              <a:gd name="connsiteX6" fmla="*/ 1500944 w 3064449"/>
              <a:gd name="connsiteY6" fmla="*/ 3535092 h 3551417"/>
              <a:gd name="connsiteX7" fmla="*/ 770286 w 3064449"/>
              <a:gd name="connsiteY7" fmla="*/ 3114730 h 3551417"/>
              <a:gd name="connsiteX8" fmla="*/ 2066547 w 3064449"/>
              <a:gd name="connsiteY8" fmla="*/ 2682513 h 3551417"/>
              <a:gd name="connsiteX9" fmla="*/ 2568081 w 3064449"/>
              <a:gd name="connsiteY9" fmla="*/ 2682513 h 3551417"/>
              <a:gd name="connsiteX10" fmla="*/ 3045426 w 3064449"/>
              <a:gd name="connsiteY10" fmla="*/ 2682513 h 3551417"/>
              <a:gd name="connsiteX11" fmla="*/ 2310578 w 3064449"/>
              <a:gd name="connsiteY11" fmla="*/ 3105286 h 3551417"/>
              <a:gd name="connsiteX12" fmla="*/ 1030697 w 3064449"/>
              <a:gd name="connsiteY12" fmla="*/ 2682513 h 3551417"/>
              <a:gd name="connsiteX13" fmla="*/ 1532226 w 3064449"/>
              <a:gd name="connsiteY13" fmla="*/ 2682513 h 3551417"/>
              <a:gd name="connsiteX14" fmla="*/ 2033759 w 3064449"/>
              <a:gd name="connsiteY14" fmla="*/ 2682513 h 3551417"/>
              <a:gd name="connsiteX15" fmla="*/ 1782991 w 3064449"/>
              <a:gd name="connsiteY15" fmla="*/ 3116956 h 3551417"/>
              <a:gd name="connsiteX16" fmla="*/ 1532226 w 3064449"/>
              <a:gd name="connsiteY16" fmla="*/ 3551417 h 3551417"/>
              <a:gd name="connsiteX17" fmla="*/ 1281458 w 3064449"/>
              <a:gd name="connsiteY17" fmla="*/ 3116956 h 3551417"/>
              <a:gd name="connsiteX18" fmla="*/ 19023 w 3064449"/>
              <a:gd name="connsiteY18" fmla="*/ 2682513 h 3551417"/>
              <a:gd name="connsiteX19" fmla="*/ 496367 w 3064449"/>
              <a:gd name="connsiteY19" fmla="*/ 2682513 h 3551417"/>
              <a:gd name="connsiteX20" fmla="*/ 997901 w 3064449"/>
              <a:gd name="connsiteY20" fmla="*/ 2682513 h 3551417"/>
              <a:gd name="connsiteX21" fmla="*/ 753870 w 3064449"/>
              <a:gd name="connsiteY21" fmla="*/ 3105285 h 3551417"/>
              <a:gd name="connsiteX22" fmla="*/ 2568081 w 3064449"/>
              <a:gd name="connsiteY22" fmla="*/ 1794653 h 3551417"/>
              <a:gd name="connsiteX23" fmla="*/ 2818848 w 3064449"/>
              <a:gd name="connsiteY23" fmla="*/ 2229114 h 3551417"/>
              <a:gd name="connsiteX24" fmla="*/ 3064449 w 3064449"/>
              <a:gd name="connsiteY24" fmla="*/ 2654622 h 3551417"/>
              <a:gd name="connsiteX25" fmla="*/ 3064449 w 3064449"/>
              <a:gd name="connsiteY25" fmla="*/ 2663575 h 3551417"/>
              <a:gd name="connsiteX26" fmla="*/ 2568081 w 3064449"/>
              <a:gd name="connsiteY26" fmla="*/ 2663575 h 3551417"/>
              <a:gd name="connsiteX27" fmla="*/ 2066547 w 3064449"/>
              <a:gd name="connsiteY27" fmla="*/ 2663575 h 3551417"/>
              <a:gd name="connsiteX28" fmla="*/ 2317314 w 3064449"/>
              <a:gd name="connsiteY28" fmla="*/ 2229114 h 3551417"/>
              <a:gd name="connsiteX29" fmla="*/ 1532226 w 3064449"/>
              <a:gd name="connsiteY29" fmla="*/ 1794653 h 3551417"/>
              <a:gd name="connsiteX30" fmla="*/ 1782991 w 3064449"/>
              <a:gd name="connsiteY30" fmla="*/ 2229114 h 3551417"/>
              <a:gd name="connsiteX31" fmla="*/ 2033759 w 3064449"/>
              <a:gd name="connsiteY31" fmla="*/ 2663575 h 3551417"/>
              <a:gd name="connsiteX32" fmla="*/ 1532226 w 3064449"/>
              <a:gd name="connsiteY32" fmla="*/ 2663575 h 3551417"/>
              <a:gd name="connsiteX33" fmla="*/ 1030698 w 3064449"/>
              <a:gd name="connsiteY33" fmla="*/ 2663575 h 3551417"/>
              <a:gd name="connsiteX34" fmla="*/ 1281458 w 3064449"/>
              <a:gd name="connsiteY34" fmla="*/ 2229114 h 3551417"/>
              <a:gd name="connsiteX35" fmla="*/ 496372 w 3064449"/>
              <a:gd name="connsiteY35" fmla="*/ 1794653 h 3551417"/>
              <a:gd name="connsiteX36" fmla="*/ 747143 w 3064449"/>
              <a:gd name="connsiteY36" fmla="*/ 2229114 h 3551417"/>
              <a:gd name="connsiteX37" fmla="*/ 997908 w 3064449"/>
              <a:gd name="connsiteY37" fmla="*/ 2663575 h 3551417"/>
              <a:gd name="connsiteX38" fmla="*/ 496372 w 3064449"/>
              <a:gd name="connsiteY38" fmla="*/ 2663575 h 3551417"/>
              <a:gd name="connsiteX39" fmla="*/ 0 w 3064449"/>
              <a:gd name="connsiteY39" fmla="*/ 2663575 h 3551417"/>
              <a:gd name="connsiteX40" fmla="*/ 0 w 3064449"/>
              <a:gd name="connsiteY40" fmla="*/ 2654601 h 3551417"/>
              <a:gd name="connsiteX41" fmla="*/ 245587 w 3064449"/>
              <a:gd name="connsiteY41" fmla="*/ 2229114 h 3551417"/>
              <a:gd name="connsiteX42" fmla="*/ 2584477 w 3064449"/>
              <a:gd name="connsiteY42" fmla="*/ 1785185 h 3551417"/>
              <a:gd name="connsiteX43" fmla="*/ 3064449 w 3064449"/>
              <a:gd name="connsiteY43" fmla="*/ 1785185 h 3551417"/>
              <a:gd name="connsiteX44" fmla="*/ 3064449 w 3064449"/>
              <a:gd name="connsiteY44" fmla="*/ 2616750 h 3551417"/>
              <a:gd name="connsiteX45" fmla="*/ 2835245 w 3064449"/>
              <a:gd name="connsiteY45" fmla="*/ 2219646 h 3551417"/>
              <a:gd name="connsiteX46" fmla="*/ 1548618 w 3064449"/>
              <a:gd name="connsiteY46" fmla="*/ 1785185 h 3551417"/>
              <a:gd name="connsiteX47" fmla="*/ 2050153 w 3064449"/>
              <a:gd name="connsiteY47" fmla="*/ 1785185 h 3551417"/>
              <a:gd name="connsiteX48" fmla="*/ 2551688 w 3064449"/>
              <a:gd name="connsiteY48" fmla="*/ 1785185 h 3551417"/>
              <a:gd name="connsiteX49" fmla="*/ 2300920 w 3064449"/>
              <a:gd name="connsiteY49" fmla="*/ 2219646 h 3551417"/>
              <a:gd name="connsiteX50" fmla="*/ 2050153 w 3064449"/>
              <a:gd name="connsiteY50" fmla="*/ 2654107 h 3551417"/>
              <a:gd name="connsiteX51" fmla="*/ 1799385 w 3064449"/>
              <a:gd name="connsiteY51" fmla="*/ 2219646 h 3551417"/>
              <a:gd name="connsiteX52" fmla="*/ 512762 w 3064449"/>
              <a:gd name="connsiteY52" fmla="*/ 1785185 h 3551417"/>
              <a:gd name="connsiteX53" fmla="*/ 1014296 w 3064449"/>
              <a:gd name="connsiteY53" fmla="*/ 1785185 h 3551417"/>
              <a:gd name="connsiteX54" fmla="*/ 1515830 w 3064449"/>
              <a:gd name="connsiteY54" fmla="*/ 1785185 h 3551417"/>
              <a:gd name="connsiteX55" fmla="*/ 1265063 w 3064449"/>
              <a:gd name="connsiteY55" fmla="*/ 2219646 h 3551417"/>
              <a:gd name="connsiteX56" fmla="*/ 1014296 w 3064449"/>
              <a:gd name="connsiteY56" fmla="*/ 2654107 h 3551417"/>
              <a:gd name="connsiteX57" fmla="*/ 763529 w 3064449"/>
              <a:gd name="connsiteY57" fmla="*/ 2219646 h 3551417"/>
              <a:gd name="connsiteX58" fmla="*/ 0 w 3064449"/>
              <a:gd name="connsiteY58" fmla="*/ 1785185 h 3551417"/>
              <a:gd name="connsiteX59" fmla="*/ 479976 w 3064449"/>
              <a:gd name="connsiteY59" fmla="*/ 1785185 h 3551417"/>
              <a:gd name="connsiteX60" fmla="*/ 229189 w 3064449"/>
              <a:gd name="connsiteY60" fmla="*/ 2219646 h 3551417"/>
              <a:gd name="connsiteX61" fmla="*/ 0 w 3064449"/>
              <a:gd name="connsiteY61" fmla="*/ 2616723 h 3551417"/>
              <a:gd name="connsiteX62" fmla="*/ 0 w 3064449"/>
              <a:gd name="connsiteY62" fmla="*/ 934702 h 3551417"/>
              <a:gd name="connsiteX63" fmla="*/ 229195 w 3064449"/>
              <a:gd name="connsiteY63" fmla="*/ 1331791 h 3551417"/>
              <a:gd name="connsiteX64" fmla="*/ 479981 w 3064449"/>
              <a:gd name="connsiteY64" fmla="*/ 1766249 h 3551417"/>
              <a:gd name="connsiteX65" fmla="*/ 479980 w 3064449"/>
              <a:gd name="connsiteY65" fmla="*/ 1766249 h 3551417"/>
              <a:gd name="connsiteX66" fmla="*/ 0 w 3064449"/>
              <a:gd name="connsiteY66" fmla="*/ 1766249 h 3551417"/>
              <a:gd name="connsiteX67" fmla="*/ 3064449 w 3064449"/>
              <a:gd name="connsiteY67" fmla="*/ 934686 h 3551417"/>
              <a:gd name="connsiteX68" fmla="*/ 3064449 w 3064449"/>
              <a:gd name="connsiteY68" fmla="*/ 1766249 h 3551417"/>
              <a:gd name="connsiteX69" fmla="*/ 2584477 w 3064449"/>
              <a:gd name="connsiteY69" fmla="*/ 1766249 h 3551417"/>
              <a:gd name="connsiteX70" fmla="*/ 2835245 w 3064449"/>
              <a:gd name="connsiteY70" fmla="*/ 1331790 h 3551417"/>
              <a:gd name="connsiteX71" fmla="*/ 2050153 w 3064449"/>
              <a:gd name="connsiteY71" fmla="*/ 897329 h 3551417"/>
              <a:gd name="connsiteX72" fmla="*/ 2300920 w 3064449"/>
              <a:gd name="connsiteY72" fmla="*/ 1331791 h 3551417"/>
              <a:gd name="connsiteX73" fmla="*/ 2551688 w 3064449"/>
              <a:gd name="connsiteY73" fmla="*/ 1766249 h 3551417"/>
              <a:gd name="connsiteX74" fmla="*/ 2050153 w 3064449"/>
              <a:gd name="connsiteY74" fmla="*/ 1766249 h 3551417"/>
              <a:gd name="connsiteX75" fmla="*/ 1548618 w 3064449"/>
              <a:gd name="connsiteY75" fmla="*/ 1766249 h 3551417"/>
              <a:gd name="connsiteX76" fmla="*/ 1799385 w 3064449"/>
              <a:gd name="connsiteY76" fmla="*/ 1331791 h 3551417"/>
              <a:gd name="connsiteX77" fmla="*/ 1014303 w 3064449"/>
              <a:gd name="connsiteY77" fmla="*/ 897328 h 3551417"/>
              <a:gd name="connsiteX78" fmla="*/ 1265069 w 3064449"/>
              <a:gd name="connsiteY78" fmla="*/ 1331790 h 3551417"/>
              <a:gd name="connsiteX79" fmla="*/ 1515831 w 3064449"/>
              <a:gd name="connsiteY79" fmla="*/ 1766249 h 3551417"/>
              <a:gd name="connsiteX80" fmla="*/ 1014303 w 3064449"/>
              <a:gd name="connsiteY80" fmla="*/ 1766249 h 3551417"/>
              <a:gd name="connsiteX81" fmla="*/ 512767 w 3064449"/>
              <a:gd name="connsiteY81" fmla="*/ 1766249 h 3551417"/>
              <a:gd name="connsiteX82" fmla="*/ 763536 w 3064449"/>
              <a:gd name="connsiteY82" fmla="*/ 1331790 h 3551417"/>
              <a:gd name="connsiteX83" fmla="*/ 2066547 w 3064449"/>
              <a:gd name="connsiteY83" fmla="*/ 887859 h 3551417"/>
              <a:gd name="connsiteX84" fmla="*/ 2568081 w 3064449"/>
              <a:gd name="connsiteY84" fmla="*/ 887859 h 3551417"/>
              <a:gd name="connsiteX85" fmla="*/ 3064449 w 3064449"/>
              <a:gd name="connsiteY85" fmla="*/ 887859 h 3551417"/>
              <a:gd name="connsiteX86" fmla="*/ 3064449 w 3064449"/>
              <a:gd name="connsiteY86" fmla="*/ 896813 h 3551417"/>
              <a:gd name="connsiteX87" fmla="*/ 2818848 w 3064449"/>
              <a:gd name="connsiteY87" fmla="*/ 1322321 h 3551417"/>
              <a:gd name="connsiteX88" fmla="*/ 2568081 w 3064449"/>
              <a:gd name="connsiteY88" fmla="*/ 1756781 h 3551417"/>
              <a:gd name="connsiteX89" fmla="*/ 2317314 w 3064449"/>
              <a:gd name="connsiteY89" fmla="*/ 1322321 h 3551417"/>
              <a:gd name="connsiteX90" fmla="*/ 0 w 3064449"/>
              <a:gd name="connsiteY90" fmla="*/ 887859 h 3551417"/>
              <a:gd name="connsiteX91" fmla="*/ 496370 w 3064449"/>
              <a:gd name="connsiteY91" fmla="*/ 887859 h 3551417"/>
              <a:gd name="connsiteX92" fmla="*/ 997905 w 3064449"/>
              <a:gd name="connsiteY92" fmla="*/ 887859 h 3551417"/>
              <a:gd name="connsiteX93" fmla="*/ 747137 w 3064449"/>
              <a:gd name="connsiteY93" fmla="*/ 1322320 h 3551417"/>
              <a:gd name="connsiteX94" fmla="*/ 496370 w 3064449"/>
              <a:gd name="connsiteY94" fmla="*/ 1756781 h 3551417"/>
              <a:gd name="connsiteX95" fmla="*/ 245583 w 3064449"/>
              <a:gd name="connsiteY95" fmla="*/ 1322320 h 3551417"/>
              <a:gd name="connsiteX96" fmla="*/ 0 w 3064449"/>
              <a:gd name="connsiteY96" fmla="*/ 896840 h 3551417"/>
              <a:gd name="connsiteX97" fmla="*/ 1030692 w 3064449"/>
              <a:gd name="connsiteY97" fmla="*/ 887858 h 3551417"/>
              <a:gd name="connsiteX98" fmla="*/ 1532225 w 3064449"/>
              <a:gd name="connsiteY98" fmla="*/ 887858 h 3551417"/>
              <a:gd name="connsiteX99" fmla="*/ 2033759 w 3064449"/>
              <a:gd name="connsiteY99" fmla="*/ 887858 h 3551417"/>
              <a:gd name="connsiteX100" fmla="*/ 1782991 w 3064449"/>
              <a:gd name="connsiteY100" fmla="*/ 1322319 h 3551417"/>
              <a:gd name="connsiteX101" fmla="*/ 1532225 w 3064449"/>
              <a:gd name="connsiteY101" fmla="*/ 1756781 h 3551417"/>
              <a:gd name="connsiteX102" fmla="*/ 1281458 w 3064449"/>
              <a:gd name="connsiteY102" fmla="*/ 1322319 h 3551417"/>
              <a:gd name="connsiteX103" fmla="*/ 2310580 w 3064449"/>
              <a:gd name="connsiteY103" fmla="*/ 446130 h 3551417"/>
              <a:gd name="connsiteX104" fmla="*/ 3045467 w 3064449"/>
              <a:gd name="connsiteY104" fmla="*/ 868926 h 3551417"/>
              <a:gd name="connsiteX105" fmla="*/ 2568081 w 3064449"/>
              <a:gd name="connsiteY105" fmla="*/ 868926 h 3551417"/>
              <a:gd name="connsiteX106" fmla="*/ 2066547 w 3064449"/>
              <a:gd name="connsiteY106" fmla="*/ 868926 h 3551417"/>
              <a:gd name="connsiteX107" fmla="*/ 2066548 w 3064449"/>
              <a:gd name="connsiteY107" fmla="*/ 868925 h 3551417"/>
              <a:gd name="connsiteX108" fmla="*/ 2066547 w 3064449"/>
              <a:gd name="connsiteY108" fmla="*/ 868925 h 3551417"/>
              <a:gd name="connsiteX109" fmla="*/ 753878 w 3064449"/>
              <a:gd name="connsiteY109" fmla="*/ 446126 h 3551417"/>
              <a:gd name="connsiteX110" fmla="*/ 942062 w 3064449"/>
              <a:gd name="connsiteY110" fmla="*/ 772168 h 3551417"/>
              <a:gd name="connsiteX111" fmla="*/ 997908 w 3064449"/>
              <a:gd name="connsiteY111" fmla="*/ 868925 h 3551417"/>
              <a:gd name="connsiteX112" fmla="*/ 997908 w 3064449"/>
              <a:gd name="connsiteY112" fmla="*/ 868925 h 3551417"/>
              <a:gd name="connsiteX113" fmla="*/ 496377 w 3064449"/>
              <a:gd name="connsiteY113" fmla="*/ 868925 h 3551417"/>
              <a:gd name="connsiteX114" fmla="*/ 18983 w 3064449"/>
              <a:gd name="connsiteY114" fmla="*/ 868925 h 3551417"/>
              <a:gd name="connsiteX115" fmla="*/ 1563506 w 3064449"/>
              <a:gd name="connsiteY115" fmla="*/ 16323 h 3551417"/>
              <a:gd name="connsiteX116" fmla="*/ 2294169 w 3064449"/>
              <a:gd name="connsiteY116" fmla="*/ 436688 h 3551417"/>
              <a:gd name="connsiteX117" fmla="*/ 2050153 w 3064449"/>
              <a:gd name="connsiteY117" fmla="*/ 859453 h 3551417"/>
              <a:gd name="connsiteX118" fmla="*/ 1799385 w 3064449"/>
              <a:gd name="connsiteY118" fmla="*/ 424991 h 3551417"/>
              <a:gd name="connsiteX119" fmla="*/ 1500945 w 3064449"/>
              <a:gd name="connsiteY119" fmla="*/ 16323 h 3551417"/>
              <a:gd name="connsiteX120" fmla="*/ 1265067 w 3064449"/>
              <a:gd name="connsiteY120" fmla="*/ 424992 h 3551417"/>
              <a:gd name="connsiteX121" fmla="*/ 1014301 w 3064449"/>
              <a:gd name="connsiteY121" fmla="*/ 859454 h 3551417"/>
              <a:gd name="connsiteX122" fmla="*/ 770283 w 3064449"/>
              <a:gd name="connsiteY122" fmla="*/ 436687 h 3551417"/>
              <a:gd name="connsiteX123" fmla="*/ 1532226 w 3064449"/>
              <a:gd name="connsiteY123" fmla="*/ 0 h 3551417"/>
              <a:gd name="connsiteX124" fmla="*/ 1782991 w 3064449"/>
              <a:gd name="connsiteY124" fmla="*/ 434461 h 3551417"/>
              <a:gd name="connsiteX125" fmla="*/ 2033759 w 3064449"/>
              <a:gd name="connsiteY125" fmla="*/ 868924 h 3551417"/>
              <a:gd name="connsiteX126" fmla="*/ 1532226 w 3064449"/>
              <a:gd name="connsiteY126" fmla="*/ 868924 h 3551417"/>
              <a:gd name="connsiteX127" fmla="*/ 1030698 w 3064449"/>
              <a:gd name="connsiteY127" fmla="*/ 868924 h 3551417"/>
              <a:gd name="connsiteX128" fmla="*/ 1281458 w 3064449"/>
              <a:gd name="connsiteY128" fmla="*/ 434461 h 35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064449" h="3551417">
                <a:moveTo>
                  <a:pt x="2050153" y="2691981"/>
                </a:moveTo>
                <a:lnTo>
                  <a:pt x="2294169" y="3114727"/>
                </a:lnTo>
                <a:lnTo>
                  <a:pt x="1563506" y="3535092"/>
                </a:lnTo>
                <a:lnTo>
                  <a:pt x="1799385" y="3126424"/>
                </a:lnTo>
                <a:close/>
                <a:moveTo>
                  <a:pt x="1014304" y="2691981"/>
                </a:moveTo>
                <a:lnTo>
                  <a:pt x="1265069" y="3126424"/>
                </a:lnTo>
                <a:lnTo>
                  <a:pt x="1500944" y="3535092"/>
                </a:lnTo>
                <a:lnTo>
                  <a:pt x="770286" y="3114730"/>
                </a:lnTo>
                <a:close/>
                <a:moveTo>
                  <a:pt x="2066547" y="2682513"/>
                </a:moveTo>
                <a:lnTo>
                  <a:pt x="2568081" y="2682513"/>
                </a:lnTo>
                <a:lnTo>
                  <a:pt x="3045426" y="2682513"/>
                </a:lnTo>
                <a:lnTo>
                  <a:pt x="2310578" y="3105286"/>
                </a:lnTo>
                <a:close/>
                <a:moveTo>
                  <a:pt x="1030697" y="2682513"/>
                </a:moveTo>
                <a:lnTo>
                  <a:pt x="1532226" y="2682513"/>
                </a:lnTo>
                <a:lnTo>
                  <a:pt x="2033759" y="2682513"/>
                </a:lnTo>
                <a:lnTo>
                  <a:pt x="1782991" y="3116956"/>
                </a:lnTo>
                <a:lnTo>
                  <a:pt x="1532226" y="3551417"/>
                </a:lnTo>
                <a:lnTo>
                  <a:pt x="1281458" y="3116956"/>
                </a:lnTo>
                <a:close/>
                <a:moveTo>
                  <a:pt x="19023" y="2682513"/>
                </a:moveTo>
                <a:lnTo>
                  <a:pt x="496367" y="2682513"/>
                </a:lnTo>
                <a:lnTo>
                  <a:pt x="997901" y="2682513"/>
                </a:lnTo>
                <a:lnTo>
                  <a:pt x="753870" y="3105285"/>
                </a:lnTo>
                <a:close/>
                <a:moveTo>
                  <a:pt x="2568081" y="1794653"/>
                </a:moveTo>
                <a:lnTo>
                  <a:pt x="2818848" y="2229114"/>
                </a:lnTo>
                <a:lnTo>
                  <a:pt x="3064449" y="2654622"/>
                </a:lnTo>
                <a:lnTo>
                  <a:pt x="3064449" y="2663575"/>
                </a:lnTo>
                <a:lnTo>
                  <a:pt x="2568081" y="2663575"/>
                </a:lnTo>
                <a:lnTo>
                  <a:pt x="2066547" y="2663575"/>
                </a:lnTo>
                <a:lnTo>
                  <a:pt x="2317314" y="2229114"/>
                </a:lnTo>
                <a:close/>
                <a:moveTo>
                  <a:pt x="1532226" y="1794653"/>
                </a:moveTo>
                <a:lnTo>
                  <a:pt x="1782991" y="2229114"/>
                </a:lnTo>
                <a:lnTo>
                  <a:pt x="2033759" y="2663575"/>
                </a:lnTo>
                <a:lnTo>
                  <a:pt x="1532226" y="2663575"/>
                </a:lnTo>
                <a:lnTo>
                  <a:pt x="1030698" y="2663575"/>
                </a:lnTo>
                <a:lnTo>
                  <a:pt x="1281458" y="2229114"/>
                </a:lnTo>
                <a:close/>
                <a:moveTo>
                  <a:pt x="496372" y="1794653"/>
                </a:moveTo>
                <a:lnTo>
                  <a:pt x="747143" y="2229114"/>
                </a:lnTo>
                <a:lnTo>
                  <a:pt x="997908" y="2663575"/>
                </a:lnTo>
                <a:lnTo>
                  <a:pt x="496372" y="2663575"/>
                </a:lnTo>
                <a:lnTo>
                  <a:pt x="0" y="2663575"/>
                </a:lnTo>
                <a:lnTo>
                  <a:pt x="0" y="2654601"/>
                </a:lnTo>
                <a:lnTo>
                  <a:pt x="245587" y="2229114"/>
                </a:lnTo>
                <a:close/>
                <a:moveTo>
                  <a:pt x="2584477" y="1785185"/>
                </a:moveTo>
                <a:lnTo>
                  <a:pt x="3064449" y="1785185"/>
                </a:lnTo>
                <a:lnTo>
                  <a:pt x="3064449" y="2616750"/>
                </a:lnTo>
                <a:lnTo>
                  <a:pt x="2835245" y="2219646"/>
                </a:lnTo>
                <a:close/>
                <a:moveTo>
                  <a:pt x="1548618" y="1785185"/>
                </a:moveTo>
                <a:lnTo>
                  <a:pt x="2050153" y="1785185"/>
                </a:lnTo>
                <a:lnTo>
                  <a:pt x="2551688" y="1785185"/>
                </a:lnTo>
                <a:lnTo>
                  <a:pt x="2300920" y="2219646"/>
                </a:lnTo>
                <a:lnTo>
                  <a:pt x="2050153" y="2654107"/>
                </a:lnTo>
                <a:lnTo>
                  <a:pt x="1799385" y="2219646"/>
                </a:lnTo>
                <a:close/>
                <a:moveTo>
                  <a:pt x="512762" y="1785185"/>
                </a:moveTo>
                <a:lnTo>
                  <a:pt x="1014296" y="1785185"/>
                </a:lnTo>
                <a:lnTo>
                  <a:pt x="1515830" y="1785185"/>
                </a:lnTo>
                <a:lnTo>
                  <a:pt x="1265063" y="2219646"/>
                </a:lnTo>
                <a:lnTo>
                  <a:pt x="1014296" y="2654107"/>
                </a:lnTo>
                <a:lnTo>
                  <a:pt x="763529" y="2219646"/>
                </a:lnTo>
                <a:close/>
                <a:moveTo>
                  <a:pt x="0" y="1785185"/>
                </a:moveTo>
                <a:lnTo>
                  <a:pt x="479976" y="1785185"/>
                </a:lnTo>
                <a:lnTo>
                  <a:pt x="229189" y="2219646"/>
                </a:lnTo>
                <a:lnTo>
                  <a:pt x="0" y="2616723"/>
                </a:lnTo>
                <a:close/>
                <a:moveTo>
                  <a:pt x="0" y="934702"/>
                </a:moveTo>
                <a:lnTo>
                  <a:pt x="229195" y="1331791"/>
                </a:lnTo>
                <a:lnTo>
                  <a:pt x="479981" y="1766249"/>
                </a:lnTo>
                <a:lnTo>
                  <a:pt x="479980" y="1766249"/>
                </a:lnTo>
                <a:lnTo>
                  <a:pt x="0" y="1766249"/>
                </a:lnTo>
                <a:close/>
                <a:moveTo>
                  <a:pt x="3064449" y="934686"/>
                </a:moveTo>
                <a:lnTo>
                  <a:pt x="3064449" y="1766249"/>
                </a:lnTo>
                <a:lnTo>
                  <a:pt x="2584477" y="1766249"/>
                </a:lnTo>
                <a:lnTo>
                  <a:pt x="2835245" y="1331790"/>
                </a:lnTo>
                <a:close/>
                <a:moveTo>
                  <a:pt x="2050153" y="897329"/>
                </a:moveTo>
                <a:lnTo>
                  <a:pt x="2300920" y="1331791"/>
                </a:lnTo>
                <a:lnTo>
                  <a:pt x="2551688" y="1766249"/>
                </a:lnTo>
                <a:lnTo>
                  <a:pt x="2050153" y="1766249"/>
                </a:lnTo>
                <a:lnTo>
                  <a:pt x="1548618" y="1766249"/>
                </a:lnTo>
                <a:lnTo>
                  <a:pt x="1799385" y="1331791"/>
                </a:lnTo>
                <a:close/>
                <a:moveTo>
                  <a:pt x="1014303" y="897328"/>
                </a:moveTo>
                <a:lnTo>
                  <a:pt x="1265069" y="1331790"/>
                </a:lnTo>
                <a:lnTo>
                  <a:pt x="1515831" y="1766249"/>
                </a:lnTo>
                <a:lnTo>
                  <a:pt x="1014303" y="1766249"/>
                </a:lnTo>
                <a:lnTo>
                  <a:pt x="512767" y="1766249"/>
                </a:lnTo>
                <a:lnTo>
                  <a:pt x="763536" y="1331790"/>
                </a:lnTo>
                <a:close/>
                <a:moveTo>
                  <a:pt x="2066547" y="887859"/>
                </a:moveTo>
                <a:lnTo>
                  <a:pt x="2568081" y="887859"/>
                </a:lnTo>
                <a:lnTo>
                  <a:pt x="3064449" y="887859"/>
                </a:lnTo>
                <a:lnTo>
                  <a:pt x="3064449" y="896813"/>
                </a:lnTo>
                <a:lnTo>
                  <a:pt x="2818848" y="1322321"/>
                </a:lnTo>
                <a:lnTo>
                  <a:pt x="2568081" y="1756781"/>
                </a:lnTo>
                <a:lnTo>
                  <a:pt x="2317314" y="1322321"/>
                </a:lnTo>
                <a:close/>
                <a:moveTo>
                  <a:pt x="0" y="887859"/>
                </a:moveTo>
                <a:lnTo>
                  <a:pt x="496370" y="887859"/>
                </a:lnTo>
                <a:lnTo>
                  <a:pt x="997905" y="887859"/>
                </a:lnTo>
                <a:lnTo>
                  <a:pt x="747137" y="1322320"/>
                </a:lnTo>
                <a:lnTo>
                  <a:pt x="496370" y="1756781"/>
                </a:lnTo>
                <a:lnTo>
                  <a:pt x="245583" y="1322320"/>
                </a:lnTo>
                <a:lnTo>
                  <a:pt x="0" y="896840"/>
                </a:lnTo>
                <a:close/>
                <a:moveTo>
                  <a:pt x="1030692" y="887858"/>
                </a:moveTo>
                <a:lnTo>
                  <a:pt x="1532225" y="887858"/>
                </a:lnTo>
                <a:lnTo>
                  <a:pt x="2033759" y="887858"/>
                </a:lnTo>
                <a:lnTo>
                  <a:pt x="1782991" y="1322319"/>
                </a:lnTo>
                <a:lnTo>
                  <a:pt x="1532225" y="1756781"/>
                </a:lnTo>
                <a:lnTo>
                  <a:pt x="1281458" y="1322319"/>
                </a:lnTo>
                <a:close/>
                <a:moveTo>
                  <a:pt x="2310580" y="446130"/>
                </a:moveTo>
                <a:lnTo>
                  <a:pt x="3045467" y="868926"/>
                </a:lnTo>
                <a:lnTo>
                  <a:pt x="2568081" y="868926"/>
                </a:lnTo>
                <a:lnTo>
                  <a:pt x="2066547" y="868926"/>
                </a:lnTo>
                <a:lnTo>
                  <a:pt x="2066548" y="868925"/>
                </a:lnTo>
                <a:lnTo>
                  <a:pt x="2066547" y="868925"/>
                </a:lnTo>
                <a:close/>
                <a:moveTo>
                  <a:pt x="753878" y="446126"/>
                </a:moveTo>
                <a:lnTo>
                  <a:pt x="942062" y="772168"/>
                </a:lnTo>
                <a:lnTo>
                  <a:pt x="997908" y="868925"/>
                </a:lnTo>
                <a:lnTo>
                  <a:pt x="997908" y="868925"/>
                </a:lnTo>
                <a:lnTo>
                  <a:pt x="496377" y="868925"/>
                </a:lnTo>
                <a:lnTo>
                  <a:pt x="18983" y="868925"/>
                </a:lnTo>
                <a:close/>
                <a:moveTo>
                  <a:pt x="1563506" y="16323"/>
                </a:moveTo>
                <a:lnTo>
                  <a:pt x="2294169" y="436688"/>
                </a:lnTo>
                <a:lnTo>
                  <a:pt x="2050153" y="859453"/>
                </a:lnTo>
                <a:lnTo>
                  <a:pt x="1799385" y="424991"/>
                </a:lnTo>
                <a:close/>
                <a:moveTo>
                  <a:pt x="1500945" y="16323"/>
                </a:moveTo>
                <a:lnTo>
                  <a:pt x="1265067" y="424992"/>
                </a:lnTo>
                <a:lnTo>
                  <a:pt x="1014301" y="859454"/>
                </a:lnTo>
                <a:lnTo>
                  <a:pt x="770283" y="436687"/>
                </a:lnTo>
                <a:close/>
                <a:moveTo>
                  <a:pt x="1532226" y="0"/>
                </a:moveTo>
                <a:lnTo>
                  <a:pt x="1782991" y="434461"/>
                </a:lnTo>
                <a:lnTo>
                  <a:pt x="2033759" y="868924"/>
                </a:lnTo>
                <a:lnTo>
                  <a:pt x="1532226" y="868924"/>
                </a:lnTo>
                <a:lnTo>
                  <a:pt x="1030698" y="868924"/>
                </a:lnTo>
                <a:lnTo>
                  <a:pt x="1281458" y="434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8B1F-45FF-41A1-87B7-5128AC10E72C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67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67C063C-8473-469C-908C-E2DBBD4DA5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3777" y="1653292"/>
            <a:ext cx="3064449" cy="3551417"/>
          </a:xfrm>
          <a:custGeom>
            <a:avLst/>
            <a:gdLst>
              <a:gd name="connsiteX0" fmla="*/ 2050153 w 3064449"/>
              <a:gd name="connsiteY0" fmla="*/ 2691981 h 3551417"/>
              <a:gd name="connsiteX1" fmla="*/ 2294169 w 3064449"/>
              <a:gd name="connsiteY1" fmla="*/ 3114727 h 3551417"/>
              <a:gd name="connsiteX2" fmla="*/ 1563506 w 3064449"/>
              <a:gd name="connsiteY2" fmla="*/ 3535092 h 3551417"/>
              <a:gd name="connsiteX3" fmla="*/ 1799385 w 3064449"/>
              <a:gd name="connsiteY3" fmla="*/ 3126424 h 3551417"/>
              <a:gd name="connsiteX4" fmla="*/ 1014304 w 3064449"/>
              <a:gd name="connsiteY4" fmla="*/ 2691981 h 3551417"/>
              <a:gd name="connsiteX5" fmla="*/ 1265069 w 3064449"/>
              <a:gd name="connsiteY5" fmla="*/ 3126424 h 3551417"/>
              <a:gd name="connsiteX6" fmla="*/ 1500944 w 3064449"/>
              <a:gd name="connsiteY6" fmla="*/ 3535092 h 3551417"/>
              <a:gd name="connsiteX7" fmla="*/ 770286 w 3064449"/>
              <a:gd name="connsiteY7" fmla="*/ 3114730 h 3551417"/>
              <a:gd name="connsiteX8" fmla="*/ 2066547 w 3064449"/>
              <a:gd name="connsiteY8" fmla="*/ 2682513 h 3551417"/>
              <a:gd name="connsiteX9" fmla="*/ 2568081 w 3064449"/>
              <a:gd name="connsiteY9" fmla="*/ 2682513 h 3551417"/>
              <a:gd name="connsiteX10" fmla="*/ 3045426 w 3064449"/>
              <a:gd name="connsiteY10" fmla="*/ 2682513 h 3551417"/>
              <a:gd name="connsiteX11" fmla="*/ 2310578 w 3064449"/>
              <a:gd name="connsiteY11" fmla="*/ 3105286 h 3551417"/>
              <a:gd name="connsiteX12" fmla="*/ 1030697 w 3064449"/>
              <a:gd name="connsiteY12" fmla="*/ 2682513 h 3551417"/>
              <a:gd name="connsiteX13" fmla="*/ 1532226 w 3064449"/>
              <a:gd name="connsiteY13" fmla="*/ 2682513 h 3551417"/>
              <a:gd name="connsiteX14" fmla="*/ 2033759 w 3064449"/>
              <a:gd name="connsiteY14" fmla="*/ 2682513 h 3551417"/>
              <a:gd name="connsiteX15" fmla="*/ 1782991 w 3064449"/>
              <a:gd name="connsiteY15" fmla="*/ 3116956 h 3551417"/>
              <a:gd name="connsiteX16" fmla="*/ 1532226 w 3064449"/>
              <a:gd name="connsiteY16" fmla="*/ 3551417 h 3551417"/>
              <a:gd name="connsiteX17" fmla="*/ 1281458 w 3064449"/>
              <a:gd name="connsiteY17" fmla="*/ 3116956 h 3551417"/>
              <a:gd name="connsiteX18" fmla="*/ 19023 w 3064449"/>
              <a:gd name="connsiteY18" fmla="*/ 2682513 h 3551417"/>
              <a:gd name="connsiteX19" fmla="*/ 496367 w 3064449"/>
              <a:gd name="connsiteY19" fmla="*/ 2682513 h 3551417"/>
              <a:gd name="connsiteX20" fmla="*/ 997901 w 3064449"/>
              <a:gd name="connsiteY20" fmla="*/ 2682513 h 3551417"/>
              <a:gd name="connsiteX21" fmla="*/ 753870 w 3064449"/>
              <a:gd name="connsiteY21" fmla="*/ 3105285 h 3551417"/>
              <a:gd name="connsiteX22" fmla="*/ 2568081 w 3064449"/>
              <a:gd name="connsiteY22" fmla="*/ 1794653 h 3551417"/>
              <a:gd name="connsiteX23" fmla="*/ 2818848 w 3064449"/>
              <a:gd name="connsiteY23" fmla="*/ 2229114 h 3551417"/>
              <a:gd name="connsiteX24" fmla="*/ 3064449 w 3064449"/>
              <a:gd name="connsiteY24" fmla="*/ 2654622 h 3551417"/>
              <a:gd name="connsiteX25" fmla="*/ 3064449 w 3064449"/>
              <a:gd name="connsiteY25" fmla="*/ 2663575 h 3551417"/>
              <a:gd name="connsiteX26" fmla="*/ 2568081 w 3064449"/>
              <a:gd name="connsiteY26" fmla="*/ 2663575 h 3551417"/>
              <a:gd name="connsiteX27" fmla="*/ 2066547 w 3064449"/>
              <a:gd name="connsiteY27" fmla="*/ 2663575 h 3551417"/>
              <a:gd name="connsiteX28" fmla="*/ 2317314 w 3064449"/>
              <a:gd name="connsiteY28" fmla="*/ 2229114 h 3551417"/>
              <a:gd name="connsiteX29" fmla="*/ 1532226 w 3064449"/>
              <a:gd name="connsiteY29" fmla="*/ 1794653 h 3551417"/>
              <a:gd name="connsiteX30" fmla="*/ 1782991 w 3064449"/>
              <a:gd name="connsiteY30" fmla="*/ 2229114 h 3551417"/>
              <a:gd name="connsiteX31" fmla="*/ 2033759 w 3064449"/>
              <a:gd name="connsiteY31" fmla="*/ 2663575 h 3551417"/>
              <a:gd name="connsiteX32" fmla="*/ 1532226 w 3064449"/>
              <a:gd name="connsiteY32" fmla="*/ 2663575 h 3551417"/>
              <a:gd name="connsiteX33" fmla="*/ 1030698 w 3064449"/>
              <a:gd name="connsiteY33" fmla="*/ 2663575 h 3551417"/>
              <a:gd name="connsiteX34" fmla="*/ 1281458 w 3064449"/>
              <a:gd name="connsiteY34" fmla="*/ 2229114 h 3551417"/>
              <a:gd name="connsiteX35" fmla="*/ 496372 w 3064449"/>
              <a:gd name="connsiteY35" fmla="*/ 1794653 h 3551417"/>
              <a:gd name="connsiteX36" fmla="*/ 747143 w 3064449"/>
              <a:gd name="connsiteY36" fmla="*/ 2229114 h 3551417"/>
              <a:gd name="connsiteX37" fmla="*/ 997908 w 3064449"/>
              <a:gd name="connsiteY37" fmla="*/ 2663575 h 3551417"/>
              <a:gd name="connsiteX38" fmla="*/ 496372 w 3064449"/>
              <a:gd name="connsiteY38" fmla="*/ 2663575 h 3551417"/>
              <a:gd name="connsiteX39" fmla="*/ 0 w 3064449"/>
              <a:gd name="connsiteY39" fmla="*/ 2663575 h 3551417"/>
              <a:gd name="connsiteX40" fmla="*/ 0 w 3064449"/>
              <a:gd name="connsiteY40" fmla="*/ 2654601 h 3551417"/>
              <a:gd name="connsiteX41" fmla="*/ 245587 w 3064449"/>
              <a:gd name="connsiteY41" fmla="*/ 2229114 h 3551417"/>
              <a:gd name="connsiteX42" fmla="*/ 2584477 w 3064449"/>
              <a:gd name="connsiteY42" fmla="*/ 1785185 h 3551417"/>
              <a:gd name="connsiteX43" fmla="*/ 3064449 w 3064449"/>
              <a:gd name="connsiteY43" fmla="*/ 1785185 h 3551417"/>
              <a:gd name="connsiteX44" fmla="*/ 3064449 w 3064449"/>
              <a:gd name="connsiteY44" fmla="*/ 2616750 h 3551417"/>
              <a:gd name="connsiteX45" fmla="*/ 2835245 w 3064449"/>
              <a:gd name="connsiteY45" fmla="*/ 2219646 h 3551417"/>
              <a:gd name="connsiteX46" fmla="*/ 1548618 w 3064449"/>
              <a:gd name="connsiteY46" fmla="*/ 1785185 h 3551417"/>
              <a:gd name="connsiteX47" fmla="*/ 2050153 w 3064449"/>
              <a:gd name="connsiteY47" fmla="*/ 1785185 h 3551417"/>
              <a:gd name="connsiteX48" fmla="*/ 2551688 w 3064449"/>
              <a:gd name="connsiteY48" fmla="*/ 1785185 h 3551417"/>
              <a:gd name="connsiteX49" fmla="*/ 2300920 w 3064449"/>
              <a:gd name="connsiteY49" fmla="*/ 2219646 h 3551417"/>
              <a:gd name="connsiteX50" fmla="*/ 2050153 w 3064449"/>
              <a:gd name="connsiteY50" fmla="*/ 2654107 h 3551417"/>
              <a:gd name="connsiteX51" fmla="*/ 1799385 w 3064449"/>
              <a:gd name="connsiteY51" fmla="*/ 2219646 h 3551417"/>
              <a:gd name="connsiteX52" fmla="*/ 512762 w 3064449"/>
              <a:gd name="connsiteY52" fmla="*/ 1785185 h 3551417"/>
              <a:gd name="connsiteX53" fmla="*/ 1014296 w 3064449"/>
              <a:gd name="connsiteY53" fmla="*/ 1785185 h 3551417"/>
              <a:gd name="connsiteX54" fmla="*/ 1515830 w 3064449"/>
              <a:gd name="connsiteY54" fmla="*/ 1785185 h 3551417"/>
              <a:gd name="connsiteX55" fmla="*/ 1265063 w 3064449"/>
              <a:gd name="connsiteY55" fmla="*/ 2219646 h 3551417"/>
              <a:gd name="connsiteX56" fmla="*/ 1014296 w 3064449"/>
              <a:gd name="connsiteY56" fmla="*/ 2654107 h 3551417"/>
              <a:gd name="connsiteX57" fmla="*/ 763529 w 3064449"/>
              <a:gd name="connsiteY57" fmla="*/ 2219646 h 3551417"/>
              <a:gd name="connsiteX58" fmla="*/ 0 w 3064449"/>
              <a:gd name="connsiteY58" fmla="*/ 1785185 h 3551417"/>
              <a:gd name="connsiteX59" fmla="*/ 479976 w 3064449"/>
              <a:gd name="connsiteY59" fmla="*/ 1785185 h 3551417"/>
              <a:gd name="connsiteX60" fmla="*/ 229189 w 3064449"/>
              <a:gd name="connsiteY60" fmla="*/ 2219646 h 3551417"/>
              <a:gd name="connsiteX61" fmla="*/ 0 w 3064449"/>
              <a:gd name="connsiteY61" fmla="*/ 2616723 h 3551417"/>
              <a:gd name="connsiteX62" fmla="*/ 0 w 3064449"/>
              <a:gd name="connsiteY62" fmla="*/ 934702 h 3551417"/>
              <a:gd name="connsiteX63" fmla="*/ 229195 w 3064449"/>
              <a:gd name="connsiteY63" fmla="*/ 1331791 h 3551417"/>
              <a:gd name="connsiteX64" fmla="*/ 479981 w 3064449"/>
              <a:gd name="connsiteY64" fmla="*/ 1766249 h 3551417"/>
              <a:gd name="connsiteX65" fmla="*/ 479980 w 3064449"/>
              <a:gd name="connsiteY65" fmla="*/ 1766249 h 3551417"/>
              <a:gd name="connsiteX66" fmla="*/ 0 w 3064449"/>
              <a:gd name="connsiteY66" fmla="*/ 1766249 h 3551417"/>
              <a:gd name="connsiteX67" fmla="*/ 3064449 w 3064449"/>
              <a:gd name="connsiteY67" fmla="*/ 934686 h 3551417"/>
              <a:gd name="connsiteX68" fmla="*/ 3064449 w 3064449"/>
              <a:gd name="connsiteY68" fmla="*/ 1766249 h 3551417"/>
              <a:gd name="connsiteX69" fmla="*/ 2584477 w 3064449"/>
              <a:gd name="connsiteY69" fmla="*/ 1766249 h 3551417"/>
              <a:gd name="connsiteX70" fmla="*/ 2835245 w 3064449"/>
              <a:gd name="connsiteY70" fmla="*/ 1331790 h 3551417"/>
              <a:gd name="connsiteX71" fmla="*/ 2050153 w 3064449"/>
              <a:gd name="connsiteY71" fmla="*/ 897329 h 3551417"/>
              <a:gd name="connsiteX72" fmla="*/ 2300920 w 3064449"/>
              <a:gd name="connsiteY72" fmla="*/ 1331791 h 3551417"/>
              <a:gd name="connsiteX73" fmla="*/ 2551688 w 3064449"/>
              <a:gd name="connsiteY73" fmla="*/ 1766249 h 3551417"/>
              <a:gd name="connsiteX74" fmla="*/ 2050153 w 3064449"/>
              <a:gd name="connsiteY74" fmla="*/ 1766249 h 3551417"/>
              <a:gd name="connsiteX75" fmla="*/ 1548618 w 3064449"/>
              <a:gd name="connsiteY75" fmla="*/ 1766249 h 3551417"/>
              <a:gd name="connsiteX76" fmla="*/ 1799385 w 3064449"/>
              <a:gd name="connsiteY76" fmla="*/ 1331791 h 3551417"/>
              <a:gd name="connsiteX77" fmla="*/ 1014303 w 3064449"/>
              <a:gd name="connsiteY77" fmla="*/ 897328 h 3551417"/>
              <a:gd name="connsiteX78" fmla="*/ 1265069 w 3064449"/>
              <a:gd name="connsiteY78" fmla="*/ 1331790 h 3551417"/>
              <a:gd name="connsiteX79" fmla="*/ 1515831 w 3064449"/>
              <a:gd name="connsiteY79" fmla="*/ 1766249 h 3551417"/>
              <a:gd name="connsiteX80" fmla="*/ 1014303 w 3064449"/>
              <a:gd name="connsiteY80" fmla="*/ 1766249 h 3551417"/>
              <a:gd name="connsiteX81" fmla="*/ 512767 w 3064449"/>
              <a:gd name="connsiteY81" fmla="*/ 1766249 h 3551417"/>
              <a:gd name="connsiteX82" fmla="*/ 763536 w 3064449"/>
              <a:gd name="connsiteY82" fmla="*/ 1331790 h 3551417"/>
              <a:gd name="connsiteX83" fmla="*/ 2066547 w 3064449"/>
              <a:gd name="connsiteY83" fmla="*/ 887859 h 3551417"/>
              <a:gd name="connsiteX84" fmla="*/ 2568081 w 3064449"/>
              <a:gd name="connsiteY84" fmla="*/ 887859 h 3551417"/>
              <a:gd name="connsiteX85" fmla="*/ 3064449 w 3064449"/>
              <a:gd name="connsiteY85" fmla="*/ 887859 h 3551417"/>
              <a:gd name="connsiteX86" fmla="*/ 3064449 w 3064449"/>
              <a:gd name="connsiteY86" fmla="*/ 896813 h 3551417"/>
              <a:gd name="connsiteX87" fmla="*/ 2818848 w 3064449"/>
              <a:gd name="connsiteY87" fmla="*/ 1322321 h 3551417"/>
              <a:gd name="connsiteX88" fmla="*/ 2568081 w 3064449"/>
              <a:gd name="connsiteY88" fmla="*/ 1756781 h 3551417"/>
              <a:gd name="connsiteX89" fmla="*/ 2317314 w 3064449"/>
              <a:gd name="connsiteY89" fmla="*/ 1322321 h 3551417"/>
              <a:gd name="connsiteX90" fmla="*/ 0 w 3064449"/>
              <a:gd name="connsiteY90" fmla="*/ 887859 h 3551417"/>
              <a:gd name="connsiteX91" fmla="*/ 496370 w 3064449"/>
              <a:gd name="connsiteY91" fmla="*/ 887859 h 3551417"/>
              <a:gd name="connsiteX92" fmla="*/ 997905 w 3064449"/>
              <a:gd name="connsiteY92" fmla="*/ 887859 h 3551417"/>
              <a:gd name="connsiteX93" fmla="*/ 747137 w 3064449"/>
              <a:gd name="connsiteY93" fmla="*/ 1322320 h 3551417"/>
              <a:gd name="connsiteX94" fmla="*/ 496370 w 3064449"/>
              <a:gd name="connsiteY94" fmla="*/ 1756781 h 3551417"/>
              <a:gd name="connsiteX95" fmla="*/ 245583 w 3064449"/>
              <a:gd name="connsiteY95" fmla="*/ 1322320 h 3551417"/>
              <a:gd name="connsiteX96" fmla="*/ 0 w 3064449"/>
              <a:gd name="connsiteY96" fmla="*/ 896840 h 3551417"/>
              <a:gd name="connsiteX97" fmla="*/ 1030692 w 3064449"/>
              <a:gd name="connsiteY97" fmla="*/ 887858 h 3551417"/>
              <a:gd name="connsiteX98" fmla="*/ 1532225 w 3064449"/>
              <a:gd name="connsiteY98" fmla="*/ 887858 h 3551417"/>
              <a:gd name="connsiteX99" fmla="*/ 2033759 w 3064449"/>
              <a:gd name="connsiteY99" fmla="*/ 887858 h 3551417"/>
              <a:gd name="connsiteX100" fmla="*/ 1782991 w 3064449"/>
              <a:gd name="connsiteY100" fmla="*/ 1322319 h 3551417"/>
              <a:gd name="connsiteX101" fmla="*/ 1532225 w 3064449"/>
              <a:gd name="connsiteY101" fmla="*/ 1756781 h 3551417"/>
              <a:gd name="connsiteX102" fmla="*/ 1281458 w 3064449"/>
              <a:gd name="connsiteY102" fmla="*/ 1322319 h 3551417"/>
              <a:gd name="connsiteX103" fmla="*/ 2310580 w 3064449"/>
              <a:gd name="connsiteY103" fmla="*/ 446130 h 3551417"/>
              <a:gd name="connsiteX104" fmla="*/ 3045467 w 3064449"/>
              <a:gd name="connsiteY104" fmla="*/ 868926 h 3551417"/>
              <a:gd name="connsiteX105" fmla="*/ 2568081 w 3064449"/>
              <a:gd name="connsiteY105" fmla="*/ 868926 h 3551417"/>
              <a:gd name="connsiteX106" fmla="*/ 2066547 w 3064449"/>
              <a:gd name="connsiteY106" fmla="*/ 868926 h 3551417"/>
              <a:gd name="connsiteX107" fmla="*/ 2066548 w 3064449"/>
              <a:gd name="connsiteY107" fmla="*/ 868925 h 3551417"/>
              <a:gd name="connsiteX108" fmla="*/ 2066547 w 3064449"/>
              <a:gd name="connsiteY108" fmla="*/ 868925 h 3551417"/>
              <a:gd name="connsiteX109" fmla="*/ 753878 w 3064449"/>
              <a:gd name="connsiteY109" fmla="*/ 446126 h 3551417"/>
              <a:gd name="connsiteX110" fmla="*/ 942062 w 3064449"/>
              <a:gd name="connsiteY110" fmla="*/ 772168 h 3551417"/>
              <a:gd name="connsiteX111" fmla="*/ 997908 w 3064449"/>
              <a:gd name="connsiteY111" fmla="*/ 868925 h 3551417"/>
              <a:gd name="connsiteX112" fmla="*/ 997908 w 3064449"/>
              <a:gd name="connsiteY112" fmla="*/ 868925 h 3551417"/>
              <a:gd name="connsiteX113" fmla="*/ 496377 w 3064449"/>
              <a:gd name="connsiteY113" fmla="*/ 868925 h 3551417"/>
              <a:gd name="connsiteX114" fmla="*/ 18983 w 3064449"/>
              <a:gd name="connsiteY114" fmla="*/ 868925 h 3551417"/>
              <a:gd name="connsiteX115" fmla="*/ 1563506 w 3064449"/>
              <a:gd name="connsiteY115" fmla="*/ 16323 h 3551417"/>
              <a:gd name="connsiteX116" fmla="*/ 2294169 w 3064449"/>
              <a:gd name="connsiteY116" fmla="*/ 436688 h 3551417"/>
              <a:gd name="connsiteX117" fmla="*/ 2050153 w 3064449"/>
              <a:gd name="connsiteY117" fmla="*/ 859453 h 3551417"/>
              <a:gd name="connsiteX118" fmla="*/ 1799385 w 3064449"/>
              <a:gd name="connsiteY118" fmla="*/ 424991 h 3551417"/>
              <a:gd name="connsiteX119" fmla="*/ 1500945 w 3064449"/>
              <a:gd name="connsiteY119" fmla="*/ 16323 h 3551417"/>
              <a:gd name="connsiteX120" fmla="*/ 1265067 w 3064449"/>
              <a:gd name="connsiteY120" fmla="*/ 424992 h 3551417"/>
              <a:gd name="connsiteX121" fmla="*/ 1014301 w 3064449"/>
              <a:gd name="connsiteY121" fmla="*/ 859454 h 3551417"/>
              <a:gd name="connsiteX122" fmla="*/ 770283 w 3064449"/>
              <a:gd name="connsiteY122" fmla="*/ 436687 h 3551417"/>
              <a:gd name="connsiteX123" fmla="*/ 1532226 w 3064449"/>
              <a:gd name="connsiteY123" fmla="*/ 0 h 3551417"/>
              <a:gd name="connsiteX124" fmla="*/ 1782991 w 3064449"/>
              <a:gd name="connsiteY124" fmla="*/ 434461 h 3551417"/>
              <a:gd name="connsiteX125" fmla="*/ 2033759 w 3064449"/>
              <a:gd name="connsiteY125" fmla="*/ 868924 h 3551417"/>
              <a:gd name="connsiteX126" fmla="*/ 1532226 w 3064449"/>
              <a:gd name="connsiteY126" fmla="*/ 868924 h 3551417"/>
              <a:gd name="connsiteX127" fmla="*/ 1030698 w 3064449"/>
              <a:gd name="connsiteY127" fmla="*/ 868924 h 3551417"/>
              <a:gd name="connsiteX128" fmla="*/ 1281458 w 3064449"/>
              <a:gd name="connsiteY128" fmla="*/ 434461 h 35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064449" h="3551417">
                <a:moveTo>
                  <a:pt x="2050153" y="2691981"/>
                </a:moveTo>
                <a:lnTo>
                  <a:pt x="2294169" y="3114727"/>
                </a:lnTo>
                <a:lnTo>
                  <a:pt x="1563506" y="3535092"/>
                </a:lnTo>
                <a:lnTo>
                  <a:pt x="1799385" y="3126424"/>
                </a:lnTo>
                <a:close/>
                <a:moveTo>
                  <a:pt x="1014304" y="2691981"/>
                </a:moveTo>
                <a:lnTo>
                  <a:pt x="1265069" y="3126424"/>
                </a:lnTo>
                <a:lnTo>
                  <a:pt x="1500944" y="3535092"/>
                </a:lnTo>
                <a:lnTo>
                  <a:pt x="770286" y="3114730"/>
                </a:lnTo>
                <a:close/>
                <a:moveTo>
                  <a:pt x="2066547" y="2682513"/>
                </a:moveTo>
                <a:lnTo>
                  <a:pt x="2568081" y="2682513"/>
                </a:lnTo>
                <a:lnTo>
                  <a:pt x="3045426" y="2682513"/>
                </a:lnTo>
                <a:lnTo>
                  <a:pt x="2310578" y="3105286"/>
                </a:lnTo>
                <a:close/>
                <a:moveTo>
                  <a:pt x="1030697" y="2682513"/>
                </a:moveTo>
                <a:lnTo>
                  <a:pt x="1532226" y="2682513"/>
                </a:lnTo>
                <a:lnTo>
                  <a:pt x="2033759" y="2682513"/>
                </a:lnTo>
                <a:lnTo>
                  <a:pt x="1782991" y="3116956"/>
                </a:lnTo>
                <a:lnTo>
                  <a:pt x="1532226" y="3551417"/>
                </a:lnTo>
                <a:lnTo>
                  <a:pt x="1281458" y="3116956"/>
                </a:lnTo>
                <a:close/>
                <a:moveTo>
                  <a:pt x="19023" y="2682513"/>
                </a:moveTo>
                <a:lnTo>
                  <a:pt x="496367" y="2682513"/>
                </a:lnTo>
                <a:lnTo>
                  <a:pt x="997901" y="2682513"/>
                </a:lnTo>
                <a:lnTo>
                  <a:pt x="753870" y="3105285"/>
                </a:lnTo>
                <a:close/>
                <a:moveTo>
                  <a:pt x="2568081" y="1794653"/>
                </a:moveTo>
                <a:lnTo>
                  <a:pt x="2818848" y="2229114"/>
                </a:lnTo>
                <a:lnTo>
                  <a:pt x="3064449" y="2654622"/>
                </a:lnTo>
                <a:lnTo>
                  <a:pt x="3064449" y="2663575"/>
                </a:lnTo>
                <a:lnTo>
                  <a:pt x="2568081" y="2663575"/>
                </a:lnTo>
                <a:lnTo>
                  <a:pt x="2066547" y="2663575"/>
                </a:lnTo>
                <a:lnTo>
                  <a:pt x="2317314" y="2229114"/>
                </a:lnTo>
                <a:close/>
                <a:moveTo>
                  <a:pt x="1532226" y="1794653"/>
                </a:moveTo>
                <a:lnTo>
                  <a:pt x="1782991" y="2229114"/>
                </a:lnTo>
                <a:lnTo>
                  <a:pt x="2033759" y="2663575"/>
                </a:lnTo>
                <a:lnTo>
                  <a:pt x="1532226" y="2663575"/>
                </a:lnTo>
                <a:lnTo>
                  <a:pt x="1030698" y="2663575"/>
                </a:lnTo>
                <a:lnTo>
                  <a:pt x="1281458" y="2229114"/>
                </a:lnTo>
                <a:close/>
                <a:moveTo>
                  <a:pt x="496372" y="1794653"/>
                </a:moveTo>
                <a:lnTo>
                  <a:pt x="747143" y="2229114"/>
                </a:lnTo>
                <a:lnTo>
                  <a:pt x="997908" y="2663575"/>
                </a:lnTo>
                <a:lnTo>
                  <a:pt x="496372" y="2663575"/>
                </a:lnTo>
                <a:lnTo>
                  <a:pt x="0" y="2663575"/>
                </a:lnTo>
                <a:lnTo>
                  <a:pt x="0" y="2654601"/>
                </a:lnTo>
                <a:lnTo>
                  <a:pt x="245587" y="2229114"/>
                </a:lnTo>
                <a:close/>
                <a:moveTo>
                  <a:pt x="2584477" y="1785185"/>
                </a:moveTo>
                <a:lnTo>
                  <a:pt x="3064449" y="1785185"/>
                </a:lnTo>
                <a:lnTo>
                  <a:pt x="3064449" y="2616750"/>
                </a:lnTo>
                <a:lnTo>
                  <a:pt x="2835245" y="2219646"/>
                </a:lnTo>
                <a:close/>
                <a:moveTo>
                  <a:pt x="1548618" y="1785185"/>
                </a:moveTo>
                <a:lnTo>
                  <a:pt x="2050153" y="1785185"/>
                </a:lnTo>
                <a:lnTo>
                  <a:pt x="2551688" y="1785185"/>
                </a:lnTo>
                <a:lnTo>
                  <a:pt x="2300920" y="2219646"/>
                </a:lnTo>
                <a:lnTo>
                  <a:pt x="2050153" y="2654107"/>
                </a:lnTo>
                <a:lnTo>
                  <a:pt x="1799385" y="2219646"/>
                </a:lnTo>
                <a:close/>
                <a:moveTo>
                  <a:pt x="512762" y="1785185"/>
                </a:moveTo>
                <a:lnTo>
                  <a:pt x="1014296" y="1785185"/>
                </a:lnTo>
                <a:lnTo>
                  <a:pt x="1515830" y="1785185"/>
                </a:lnTo>
                <a:lnTo>
                  <a:pt x="1265063" y="2219646"/>
                </a:lnTo>
                <a:lnTo>
                  <a:pt x="1014296" y="2654107"/>
                </a:lnTo>
                <a:lnTo>
                  <a:pt x="763529" y="2219646"/>
                </a:lnTo>
                <a:close/>
                <a:moveTo>
                  <a:pt x="0" y="1785185"/>
                </a:moveTo>
                <a:lnTo>
                  <a:pt x="479976" y="1785185"/>
                </a:lnTo>
                <a:lnTo>
                  <a:pt x="229189" y="2219646"/>
                </a:lnTo>
                <a:lnTo>
                  <a:pt x="0" y="2616723"/>
                </a:lnTo>
                <a:close/>
                <a:moveTo>
                  <a:pt x="0" y="934702"/>
                </a:moveTo>
                <a:lnTo>
                  <a:pt x="229195" y="1331791"/>
                </a:lnTo>
                <a:lnTo>
                  <a:pt x="479981" y="1766249"/>
                </a:lnTo>
                <a:lnTo>
                  <a:pt x="479980" y="1766249"/>
                </a:lnTo>
                <a:lnTo>
                  <a:pt x="0" y="1766249"/>
                </a:lnTo>
                <a:close/>
                <a:moveTo>
                  <a:pt x="3064449" y="934686"/>
                </a:moveTo>
                <a:lnTo>
                  <a:pt x="3064449" y="1766249"/>
                </a:lnTo>
                <a:lnTo>
                  <a:pt x="2584477" y="1766249"/>
                </a:lnTo>
                <a:lnTo>
                  <a:pt x="2835245" y="1331790"/>
                </a:lnTo>
                <a:close/>
                <a:moveTo>
                  <a:pt x="2050153" y="897329"/>
                </a:moveTo>
                <a:lnTo>
                  <a:pt x="2300920" y="1331791"/>
                </a:lnTo>
                <a:lnTo>
                  <a:pt x="2551688" y="1766249"/>
                </a:lnTo>
                <a:lnTo>
                  <a:pt x="2050153" y="1766249"/>
                </a:lnTo>
                <a:lnTo>
                  <a:pt x="1548618" y="1766249"/>
                </a:lnTo>
                <a:lnTo>
                  <a:pt x="1799385" y="1331791"/>
                </a:lnTo>
                <a:close/>
                <a:moveTo>
                  <a:pt x="1014303" y="897328"/>
                </a:moveTo>
                <a:lnTo>
                  <a:pt x="1265069" y="1331790"/>
                </a:lnTo>
                <a:lnTo>
                  <a:pt x="1515831" y="1766249"/>
                </a:lnTo>
                <a:lnTo>
                  <a:pt x="1014303" y="1766249"/>
                </a:lnTo>
                <a:lnTo>
                  <a:pt x="512767" y="1766249"/>
                </a:lnTo>
                <a:lnTo>
                  <a:pt x="763536" y="1331790"/>
                </a:lnTo>
                <a:close/>
                <a:moveTo>
                  <a:pt x="2066547" y="887859"/>
                </a:moveTo>
                <a:lnTo>
                  <a:pt x="2568081" y="887859"/>
                </a:lnTo>
                <a:lnTo>
                  <a:pt x="3064449" y="887859"/>
                </a:lnTo>
                <a:lnTo>
                  <a:pt x="3064449" y="896813"/>
                </a:lnTo>
                <a:lnTo>
                  <a:pt x="2818848" y="1322321"/>
                </a:lnTo>
                <a:lnTo>
                  <a:pt x="2568081" y="1756781"/>
                </a:lnTo>
                <a:lnTo>
                  <a:pt x="2317314" y="1322321"/>
                </a:lnTo>
                <a:close/>
                <a:moveTo>
                  <a:pt x="0" y="887859"/>
                </a:moveTo>
                <a:lnTo>
                  <a:pt x="496370" y="887859"/>
                </a:lnTo>
                <a:lnTo>
                  <a:pt x="997905" y="887859"/>
                </a:lnTo>
                <a:lnTo>
                  <a:pt x="747137" y="1322320"/>
                </a:lnTo>
                <a:lnTo>
                  <a:pt x="496370" y="1756781"/>
                </a:lnTo>
                <a:lnTo>
                  <a:pt x="245583" y="1322320"/>
                </a:lnTo>
                <a:lnTo>
                  <a:pt x="0" y="896840"/>
                </a:lnTo>
                <a:close/>
                <a:moveTo>
                  <a:pt x="1030692" y="887858"/>
                </a:moveTo>
                <a:lnTo>
                  <a:pt x="1532225" y="887858"/>
                </a:lnTo>
                <a:lnTo>
                  <a:pt x="2033759" y="887858"/>
                </a:lnTo>
                <a:lnTo>
                  <a:pt x="1782991" y="1322319"/>
                </a:lnTo>
                <a:lnTo>
                  <a:pt x="1532225" y="1756781"/>
                </a:lnTo>
                <a:lnTo>
                  <a:pt x="1281458" y="1322319"/>
                </a:lnTo>
                <a:close/>
                <a:moveTo>
                  <a:pt x="2310580" y="446130"/>
                </a:moveTo>
                <a:lnTo>
                  <a:pt x="3045467" y="868926"/>
                </a:lnTo>
                <a:lnTo>
                  <a:pt x="2568081" y="868926"/>
                </a:lnTo>
                <a:lnTo>
                  <a:pt x="2066547" y="868926"/>
                </a:lnTo>
                <a:lnTo>
                  <a:pt x="2066548" y="868925"/>
                </a:lnTo>
                <a:lnTo>
                  <a:pt x="2066547" y="868925"/>
                </a:lnTo>
                <a:close/>
                <a:moveTo>
                  <a:pt x="753878" y="446126"/>
                </a:moveTo>
                <a:lnTo>
                  <a:pt x="942062" y="772168"/>
                </a:lnTo>
                <a:lnTo>
                  <a:pt x="997908" y="868925"/>
                </a:lnTo>
                <a:lnTo>
                  <a:pt x="997908" y="868925"/>
                </a:lnTo>
                <a:lnTo>
                  <a:pt x="496377" y="868925"/>
                </a:lnTo>
                <a:lnTo>
                  <a:pt x="18983" y="868925"/>
                </a:lnTo>
                <a:close/>
                <a:moveTo>
                  <a:pt x="1563506" y="16323"/>
                </a:moveTo>
                <a:lnTo>
                  <a:pt x="2294169" y="436688"/>
                </a:lnTo>
                <a:lnTo>
                  <a:pt x="2050153" y="859453"/>
                </a:lnTo>
                <a:lnTo>
                  <a:pt x="1799385" y="424991"/>
                </a:lnTo>
                <a:close/>
                <a:moveTo>
                  <a:pt x="1500945" y="16323"/>
                </a:moveTo>
                <a:lnTo>
                  <a:pt x="1265067" y="424992"/>
                </a:lnTo>
                <a:lnTo>
                  <a:pt x="1014301" y="859454"/>
                </a:lnTo>
                <a:lnTo>
                  <a:pt x="770283" y="436687"/>
                </a:lnTo>
                <a:close/>
                <a:moveTo>
                  <a:pt x="1532226" y="0"/>
                </a:moveTo>
                <a:lnTo>
                  <a:pt x="1782991" y="434461"/>
                </a:lnTo>
                <a:lnTo>
                  <a:pt x="2033759" y="868924"/>
                </a:lnTo>
                <a:lnTo>
                  <a:pt x="1532226" y="868924"/>
                </a:lnTo>
                <a:lnTo>
                  <a:pt x="1030698" y="868924"/>
                </a:lnTo>
                <a:lnTo>
                  <a:pt x="1281458" y="434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0325-3716-4C1F-913C-FD4E91448846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921FA20-C5B4-4D53-B80C-A7C6C8E6DA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1799782"/>
            <a:ext cx="10687050" cy="3258436"/>
          </a:xfrm>
          <a:custGeom>
            <a:avLst/>
            <a:gdLst>
              <a:gd name="connsiteX0" fmla="*/ 3135032 w 10687050"/>
              <a:gd name="connsiteY0" fmla="*/ 2199823 h 3258436"/>
              <a:gd name="connsiteX1" fmla="*/ 3440544 w 10687050"/>
              <a:gd name="connsiteY1" fmla="*/ 2729130 h 3258436"/>
              <a:gd name="connsiteX2" fmla="*/ 3746046 w 10687050"/>
              <a:gd name="connsiteY2" fmla="*/ 3258436 h 3258436"/>
              <a:gd name="connsiteX3" fmla="*/ 3135032 w 10687050"/>
              <a:gd name="connsiteY3" fmla="*/ 3258436 h 3258436"/>
              <a:gd name="connsiteX4" fmla="*/ 2523984 w 10687050"/>
              <a:gd name="connsiteY4" fmla="*/ 3258436 h 3258436"/>
              <a:gd name="connsiteX5" fmla="*/ 2829496 w 10687050"/>
              <a:gd name="connsiteY5" fmla="*/ 2729130 h 3258436"/>
              <a:gd name="connsiteX6" fmla="*/ 1873014 w 10687050"/>
              <a:gd name="connsiteY6" fmla="*/ 2199823 h 3258436"/>
              <a:gd name="connsiteX7" fmla="*/ 1873015 w 10687050"/>
              <a:gd name="connsiteY7" fmla="*/ 2199823 h 3258436"/>
              <a:gd name="connsiteX8" fmla="*/ 2178527 w 10687050"/>
              <a:gd name="connsiteY8" fmla="*/ 2729130 h 3258436"/>
              <a:gd name="connsiteX9" fmla="*/ 2484040 w 10687050"/>
              <a:gd name="connsiteY9" fmla="*/ 3258436 h 3258436"/>
              <a:gd name="connsiteX10" fmla="*/ 2484039 w 10687050"/>
              <a:gd name="connsiteY10" fmla="*/ 3258436 h 3258436"/>
              <a:gd name="connsiteX11" fmla="*/ 1873015 w 10687050"/>
              <a:gd name="connsiteY11" fmla="*/ 3258436 h 3258436"/>
              <a:gd name="connsiteX12" fmla="*/ 1873014 w 10687050"/>
              <a:gd name="connsiteY12" fmla="*/ 3258436 h 3258436"/>
              <a:gd name="connsiteX13" fmla="*/ 1261993 w 10687050"/>
              <a:gd name="connsiteY13" fmla="*/ 3258436 h 3258436"/>
              <a:gd name="connsiteX14" fmla="*/ 1567503 w 10687050"/>
              <a:gd name="connsiteY14" fmla="*/ 2729130 h 3258436"/>
              <a:gd name="connsiteX15" fmla="*/ 5659032 w 10687050"/>
              <a:gd name="connsiteY15" fmla="*/ 2198899 h 3258436"/>
              <a:gd name="connsiteX16" fmla="*/ 5964543 w 10687050"/>
              <a:gd name="connsiteY16" fmla="*/ 2728207 h 3258436"/>
              <a:gd name="connsiteX17" fmla="*/ 6270055 w 10687050"/>
              <a:gd name="connsiteY17" fmla="*/ 3257513 h 3258436"/>
              <a:gd name="connsiteX18" fmla="*/ 5659032 w 10687050"/>
              <a:gd name="connsiteY18" fmla="*/ 3257513 h 3258436"/>
              <a:gd name="connsiteX19" fmla="*/ 5047986 w 10687050"/>
              <a:gd name="connsiteY19" fmla="*/ 3257513 h 3258436"/>
              <a:gd name="connsiteX20" fmla="*/ 5353497 w 10687050"/>
              <a:gd name="connsiteY20" fmla="*/ 2728207 h 3258436"/>
              <a:gd name="connsiteX21" fmla="*/ 4397016 w 10687050"/>
              <a:gd name="connsiteY21" fmla="*/ 2198899 h 3258436"/>
              <a:gd name="connsiteX22" fmla="*/ 4702527 w 10687050"/>
              <a:gd name="connsiteY22" fmla="*/ 2728207 h 3258436"/>
              <a:gd name="connsiteX23" fmla="*/ 5008039 w 10687050"/>
              <a:gd name="connsiteY23" fmla="*/ 3257513 h 3258436"/>
              <a:gd name="connsiteX24" fmla="*/ 4397016 w 10687050"/>
              <a:gd name="connsiteY24" fmla="*/ 3257513 h 3258436"/>
              <a:gd name="connsiteX25" fmla="*/ 3785994 w 10687050"/>
              <a:gd name="connsiteY25" fmla="*/ 3257513 h 3258436"/>
              <a:gd name="connsiteX26" fmla="*/ 4091505 w 10687050"/>
              <a:gd name="connsiteY26" fmla="*/ 2728207 h 3258436"/>
              <a:gd name="connsiteX27" fmla="*/ 8183015 w 10687050"/>
              <a:gd name="connsiteY27" fmla="*/ 2198898 h 3258436"/>
              <a:gd name="connsiteX28" fmla="*/ 8488527 w 10687050"/>
              <a:gd name="connsiteY28" fmla="*/ 2728206 h 3258436"/>
              <a:gd name="connsiteX29" fmla="*/ 8794037 w 10687050"/>
              <a:gd name="connsiteY29" fmla="*/ 3257512 h 3258436"/>
              <a:gd name="connsiteX30" fmla="*/ 8183015 w 10687050"/>
              <a:gd name="connsiteY30" fmla="*/ 3257512 h 3258436"/>
              <a:gd name="connsiteX31" fmla="*/ 7571970 w 10687050"/>
              <a:gd name="connsiteY31" fmla="*/ 3257512 h 3258436"/>
              <a:gd name="connsiteX32" fmla="*/ 7877480 w 10687050"/>
              <a:gd name="connsiteY32" fmla="*/ 2728206 h 3258436"/>
              <a:gd name="connsiteX33" fmla="*/ 6921000 w 10687050"/>
              <a:gd name="connsiteY33" fmla="*/ 2198898 h 3258436"/>
              <a:gd name="connsiteX34" fmla="*/ 7226511 w 10687050"/>
              <a:gd name="connsiteY34" fmla="*/ 2728206 h 3258436"/>
              <a:gd name="connsiteX35" fmla="*/ 7532023 w 10687050"/>
              <a:gd name="connsiteY35" fmla="*/ 3257512 h 3258436"/>
              <a:gd name="connsiteX36" fmla="*/ 6921000 w 10687050"/>
              <a:gd name="connsiteY36" fmla="*/ 3257512 h 3258436"/>
              <a:gd name="connsiteX37" fmla="*/ 6309978 w 10687050"/>
              <a:gd name="connsiteY37" fmla="*/ 3257512 h 3258436"/>
              <a:gd name="connsiteX38" fmla="*/ 6615489 w 10687050"/>
              <a:gd name="connsiteY38" fmla="*/ 2728206 h 3258436"/>
              <a:gd name="connsiteX39" fmla="*/ 9445008 w 10687050"/>
              <a:gd name="connsiteY39" fmla="*/ 2197975 h 3258436"/>
              <a:gd name="connsiteX40" fmla="*/ 9750519 w 10687050"/>
              <a:gd name="connsiteY40" fmla="*/ 2727283 h 3258436"/>
              <a:gd name="connsiteX41" fmla="*/ 10056031 w 10687050"/>
              <a:gd name="connsiteY41" fmla="*/ 3256589 h 3258436"/>
              <a:gd name="connsiteX42" fmla="*/ 9445008 w 10687050"/>
              <a:gd name="connsiteY42" fmla="*/ 3256589 h 3258436"/>
              <a:gd name="connsiteX43" fmla="*/ 8833986 w 10687050"/>
              <a:gd name="connsiteY43" fmla="*/ 3256589 h 3258436"/>
              <a:gd name="connsiteX44" fmla="*/ 9139497 w 10687050"/>
              <a:gd name="connsiteY44" fmla="*/ 2727283 h 3258436"/>
              <a:gd name="connsiteX45" fmla="*/ 630996 w 10687050"/>
              <a:gd name="connsiteY45" fmla="*/ 2188287 h 3258436"/>
              <a:gd name="connsiteX46" fmla="*/ 1242017 w 10687050"/>
              <a:gd name="connsiteY46" fmla="*/ 2188287 h 3258436"/>
              <a:gd name="connsiteX47" fmla="*/ 1853040 w 10687050"/>
              <a:gd name="connsiteY47" fmla="*/ 2188287 h 3258436"/>
              <a:gd name="connsiteX48" fmla="*/ 1547528 w 10687050"/>
              <a:gd name="connsiteY48" fmla="*/ 2717594 h 3258436"/>
              <a:gd name="connsiteX49" fmla="*/ 1242017 w 10687050"/>
              <a:gd name="connsiteY49" fmla="*/ 3246901 h 3258436"/>
              <a:gd name="connsiteX50" fmla="*/ 936506 w 10687050"/>
              <a:gd name="connsiteY50" fmla="*/ 2717594 h 3258436"/>
              <a:gd name="connsiteX51" fmla="*/ 4416991 w 10687050"/>
              <a:gd name="connsiteY51" fmla="*/ 2187364 h 3258436"/>
              <a:gd name="connsiteX52" fmla="*/ 5028013 w 10687050"/>
              <a:gd name="connsiteY52" fmla="*/ 2187364 h 3258436"/>
              <a:gd name="connsiteX53" fmla="*/ 5639058 w 10687050"/>
              <a:gd name="connsiteY53" fmla="*/ 2187364 h 3258436"/>
              <a:gd name="connsiteX54" fmla="*/ 5333524 w 10687050"/>
              <a:gd name="connsiteY54" fmla="*/ 2716671 h 3258436"/>
              <a:gd name="connsiteX55" fmla="*/ 5028013 w 10687050"/>
              <a:gd name="connsiteY55" fmla="*/ 3245978 h 3258436"/>
              <a:gd name="connsiteX56" fmla="*/ 4722502 w 10687050"/>
              <a:gd name="connsiteY56" fmla="*/ 2716671 h 3258436"/>
              <a:gd name="connsiteX57" fmla="*/ 3155004 w 10687050"/>
              <a:gd name="connsiteY57" fmla="*/ 2187364 h 3258436"/>
              <a:gd name="connsiteX58" fmla="*/ 3766021 w 10687050"/>
              <a:gd name="connsiteY58" fmla="*/ 2187364 h 3258436"/>
              <a:gd name="connsiteX59" fmla="*/ 4377044 w 10687050"/>
              <a:gd name="connsiteY59" fmla="*/ 2187364 h 3258436"/>
              <a:gd name="connsiteX60" fmla="*/ 4071533 w 10687050"/>
              <a:gd name="connsiteY60" fmla="*/ 2716671 h 3258436"/>
              <a:gd name="connsiteX61" fmla="*/ 3766021 w 10687050"/>
              <a:gd name="connsiteY61" fmla="*/ 3245978 h 3258436"/>
              <a:gd name="connsiteX62" fmla="*/ 3460515 w 10687050"/>
              <a:gd name="connsiteY62" fmla="*/ 2716671 h 3258436"/>
              <a:gd name="connsiteX63" fmla="*/ 6940975 w 10687050"/>
              <a:gd name="connsiteY63" fmla="*/ 2187363 h 3258436"/>
              <a:gd name="connsiteX64" fmla="*/ 7551997 w 10687050"/>
              <a:gd name="connsiteY64" fmla="*/ 2187363 h 3258436"/>
              <a:gd name="connsiteX65" fmla="*/ 8163042 w 10687050"/>
              <a:gd name="connsiteY65" fmla="*/ 2187363 h 3258436"/>
              <a:gd name="connsiteX66" fmla="*/ 7857508 w 10687050"/>
              <a:gd name="connsiteY66" fmla="*/ 2716670 h 3258436"/>
              <a:gd name="connsiteX67" fmla="*/ 7551997 w 10687050"/>
              <a:gd name="connsiteY67" fmla="*/ 3245977 h 3258436"/>
              <a:gd name="connsiteX68" fmla="*/ 7246486 w 10687050"/>
              <a:gd name="connsiteY68" fmla="*/ 2716670 h 3258436"/>
              <a:gd name="connsiteX69" fmla="*/ 5678982 w 10687050"/>
              <a:gd name="connsiteY69" fmla="*/ 2187363 h 3258436"/>
              <a:gd name="connsiteX70" fmla="*/ 6290003 w 10687050"/>
              <a:gd name="connsiteY70" fmla="*/ 2187363 h 3258436"/>
              <a:gd name="connsiteX71" fmla="*/ 6901027 w 10687050"/>
              <a:gd name="connsiteY71" fmla="*/ 2187363 h 3258436"/>
              <a:gd name="connsiteX72" fmla="*/ 6595515 w 10687050"/>
              <a:gd name="connsiteY72" fmla="*/ 2716670 h 3258436"/>
              <a:gd name="connsiteX73" fmla="*/ 6290003 w 10687050"/>
              <a:gd name="connsiteY73" fmla="*/ 3245977 h 3258436"/>
              <a:gd name="connsiteX74" fmla="*/ 5984493 w 10687050"/>
              <a:gd name="connsiteY74" fmla="*/ 2716670 h 3258436"/>
              <a:gd name="connsiteX75" fmla="*/ 9464983 w 10687050"/>
              <a:gd name="connsiteY75" fmla="*/ 2186440 h 3258436"/>
              <a:gd name="connsiteX76" fmla="*/ 10076005 w 10687050"/>
              <a:gd name="connsiteY76" fmla="*/ 2186440 h 3258436"/>
              <a:gd name="connsiteX77" fmla="*/ 10687050 w 10687050"/>
              <a:gd name="connsiteY77" fmla="*/ 2186440 h 3258436"/>
              <a:gd name="connsiteX78" fmla="*/ 10381516 w 10687050"/>
              <a:gd name="connsiteY78" fmla="*/ 2715747 h 3258436"/>
              <a:gd name="connsiteX79" fmla="*/ 10076005 w 10687050"/>
              <a:gd name="connsiteY79" fmla="*/ 3245054 h 3258436"/>
              <a:gd name="connsiteX80" fmla="*/ 9770494 w 10687050"/>
              <a:gd name="connsiteY80" fmla="*/ 2715747 h 3258436"/>
              <a:gd name="connsiteX81" fmla="*/ 8202991 w 10687050"/>
              <a:gd name="connsiteY81" fmla="*/ 2186440 h 3258436"/>
              <a:gd name="connsiteX82" fmla="*/ 8814012 w 10687050"/>
              <a:gd name="connsiteY82" fmla="*/ 2186440 h 3258436"/>
              <a:gd name="connsiteX83" fmla="*/ 9425035 w 10687050"/>
              <a:gd name="connsiteY83" fmla="*/ 2186440 h 3258436"/>
              <a:gd name="connsiteX84" fmla="*/ 9119524 w 10687050"/>
              <a:gd name="connsiteY84" fmla="*/ 2715747 h 3258436"/>
              <a:gd name="connsiteX85" fmla="*/ 8814012 w 10687050"/>
              <a:gd name="connsiteY85" fmla="*/ 3245054 h 3258436"/>
              <a:gd name="connsiteX86" fmla="*/ 8508501 w 10687050"/>
              <a:gd name="connsiteY86" fmla="*/ 2715747 h 3258436"/>
              <a:gd name="connsiteX87" fmla="*/ 2503366 w 10687050"/>
              <a:gd name="connsiteY87" fmla="*/ 1106603 h 3258436"/>
              <a:gd name="connsiteX88" fmla="*/ 2503690 w 10687050"/>
              <a:gd name="connsiteY88" fmla="*/ 1107163 h 3258436"/>
              <a:gd name="connsiteX89" fmla="*/ 2504014 w 10687050"/>
              <a:gd name="connsiteY89" fmla="*/ 1106603 h 3258436"/>
              <a:gd name="connsiteX90" fmla="*/ 2809525 w 10687050"/>
              <a:gd name="connsiteY90" fmla="*/ 1635910 h 3258436"/>
              <a:gd name="connsiteX91" fmla="*/ 3115060 w 10687050"/>
              <a:gd name="connsiteY91" fmla="*/ 2165217 h 3258436"/>
              <a:gd name="connsiteX92" fmla="*/ 3114412 w 10687050"/>
              <a:gd name="connsiteY92" fmla="*/ 2165217 h 3258436"/>
              <a:gd name="connsiteX93" fmla="*/ 2504014 w 10687050"/>
              <a:gd name="connsiteY93" fmla="*/ 2165217 h 3258436"/>
              <a:gd name="connsiteX94" fmla="*/ 2503366 w 10687050"/>
              <a:gd name="connsiteY94" fmla="*/ 2165217 h 3258436"/>
              <a:gd name="connsiteX95" fmla="*/ 1892990 w 10687050"/>
              <a:gd name="connsiteY95" fmla="*/ 2165217 h 3258436"/>
              <a:gd name="connsiteX96" fmla="*/ 1892343 w 10687050"/>
              <a:gd name="connsiteY96" fmla="*/ 2165217 h 3258436"/>
              <a:gd name="connsiteX97" fmla="*/ 2197854 w 10687050"/>
              <a:gd name="connsiteY97" fmla="*/ 1635910 h 3258436"/>
              <a:gd name="connsiteX98" fmla="*/ 1242018 w 10687050"/>
              <a:gd name="connsiteY98" fmla="*/ 1106603 h 3258436"/>
              <a:gd name="connsiteX99" fmla="*/ 1547529 w 10687050"/>
              <a:gd name="connsiteY99" fmla="*/ 1635910 h 3258436"/>
              <a:gd name="connsiteX100" fmla="*/ 1853040 w 10687050"/>
              <a:gd name="connsiteY100" fmla="*/ 2165217 h 3258436"/>
              <a:gd name="connsiteX101" fmla="*/ 1242018 w 10687050"/>
              <a:gd name="connsiteY101" fmla="*/ 2165217 h 3258436"/>
              <a:gd name="connsiteX102" fmla="*/ 630996 w 10687050"/>
              <a:gd name="connsiteY102" fmla="*/ 2165217 h 3258436"/>
              <a:gd name="connsiteX103" fmla="*/ 936507 w 10687050"/>
              <a:gd name="connsiteY103" fmla="*/ 1635910 h 3258436"/>
              <a:gd name="connsiteX104" fmla="*/ 5028013 w 10687050"/>
              <a:gd name="connsiteY104" fmla="*/ 1105680 h 3258436"/>
              <a:gd name="connsiteX105" fmla="*/ 5333524 w 10687050"/>
              <a:gd name="connsiteY105" fmla="*/ 1634987 h 3258436"/>
              <a:gd name="connsiteX106" fmla="*/ 5639058 w 10687050"/>
              <a:gd name="connsiteY106" fmla="*/ 2164294 h 3258436"/>
              <a:gd name="connsiteX107" fmla="*/ 5028013 w 10687050"/>
              <a:gd name="connsiteY107" fmla="*/ 2164294 h 3258436"/>
              <a:gd name="connsiteX108" fmla="*/ 4416991 w 10687050"/>
              <a:gd name="connsiteY108" fmla="*/ 2164294 h 3258436"/>
              <a:gd name="connsiteX109" fmla="*/ 4722502 w 10687050"/>
              <a:gd name="connsiteY109" fmla="*/ 1634987 h 3258436"/>
              <a:gd name="connsiteX110" fmla="*/ 3766021 w 10687050"/>
              <a:gd name="connsiteY110" fmla="*/ 1105680 h 3258436"/>
              <a:gd name="connsiteX111" fmla="*/ 4071533 w 10687050"/>
              <a:gd name="connsiteY111" fmla="*/ 1634987 h 3258436"/>
              <a:gd name="connsiteX112" fmla="*/ 4377044 w 10687050"/>
              <a:gd name="connsiteY112" fmla="*/ 2164294 h 3258436"/>
              <a:gd name="connsiteX113" fmla="*/ 3766021 w 10687050"/>
              <a:gd name="connsiteY113" fmla="*/ 2164294 h 3258436"/>
              <a:gd name="connsiteX114" fmla="*/ 3155006 w 10687050"/>
              <a:gd name="connsiteY114" fmla="*/ 2164294 h 3258436"/>
              <a:gd name="connsiteX115" fmla="*/ 3460516 w 10687050"/>
              <a:gd name="connsiteY115" fmla="*/ 1634987 h 3258436"/>
              <a:gd name="connsiteX116" fmla="*/ 7551997 w 10687050"/>
              <a:gd name="connsiteY116" fmla="*/ 1105679 h 3258436"/>
              <a:gd name="connsiteX117" fmla="*/ 7857508 w 10687050"/>
              <a:gd name="connsiteY117" fmla="*/ 1634986 h 3258436"/>
              <a:gd name="connsiteX118" fmla="*/ 8163042 w 10687050"/>
              <a:gd name="connsiteY118" fmla="*/ 2164293 h 3258436"/>
              <a:gd name="connsiteX119" fmla="*/ 7551997 w 10687050"/>
              <a:gd name="connsiteY119" fmla="*/ 2164293 h 3258436"/>
              <a:gd name="connsiteX120" fmla="*/ 6940975 w 10687050"/>
              <a:gd name="connsiteY120" fmla="*/ 2164293 h 3258436"/>
              <a:gd name="connsiteX121" fmla="*/ 7246486 w 10687050"/>
              <a:gd name="connsiteY121" fmla="*/ 1634986 h 3258436"/>
              <a:gd name="connsiteX122" fmla="*/ 6290003 w 10687050"/>
              <a:gd name="connsiteY122" fmla="*/ 1105679 h 3258436"/>
              <a:gd name="connsiteX123" fmla="*/ 6595515 w 10687050"/>
              <a:gd name="connsiteY123" fmla="*/ 1634986 h 3258436"/>
              <a:gd name="connsiteX124" fmla="*/ 6901027 w 10687050"/>
              <a:gd name="connsiteY124" fmla="*/ 2164293 h 3258436"/>
              <a:gd name="connsiteX125" fmla="*/ 6290003 w 10687050"/>
              <a:gd name="connsiteY125" fmla="*/ 2164293 h 3258436"/>
              <a:gd name="connsiteX126" fmla="*/ 5678982 w 10687050"/>
              <a:gd name="connsiteY126" fmla="*/ 2164293 h 3258436"/>
              <a:gd name="connsiteX127" fmla="*/ 5984493 w 10687050"/>
              <a:gd name="connsiteY127" fmla="*/ 1634986 h 3258436"/>
              <a:gd name="connsiteX128" fmla="*/ 10076005 w 10687050"/>
              <a:gd name="connsiteY128" fmla="*/ 1104756 h 3258436"/>
              <a:gd name="connsiteX129" fmla="*/ 10381516 w 10687050"/>
              <a:gd name="connsiteY129" fmla="*/ 1634063 h 3258436"/>
              <a:gd name="connsiteX130" fmla="*/ 10687050 w 10687050"/>
              <a:gd name="connsiteY130" fmla="*/ 2163370 h 3258436"/>
              <a:gd name="connsiteX131" fmla="*/ 10076005 w 10687050"/>
              <a:gd name="connsiteY131" fmla="*/ 2163370 h 3258436"/>
              <a:gd name="connsiteX132" fmla="*/ 9464983 w 10687050"/>
              <a:gd name="connsiteY132" fmla="*/ 2163370 h 3258436"/>
              <a:gd name="connsiteX133" fmla="*/ 9770494 w 10687050"/>
              <a:gd name="connsiteY133" fmla="*/ 1634063 h 3258436"/>
              <a:gd name="connsiteX134" fmla="*/ 1261992 w 10687050"/>
              <a:gd name="connsiteY134" fmla="*/ 1095068 h 3258436"/>
              <a:gd name="connsiteX135" fmla="*/ 1873013 w 10687050"/>
              <a:gd name="connsiteY135" fmla="*/ 1095068 h 3258436"/>
              <a:gd name="connsiteX136" fmla="*/ 2484037 w 10687050"/>
              <a:gd name="connsiteY136" fmla="*/ 1095068 h 3258436"/>
              <a:gd name="connsiteX137" fmla="*/ 2178525 w 10687050"/>
              <a:gd name="connsiteY137" fmla="*/ 1624375 h 3258436"/>
              <a:gd name="connsiteX138" fmla="*/ 1873013 w 10687050"/>
              <a:gd name="connsiteY138" fmla="*/ 2153683 h 3258436"/>
              <a:gd name="connsiteX139" fmla="*/ 1567503 w 10687050"/>
              <a:gd name="connsiteY139" fmla="*/ 1624375 h 3258436"/>
              <a:gd name="connsiteX140" fmla="*/ 0 w 10687050"/>
              <a:gd name="connsiteY140" fmla="*/ 1095068 h 3258436"/>
              <a:gd name="connsiteX141" fmla="*/ 611022 w 10687050"/>
              <a:gd name="connsiteY141" fmla="*/ 1095068 h 3258436"/>
              <a:gd name="connsiteX142" fmla="*/ 1222044 w 10687050"/>
              <a:gd name="connsiteY142" fmla="*/ 1095068 h 3258436"/>
              <a:gd name="connsiteX143" fmla="*/ 916532 w 10687050"/>
              <a:gd name="connsiteY143" fmla="*/ 1624375 h 3258436"/>
              <a:gd name="connsiteX144" fmla="*/ 611022 w 10687050"/>
              <a:gd name="connsiteY144" fmla="*/ 2153683 h 3258436"/>
              <a:gd name="connsiteX145" fmla="*/ 305510 w 10687050"/>
              <a:gd name="connsiteY145" fmla="*/ 1624375 h 3258436"/>
              <a:gd name="connsiteX146" fmla="*/ 3785994 w 10687050"/>
              <a:gd name="connsiteY146" fmla="*/ 1094145 h 3258436"/>
              <a:gd name="connsiteX147" fmla="*/ 4397016 w 10687050"/>
              <a:gd name="connsiteY147" fmla="*/ 1094145 h 3258436"/>
              <a:gd name="connsiteX148" fmla="*/ 5008039 w 10687050"/>
              <a:gd name="connsiteY148" fmla="*/ 1094145 h 3258436"/>
              <a:gd name="connsiteX149" fmla="*/ 4702527 w 10687050"/>
              <a:gd name="connsiteY149" fmla="*/ 1623452 h 3258436"/>
              <a:gd name="connsiteX150" fmla="*/ 4397016 w 10687050"/>
              <a:gd name="connsiteY150" fmla="*/ 2152760 h 3258436"/>
              <a:gd name="connsiteX151" fmla="*/ 4091505 w 10687050"/>
              <a:gd name="connsiteY151" fmla="*/ 1623452 h 3258436"/>
              <a:gd name="connsiteX152" fmla="*/ 2524007 w 10687050"/>
              <a:gd name="connsiteY152" fmla="*/ 1094145 h 3258436"/>
              <a:gd name="connsiteX153" fmla="*/ 3135030 w 10687050"/>
              <a:gd name="connsiteY153" fmla="*/ 1094145 h 3258436"/>
              <a:gd name="connsiteX154" fmla="*/ 3746048 w 10687050"/>
              <a:gd name="connsiteY154" fmla="*/ 1094145 h 3258436"/>
              <a:gd name="connsiteX155" fmla="*/ 3440542 w 10687050"/>
              <a:gd name="connsiteY155" fmla="*/ 1623452 h 3258436"/>
              <a:gd name="connsiteX156" fmla="*/ 3135030 w 10687050"/>
              <a:gd name="connsiteY156" fmla="*/ 2152760 h 3258436"/>
              <a:gd name="connsiteX157" fmla="*/ 2829518 w 10687050"/>
              <a:gd name="connsiteY157" fmla="*/ 1623452 h 3258436"/>
              <a:gd name="connsiteX158" fmla="*/ 6309978 w 10687050"/>
              <a:gd name="connsiteY158" fmla="*/ 1094144 h 3258436"/>
              <a:gd name="connsiteX159" fmla="*/ 6921000 w 10687050"/>
              <a:gd name="connsiteY159" fmla="*/ 1094144 h 3258436"/>
              <a:gd name="connsiteX160" fmla="*/ 7532023 w 10687050"/>
              <a:gd name="connsiteY160" fmla="*/ 1094144 h 3258436"/>
              <a:gd name="connsiteX161" fmla="*/ 7226511 w 10687050"/>
              <a:gd name="connsiteY161" fmla="*/ 1623451 h 3258436"/>
              <a:gd name="connsiteX162" fmla="*/ 6921000 w 10687050"/>
              <a:gd name="connsiteY162" fmla="*/ 2152759 h 3258436"/>
              <a:gd name="connsiteX163" fmla="*/ 6615489 w 10687050"/>
              <a:gd name="connsiteY163" fmla="*/ 1623451 h 3258436"/>
              <a:gd name="connsiteX164" fmla="*/ 5047986 w 10687050"/>
              <a:gd name="connsiteY164" fmla="*/ 1094144 h 3258436"/>
              <a:gd name="connsiteX165" fmla="*/ 5659007 w 10687050"/>
              <a:gd name="connsiteY165" fmla="*/ 1094144 h 3258436"/>
              <a:gd name="connsiteX166" fmla="*/ 6270031 w 10687050"/>
              <a:gd name="connsiteY166" fmla="*/ 1094144 h 3258436"/>
              <a:gd name="connsiteX167" fmla="*/ 5964519 w 10687050"/>
              <a:gd name="connsiteY167" fmla="*/ 1623451 h 3258436"/>
              <a:gd name="connsiteX168" fmla="*/ 5659007 w 10687050"/>
              <a:gd name="connsiteY168" fmla="*/ 2152759 h 3258436"/>
              <a:gd name="connsiteX169" fmla="*/ 5353496 w 10687050"/>
              <a:gd name="connsiteY169" fmla="*/ 1623451 h 3258436"/>
              <a:gd name="connsiteX170" fmla="*/ 8833986 w 10687050"/>
              <a:gd name="connsiteY170" fmla="*/ 1093221 h 3258436"/>
              <a:gd name="connsiteX171" fmla="*/ 9445008 w 10687050"/>
              <a:gd name="connsiteY171" fmla="*/ 1093221 h 3258436"/>
              <a:gd name="connsiteX172" fmla="*/ 10056031 w 10687050"/>
              <a:gd name="connsiteY172" fmla="*/ 1093221 h 3258436"/>
              <a:gd name="connsiteX173" fmla="*/ 9750519 w 10687050"/>
              <a:gd name="connsiteY173" fmla="*/ 1622528 h 3258436"/>
              <a:gd name="connsiteX174" fmla="*/ 9445008 w 10687050"/>
              <a:gd name="connsiteY174" fmla="*/ 2151836 h 3258436"/>
              <a:gd name="connsiteX175" fmla="*/ 9139497 w 10687050"/>
              <a:gd name="connsiteY175" fmla="*/ 1622528 h 3258436"/>
              <a:gd name="connsiteX176" fmla="*/ 7571994 w 10687050"/>
              <a:gd name="connsiteY176" fmla="*/ 1093221 h 3258436"/>
              <a:gd name="connsiteX177" fmla="*/ 8183016 w 10687050"/>
              <a:gd name="connsiteY177" fmla="*/ 1093221 h 3258436"/>
              <a:gd name="connsiteX178" fmla="*/ 8794039 w 10687050"/>
              <a:gd name="connsiteY178" fmla="*/ 1093221 h 3258436"/>
              <a:gd name="connsiteX179" fmla="*/ 8488527 w 10687050"/>
              <a:gd name="connsiteY179" fmla="*/ 1622528 h 3258436"/>
              <a:gd name="connsiteX180" fmla="*/ 8183016 w 10687050"/>
              <a:gd name="connsiteY180" fmla="*/ 2151836 h 3258436"/>
              <a:gd name="connsiteX181" fmla="*/ 7877505 w 10687050"/>
              <a:gd name="connsiteY181" fmla="*/ 1622528 h 3258436"/>
              <a:gd name="connsiteX182" fmla="*/ 1873014 w 10687050"/>
              <a:gd name="connsiteY182" fmla="*/ 13383 h 3258436"/>
              <a:gd name="connsiteX183" fmla="*/ 2178526 w 10687050"/>
              <a:gd name="connsiteY183" fmla="*/ 542690 h 3258436"/>
              <a:gd name="connsiteX184" fmla="*/ 2484039 w 10687050"/>
              <a:gd name="connsiteY184" fmla="*/ 1071997 h 3258436"/>
              <a:gd name="connsiteX185" fmla="*/ 1873014 w 10687050"/>
              <a:gd name="connsiteY185" fmla="*/ 1071997 h 3258436"/>
              <a:gd name="connsiteX186" fmla="*/ 1261993 w 10687050"/>
              <a:gd name="connsiteY186" fmla="*/ 1071997 h 3258436"/>
              <a:gd name="connsiteX187" fmla="*/ 1567503 w 10687050"/>
              <a:gd name="connsiteY187" fmla="*/ 542690 h 3258436"/>
              <a:gd name="connsiteX188" fmla="*/ 611023 w 10687050"/>
              <a:gd name="connsiteY188" fmla="*/ 13383 h 3258436"/>
              <a:gd name="connsiteX189" fmla="*/ 916534 w 10687050"/>
              <a:gd name="connsiteY189" fmla="*/ 542690 h 3258436"/>
              <a:gd name="connsiteX190" fmla="*/ 1222046 w 10687050"/>
              <a:gd name="connsiteY190" fmla="*/ 1071997 h 3258436"/>
              <a:gd name="connsiteX191" fmla="*/ 1222045 w 10687050"/>
              <a:gd name="connsiteY191" fmla="*/ 1071997 h 3258436"/>
              <a:gd name="connsiteX192" fmla="*/ 611023 w 10687050"/>
              <a:gd name="connsiteY192" fmla="*/ 1071997 h 3258436"/>
              <a:gd name="connsiteX193" fmla="*/ 1 w 10687050"/>
              <a:gd name="connsiteY193" fmla="*/ 1071997 h 3258436"/>
              <a:gd name="connsiteX194" fmla="*/ 305512 w 10687050"/>
              <a:gd name="connsiteY194" fmla="*/ 542690 h 3258436"/>
              <a:gd name="connsiteX195" fmla="*/ 4397016 w 10687050"/>
              <a:gd name="connsiteY195" fmla="*/ 12460 h 3258436"/>
              <a:gd name="connsiteX196" fmla="*/ 4702527 w 10687050"/>
              <a:gd name="connsiteY196" fmla="*/ 541767 h 3258436"/>
              <a:gd name="connsiteX197" fmla="*/ 5008039 w 10687050"/>
              <a:gd name="connsiteY197" fmla="*/ 1071074 h 3258436"/>
              <a:gd name="connsiteX198" fmla="*/ 4397016 w 10687050"/>
              <a:gd name="connsiteY198" fmla="*/ 1071074 h 3258436"/>
              <a:gd name="connsiteX199" fmla="*/ 3785994 w 10687050"/>
              <a:gd name="connsiteY199" fmla="*/ 1071074 h 3258436"/>
              <a:gd name="connsiteX200" fmla="*/ 4091505 w 10687050"/>
              <a:gd name="connsiteY200" fmla="*/ 541767 h 3258436"/>
              <a:gd name="connsiteX201" fmla="*/ 3135032 w 10687050"/>
              <a:gd name="connsiteY201" fmla="*/ 12460 h 3258436"/>
              <a:gd name="connsiteX202" fmla="*/ 3135032 w 10687050"/>
              <a:gd name="connsiteY202" fmla="*/ 12461 h 3258436"/>
              <a:gd name="connsiteX203" fmla="*/ 3135033 w 10687050"/>
              <a:gd name="connsiteY203" fmla="*/ 12460 h 3258436"/>
              <a:gd name="connsiteX204" fmla="*/ 3440544 w 10687050"/>
              <a:gd name="connsiteY204" fmla="*/ 541767 h 3258436"/>
              <a:gd name="connsiteX205" fmla="*/ 3746048 w 10687050"/>
              <a:gd name="connsiteY205" fmla="*/ 1071074 h 3258436"/>
              <a:gd name="connsiteX206" fmla="*/ 3135033 w 10687050"/>
              <a:gd name="connsiteY206" fmla="*/ 1071074 h 3258436"/>
              <a:gd name="connsiteX207" fmla="*/ 3135032 w 10687050"/>
              <a:gd name="connsiteY207" fmla="*/ 1071074 h 3258436"/>
              <a:gd name="connsiteX208" fmla="*/ 2524008 w 10687050"/>
              <a:gd name="connsiteY208" fmla="*/ 1071074 h 3258436"/>
              <a:gd name="connsiteX209" fmla="*/ 2829520 w 10687050"/>
              <a:gd name="connsiteY209" fmla="*/ 541767 h 3258436"/>
              <a:gd name="connsiteX210" fmla="*/ 6921000 w 10687050"/>
              <a:gd name="connsiteY210" fmla="*/ 12459 h 3258436"/>
              <a:gd name="connsiteX211" fmla="*/ 7226511 w 10687050"/>
              <a:gd name="connsiteY211" fmla="*/ 541765 h 3258436"/>
              <a:gd name="connsiteX212" fmla="*/ 7532023 w 10687050"/>
              <a:gd name="connsiteY212" fmla="*/ 1071073 h 3258436"/>
              <a:gd name="connsiteX213" fmla="*/ 6921000 w 10687050"/>
              <a:gd name="connsiteY213" fmla="*/ 1071073 h 3258436"/>
              <a:gd name="connsiteX214" fmla="*/ 6309978 w 10687050"/>
              <a:gd name="connsiteY214" fmla="*/ 1071073 h 3258436"/>
              <a:gd name="connsiteX215" fmla="*/ 6615489 w 10687050"/>
              <a:gd name="connsiteY215" fmla="*/ 541765 h 3258436"/>
              <a:gd name="connsiteX216" fmla="*/ 5659007 w 10687050"/>
              <a:gd name="connsiteY216" fmla="*/ 12459 h 3258436"/>
              <a:gd name="connsiteX217" fmla="*/ 5964519 w 10687050"/>
              <a:gd name="connsiteY217" fmla="*/ 541765 h 3258436"/>
              <a:gd name="connsiteX218" fmla="*/ 6270031 w 10687050"/>
              <a:gd name="connsiteY218" fmla="*/ 1071073 h 3258436"/>
              <a:gd name="connsiteX219" fmla="*/ 5659007 w 10687050"/>
              <a:gd name="connsiteY219" fmla="*/ 1071073 h 3258436"/>
              <a:gd name="connsiteX220" fmla="*/ 5047986 w 10687050"/>
              <a:gd name="connsiteY220" fmla="*/ 1071073 h 3258436"/>
              <a:gd name="connsiteX221" fmla="*/ 5353496 w 10687050"/>
              <a:gd name="connsiteY221" fmla="*/ 541765 h 3258436"/>
              <a:gd name="connsiteX222" fmla="*/ 9445008 w 10687050"/>
              <a:gd name="connsiteY222" fmla="*/ 11535 h 3258436"/>
              <a:gd name="connsiteX223" fmla="*/ 9750519 w 10687050"/>
              <a:gd name="connsiteY223" fmla="*/ 540842 h 3258436"/>
              <a:gd name="connsiteX224" fmla="*/ 10056031 w 10687050"/>
              <a:gd name="connsiteY224" fmla="*/ 1070150 h 3258436"/>
              <a:gd name="connsiteX225" fmla="*/ 9445008 w 10687050"/>
              <a:gd name="connsiteY225" fmla="*/ 1070150 h 3258436"/>
              <a:gd name="connsiteX226" fmla="*/ 8833986 w 10687050"/>
              <a:gd name="connsiteY226" fmla="*/ 1070150 h 3258436"/>
              <a:gd name="connsiteX227" fmla="*/ 9139497 w 10687050"/>
              <a:gd name="connsiteY227" fmla="*/ 540842 h 3258436"/>
              <a:gd name="connsiteX228" fmla="*/ 8183016 w 10687050"/>
              <a:gd name="connsiteY228" fmla="*/ 11535 h 3258436"/>
              <a:gd name="connsiteX229" fmla="*/ 8488527 w 10687050"/>
              <a:gd name="connsiteY229" fmla="*/ 540842 h 3258436"/>
              <a:gd name="connsiteX230" fmla="*/ 8794039 w 10687050"/>
              <a:gd name="connsiteY230" fmla="*/ 1070150 h 3258436"/>
              <a:gd name="connsiteX231" fmla="*/ 8183016 w 10687050"/>
              <a:gd name="connsiteY231" fmla="*/ 1070150 h 3258436"/>
              <a:gd name="connsiteX232" fmla="*/ 7571994 w 10687050"/>
              <a:gd name="connsiteY232" fmla="*/ 1070150 h 3258436"/>
              <a:gd name="connsiteX233" fmla="*/ 7877505 w 10687050"/>
              <a:gd name="connsiteY233" fmla="*/ 540842 h 3258436"/>
              <a:gd name="connsiteX234" fmla="*/ 630996 w 10687050"/>
              <a:gd name="connsiteY234" fmla="*/ 1847 h 3258436"/>
              <a:gd name="connsiteX235" fmla="*/ 1242018 w 10687050"/>
              <a:gd name="connsiteY235" fmla="*/ 1847 h 3258436"/>
              <a:gd name="connsiteX236" fmla="*/ 1853040 w 10687050"/>
              <a:gd name="connsiteY236" fmla="*/ 1847 h 3258436"/>
              <a:gd name="connsiteX237" fmla="*/ 1547529 w 10687050"/>
              <a:gd name="connsiteY237" fmla="*/ 531155 h 3258436"/>
              <a:gd name="connsiteX238" fmla="*/ 1242018 w 10687050"/>
              <a:gd name="connsiteY238" fmla="*/ 1060462 h 3258436"/>
              <a:gd name="connsiteX239" fmla="*/ 936507 w 10687050"/>
              <a:gd name="connsiteY239" fmla="*/ 531155 h 3258436"/>
              <a:gd name="connsiteX240" fmla="*/ 3155005 w 10687050"/>
              <a:gd name="connsiteY240" fmla="*/ 924 h 3258436"/>
              <a:gd name="connsiteX241" fmla="*/ 3766021 w 10687050"/>
              <a:gd name="connsiteY241" fmla="*/ 924 h 3258436"/>
              <a:gd name="connsiteX242" fmla="*/ 4377044 w 10687050"/>
              <a:gd name="connsiteY242" fmla="*/ 924 h 3258436"/>
              <a:gd name="connsiteX243" fmla="*/ 4071533 w 10687050"/>
              <a:gd name="connsiteY243" fmla="*/ 530231 h 3258436"/>
              <a:gd name="connsiteX244" fmla="*/ 3766021 w 10687050"/>
              <a:gd name="connsiteY244" fmla="*/ 1059539 h 3258436"/>
              <a:gd name="connsiteX245" fmla="*/ 3460515 w 10687050"/>
              <a:gd name="connsiteY245" fmla="*/ 530231 h 3258436"/>
              <a:gd name="connsiteX246" fmla="*/ 5678982 w 10687050"/>
              <a:gd name="connsiteY246" fmla="*/ 923 h 3258436"/>
              <a:gd name="connsiteX247" fmla="*/ 6290003 w 10687050"/>
              <a:gd name="connsiteY247" fmla="*/ 923 h 3258436"/>
              <a:gd name="connsiteX248" fmla="*/ 6901027 w 10687050"/>
              <a:gd name="connsiteY248" fmla="*/ 923 h 3258436"/>
              <a:gd name="connsiteX249" fmla="*/ 6595515 w 10687050"/>
              <a:gd name="connsiteY249" fmla="*/ 530231 h 3258436"/>
              <a:gd name="connsiteX250" fmla="*/ 6290003 w 10687050"/>
              <a:gd name="connsiteY250" fmla="*/ 1059538 h 3258436"/>
              <a:gd name="connsiteX251" fmla="*/ 5984493 w 10687050"/>
              <a:gd name="connsiteY251" fmla="*/ 530231 h 3258436"/>
              <a:gd name="connsiteX252" fmla="*/ 8202991 w 10687050"/>
              <a:gd name="connsiteY252" fmla="*/ 0 h 3258436"/>
              <a:gd name="connsiteX253" fmla="*/ 8814012 w 10687050"/>
              <a:gd name="connsiteY253" fmla="*/ 0 h 3258436"/>
              <a:gd name="connsiteX254" fmla="*/ 9425035 w 10687050"/>
              <a:gd name="connsiteY254" fmla="*/ 0 h 3258436"/>
              <a:gd name="connsiteX255" fmla="*/ 9119524 w 10687050"/>
              <a:gd name="connsiteY255" fmla="*/ 529306 h 3258436"/>
              <a:gd name="connsiteX256" fmla="*/ 8814012 w 10687050"/>
              <a:gd name="connsiteY256" fmla="*/ 1058615 h 3258436"/>
              <a:gd name="connsiteX257" fmla="*/ 8508501 w 10687050"/>
              <a:gd name="connsiteY257" fmla="*/ 529306 h 325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0687050" h="3258436">
                <a:moveTo>
                  <a:pt x="3135032" y="2199823"/>
                </a:moveTo>
                <a:lnTo>
                  <a:pt x="3440544" y="2729130"/>
                </a:lnTo>
                <a:lnTo>
                  <a:pt x="3746046" y="3258436"/>
                </a:lnTo>
                <a:lnTo>
                  <a:pt x="3135032" y="3258436"/>
                </a:lnTo>
                <a:lnTo>
                  <a:pt x="2523984" y="3258436"/>
                </a:lnTo>
                <a:lnTo>
                  <a:pt x="2829496" y="2729130"/>
                </a:lnTo>
                <a:close/>
                <a:moveTo>
                  <a:pt x="1873014" y="2199823"/>
                </a:moveTo>
                <a:lnTo>
                  <a:pt x="1873015" y="2199823"/>
                </a:lnTo>
                <a:lnTo>
                  <a:pt x="2178527" y="2729130"/>
                </a:lnTo>
                <a:lnTo>
                  <a:pt x="2484040" y="3258436"/>
                </a:lnTo>
                <a:lnTo>
                  <a:pt x="2484039" y="3258436"/>
                </a:lnTo>
                <a:lnTo>
                  <a:pt x="1873015" y="3258436"/>
                </a:lnTo>
                <a:lnTo>
                  <a:pt x="1873014" y="3258436"/>
                </a:lnTo>
                <a:lnTo>
                  <a:pt x="1261993" y="3258436"/>
                </a:lnTo>
                <a:lnTo>
                  <a:pt x="1567503" y="2729130"/>
                </a:lnTo>
                <a:close/>
                <a:moveTo>
                  <a:pt x="5659032" y="2198899"/>
                </a:moveTo>
                <a:lnTo>
                  <a:pt x="5964543" y="2728207"/>
                </a:lnTo>
                <a:lnTo>
                  <a:pt x="6270055" y="3257513"/>
                </a:lnTo>
                <a:lnTo>
                  <a:pt x="5659032" y="3257513"/>
                </a:lnTo>
                <a:lnTo>
                  <a:pt x="5047986" y="3257513"/>
                </a:lnTo>
                <a:lnTo>
                  <a:pt x="5353497" y="2728207"/>
                </a:lnTo>
                <a:close/>
                <a:moveTo>
                  <a:pt x="4397016" y="2198899"/>
                </a:moveTo>
                <a:lnTo>
                  <a:pt x="4702527" y="2728207"/>
                </a:lnTo>
                <a:lnTo>
                  <a:pt x="5008039" y="3257513"/>
                </a:lnTo>
                <a:lnTo>
                  <a:pt x="4397016" y="3257513"/>
                </a:lnTo>
                <a:lnTo>
                  <a:pt x="3785994" y="3257513"/>
                </a:lnTo>
                <a:lnTo>
                  <a:pt x="4091505" y="2728207"/>
                </a:lnTo>
                <a:close/>
                <a:moveTo>
                  <a:pt x="8183015" y="2198898"/>
                </a:moveTo>
                <a:lnTo>
                  <a:pt x="8488527" y="2728206"/>
                </a:lnTo>
                <a:lnTo>
                  <a:pt x="8794037" y="3257512"/>
                </a:lnTo>
                <a:lnTo>
                  <a:pt x="8183015" y="3257512"/>
                </a:lnTo>
                <a:lnTo>
                  <a:pt x="7571970" y="3257512"/>
                </a:lnTo>
                <a:lnTo>
                  <a:pt x="7877480" y="2728206"/>
                </a:lnTo>
                <a:close/>
                <a:moveTo>
                  <a:pt x="6921000" y="2198898"/>
                </a:moveTo>
                <a:lnTo>
                  <a:pt x="7226511" y="2728206"/>
                </a:lnTo>
                <a:lnTo>
                  <a:pt x="7532023" y="3257512"/>
                </a:lnTo>
                <a:lnTo>
                  <a:pt x="6921000" y="3257512"/>
                </a:lnTo>
                <a:lnTo>
                  <a:pt x="6309978" y="3257512"/>
                </a:lnTo>
                <a:lnTo>
                  <a:pt x="6615489" y="2728206"/>
                </a:lnTo>
                <a:close/>
                <a:moveTo>
                  <a:pt x="9445008" y="2197975"/>
                </a:moveTo>
                <a:lnTo>
                  <a:pt x="9750519" y="2727283"/>
                </a:lnTo>
                <a:lnTo>
                  <a:pt x="10056031" y="3256589"/>
                </a:lnTo>
                <a:lnTo>
                  <a:pt x="9445008" y="3256589"/>
                </a:lnTo>
                <a:lnTo>
                  <a:pt x="8833986" y="3256589"/>
                </a:lnTo>
                <a:lnTo>
                  <a:pt x="9139497" y="2727283"/>
                </a:lnTo>
                <a:close/>
                <a:moveTo>
                  <a:pt x="630996" y="2188287"/>
                </a:moveTo>
                <a:lnTo>
                  <a:pt x="1242017" y="2188287"/>
                </a:lnTo>
                <a:lnTo>
                  <a:pt x="1853040" y="2188287"/>
                </a:lnTo>
                <a:lnTo>
                  <a:pt x="1547528" y="2717594"/>
                </a:lnTo>
                <a:lnTo>
                  <a:pt x="1242017" y="3246901"/>
                </a:lnTo>
                <a:lnTo>
                  <a:pt x="936506" y="2717594"/>
                </a:lnTo>
                <a:close/>
                <a:moveTo>
                  <a:pt x="4416991" y="2187364"/>
                </a:moveTo>
                <a:lnTo>
                  <a:pt x="5028013" y="2187364"/>
                </a:lnTo>
                <a:lnTo>
                  <a:pt x="5639058" y="2187364"/>
                </a:lnTo>
                <a:lnTo>
                  <a:pt x="5333524" y="2716671"/>
                </a:lnTo>
                <a:lnTo>
                  <a:pt x="5028013" y="3245978"/>
                </a:lnTo>
                <a:lnTo>
                  <a:pt x="4722502" y="2716671"/>
                </a:lnTo>
                <a:close/>
                <a:moveTo>
                  <a:pt x="3155004" y="2187364"/>
                </a:moveTo>
                <a:lnTo>
                  <a:pt x="3766021" y="2187364"/>
                </a:lnTo>
                <a:lnTo>
                  <a:pt x="4377044" y="2187364"/>
                </a:lnTo>
                <a:lnTo>
                  <a:pt x="4071533" y="2716671"/>
                </a:lnTo>
                <a:lnTo>
                  <a:pt x="3766021" y="3245978"/>
                </a:lnTo>
                <a:lnTo>
                  <a:pt x="3460515" y="2716671"/>
                </a:lnTo>
                <a:close/>
                <a:moveTo>
                  <a:pt x="6940975" y="2187363"/>
                </a:moveTo>
                <a:lnTo>
                  <a:pt x="7551997" y="2187363"/>
                </a:lnTo>
                <a:lnTo>
                  <a:pt x="8163042" y="2187363"/>
                </a:lnTo>
                <a:lnTo>
                  <a:pt x="7857508" y="2716670"/>
                </a:lnTo>
                <a:lnTo>
                  <a:pt x="7551997" y="3245977"/>
                </a:lnTo>
                <a:lnTo>
                  <a:pt x="7246486" y="2716670"/>
                </a:lnTo>
                <a:close/>
                <a:moveTo>
                  <a:pt x="5678982" y="2187363"/>
                </a:moveTo>
                <a:lnTo>
                  <a:pt x="6290003" y="2187363"/>
                </a:lnTo>
                <a:lnTo>
                  <a:pt x="6901027" y="2187363"/>
                </a:lnTo>
                <a:lnTo>
                  <a:pt x="6595515" y="2716670"/>
                </a:lnTo>
                <a:lnTo>
                  <a:pt x="6290003" y="3245977"/>
                </a:lnTo>
                <a:lnTo>
                  <a:pt x="5984493" y="2716670"/>
                </a:lnTo>
                <a:close/>
                <a:moveTo>
                  <a:pt x="9464983" y="2186440"/>
                </a:moveTo>
                <a:lnTo>
                  <a:pt x="10076005" y="2186440"/>
                </a:lnTo>
                <a:lnTo>
                  <a:pt x="10687050" y="2186440"/>
                </a:lnTo>
                <a:lnTo>
                  <a:pt x="10381516" y="2715747"/>
                </a:lnTo>
                <a:lnTo>
                  <a:pt x="10076005" y="3245054"/>
                </a:lnTo>
                <a:lnTo>
                  <a:pt x="9770494" y="2715747"/>
                </a:lnTo>
                <a:close/>
                <a:moveTo>
                  <a:pt x="8202991" y="2186440"/>
                </a:moveTo>
                <a:lnTo>
                  <a:pt x="8814012" y="2186440"/>
                </a:lnTo>
                <a:lnTo>
                  <a:pt x="9425035" y="2186440"/>
                </a:lnTo>
                <a:lnTo>
                  <a:pt x="9119524" y="2715747"/>
                </a:lnTo>
                <a:lnTo>
                  <a:pt x="8814012" y="3245054"/>
                </a:lnTo>
                <a:lnTo>
                  <a:pt x="8508501" y="2715747"/>
                </a:lnTo>
                <a:close/>
                <a:moveTo>
                  <a:pt x="2503366" y="1106603"/>
                </a:moveTo>
                <a:lnTo>
                  <a:pt x="2503690" y="1107163"/>
                </a:lnTo>
                <a:lnTo>
                  <a:pt x="2504014" y="1106603"/>
                </a:lnTo>
                <a:lnTo>
                  <a:pt x="2809525" y="1635910"/>
                </a:lnTo>
                <a:lnTo>
                  <a:pt x="3115060" y="2165217"/>
                </a:lnTo>
                <a:lnTo>
                  <a:pt x="3114412" y="2165217"/>
                </a:lnTo>
                <a:lnTo>
                  <a:pt x="2504014" y="2165217"/>
                </a:lnTo>
                <a:lnTo>
                  <a:pt x="2503366" y="2165217"/>
                </a:lnTo>
                <a:lnTo>
                  <a:pt x="1892990" y="2165217"/>
                </a:lnTo>
                <a:lnTo>
                  <a:pt x="1892343" y="2165217"/>
                </a:lnTo>
                <a:lnTo>
                  <a:pt x="2197854" y="1635910"/>
                </a:lnTo>
                <a:close/>
                <a:moveTo>
                  <a:pt x="1242018" y="1106603"/>
                </a:moveTo>
                <a:lnTo>
                  <a:pt x="1547529" y="1635910"/>
                </a:lnTo>
                <a:lnTo>
                  <a:pt x="1853040" y="2165217"/>
                </a:lnTo>
                <a:lnTo>
                  <a:pt x="1242018" y="2165217"/>
                </a:lnTo>
                <a:lnTo>
                  <a:pt x="630996" y="2165217"/>
                </a:lnTo>
                <a:lnTo>
                  <a:pt x="936507" y="1635910"/>
                </a:lnTo>
                <a:close/>
                <a:moveTo>
                  <a:pt x="5028013" y="1105680"/>
                </a:moveTo>
                <a:lnTo>
                  <a:pt x="5333524" y="1634987"/>
                </a:lnTo>
                <a:lnTo>
                  <a:pt x="5639058" y="2164294"/>
                </a:lnTo>
                <a:lnTo>
                  <a:pt x="5028013" y="2164294"/>
                </a:lnTo>
                <a:lnTo>
                  <a:pt x="4416991" y="2164294"/>
                </a:lnTo>
                <a:lnTo>
                  <a:pt x="4722502" y="1634987"/>
                </a:lnTo>
                <a:close/>
                <a:moveTo>
                  <a:pt x="3766021" y="1105680"/>
                </a:moveTo>
                <a:lnTo>
                  <a:pt x="4071533" y="1634987"/>
                </a:lnTo>
                <a:lnTo>
                  <a:pt x="4377044" y="2164294"/>
                </a:lnTo>
                <a:lnTo>
                  <a:pt x="3766021" y="2164294"/>
                </a:lnTo>
                <a:lnTo>
                  <a:pt x="3155006" y="2164294"/>
                </a:lnTo>
                <a:lnTo>
                  <a:pt x="3460516" y="1634987"/>
                </a:lnTo>
                <a:close/>
                <a:moveTo>
                  <a:pt x="7551997" y="1105679"/>
                </a:moveTo>
                <a:lnTo>
                  <a:pt x="7857508" y="1634986"/>
                </a:lnTo>
                <a:lnTo>
                  <a:pt x="8163042" y="2164293"/>
                </a:lnTo>
                <a:lnTo>
                  <a:pt x="7551997" y="2164293"/>
                </a:lnTo>
                <a:lnTo>
                  <a:pt x="6940975" y="2164293"/>
                </a:lnTo>
                <a:lnTo>
                  <a:pt x="7246486" y="1634986"/>
                </a:lnTo>
                <a:close/>
                <a:moveTo>
                  <a:pt x="6290003" y="1105679"/>
                </a:moveTo>
                <a:lnTo>
                  <a:pt x="6595515" y="1634986"/>
                </a:lnTo>
                <a:lnTo>
                  <a:pt x="6901027" y="2164293"/>
                </a:lnTo>
                <a:lnTo>
                  <a:pt x="6290003" y="2164293"/>
                </a:lnTo>
                <a:lnTo>
                  <a:pt x="5678982" y="2164293"/>
                </a:lnTo>
                <a:lnTo>
                  <a:pt x="5984493" y="1634986"/>
                </a:lnTo>
                <a:close/>
                <a:moveTo>
                  <a:pt x="10076005" y="1104756"/>
                </a:moveTo>
                <a:lnTo>
                  <a:pt x="10381516" y="1634063"/>
                </a:lnTo>
                <a:lnTo>
                  <a:pt x="10687050" y="2163370"/>
                </a:lnTo>
                <a:lnTo>
                  <a:pt x="10076005" y="2163370"/>
                </a:lnTo>
                <a:lnTo>
                  <a:pt x="9464983" y="2163370"/>
                </a:lnTo>
                <a:lnTo>
                  <a:pt x="9770494" y="1634063"/>
                </a:lnTo>
                <a:close/>
                <a:moveTo>
                  <a:pt x="1261992" y="1095068"/>
                </a:moveTo>
                <a:lnTo>
                  <a:pt x="1873013" y="1095068"/>
                </a:lnTo>
                <a:lnTo>
                  <a:pt x="2484037" y="1095068"/>
                </a:lnTo>
                <a:lnTo>
                  <a:pt x="2178525" y="1624375"/>
                </a:lnTo>
                <a:lnTo>
                  <a:pt x="1873013" y="2153683"/>
                </a:lnTo>
                <a:lnTo>
                  <a:pt x="1567503" y="1624375"/>
                </a:lnTo>
                <a:close/>
                <a:moveTo>
                  <a:pt x="0" y="1095068"/>
                </a:moveTo>
                <a:lnTo>
                  <a:pt x="611022" y="1095068"/>
                </a:lnTo>
                <a:lnTo>
                  <a:pt x="1222044" y="1095068"/>
                </a:lnTo>
                <a:lnTo>
                  <a:pt x="916532" y="1624375"/>
                </a:lnTo>
                <a:lnTo>
                  <a:pt x="611022" y="2153683"/>
                </a:lnTo>
                <a:lnTo>
                  <a:pt x="305510" y="1624375"/>
                </a:lnTo>
                <a:close/>
                <a:moveTo>
                  <a:pt x="3785994" y="1094145"/>
                </a:moveTo>
                <a:lnTo>
                  <a:pt x="4397016" y="1094145"/>
                </a:lnTo>
                <a:lnTo>
                  <a:pt x="5008039" y="1094145"/>
                </a:lnTo>
                <a:lnTo>
                  <a:pt x="4702527" y="1623452"/>
                </a:lnTo>
                <a:lnTo>
                  <a:pt x="4397016" y="2152760"/>
                </a:lnTo>
                <a:lnTo>
                  <a:pt x="4091505" y="1623452"/>
                </a:lnTo>
                <a:close/>
                <a:moveTo>
                  <a:pt x="2524007" y="1094145"/>
                </a:moveTo>
                <a:lnTo>
                  <a:pt x="3135030" y="1094145"/>
                </a:lnTo>
                <a:lnTo>
                  <a:pt x="3746048" y="1094145"/>
                </a:lnTo>
                <a:lnTo>
                  <a:pt x="3440542" y="1623452"/>
                </a:lnTo>
                <a:lnTo>
                  <a:pt x="3135030" y="2152760"/>
                </a:lnTo>
                <a:lnTo>
                  <a:pt x="2829518" y="1623452"/>
                </a:lnTo>
                <a:close/>
                <a:moveTo>
                  <a:pt x="6309978" y="1094144"/>
                </a:moveTo>
                <a:lnTo>
                  <a:pt x="6921000" y="1094144"/>
                </a:lnTo>
                <a:lnTo>
                  <a:pt x="7532023" y="1094144"/>
                </a:lnTo>
                <a:lnTo>
                  <a:pt x="7226511" y="1623451"/>
                </a:lnTo>
                <a:lnTo>
                  <a:pt x="6921000" y="2152759"/>
                </a:lnTo>
                <a:lnTo>
                  <a:pt x="6615489" y="1623451"/>
                </a:lnTo>
                <a:close/>
                <a:moveTo>
                  <a:pt x="5047986" y="1094144"/>
                </a:moveTo>
                <a:lnTo>
                  <a:pt x="5659007" y="1094144"/>
                </a:lnTo>
                <a:lnTo>
                  <a:pt x="6270031" y="1094144"/>
                </a:lnTo>
                <a:lnTo>
                  <a:pt x="5964519" y="1623451"/>
                </a:lnTo>
                <a:lnTo>
                  <a:pt x="5659007" y="2152759"/>
                </a:lnTo>
                <a:lnTo>
                  <a:pt x="5353496" y="1623451"/>
                </a:lnTo>
                <a:close/>
                <a:moveTo>
                  <a:pt x="8833986" y="1093221"/>
                </a:moveTo>
                <a:lnTo>
                  <a:pt x="9445008" y="1093221"/>
                </a:lnTo>
                <a:lnTo>
                  <a:pt x="10056031" y="1093221"/>
                </a:lnTo>
                <a:lnTo>
                  <a:pt x="9750519" y="1622528"/>
                </a:lnTo>
                <a:lnTo>
                  <a:pt x="9445008" y="2151836"/>
                </a:lnTo>
                <a:lnTo>
                  <a:pt x="9139497" y="1622528"/>
                </a:lnTo>
                <a:close/>
                <a:moveTo>
                  <a:pt x="7571994" y="1093221"/>
                </a:moveTo>
                <a:lnTo>
                  <a:pt x="8183016" y="1093221"/>
                </a:lnTo>
                <a:lnTo>
                  <a:pt x="8794039" y="1093221"/>
                </a:lnTo>
                <a:lnTo>
                  <a:pt x="8488527" y="1622528"/>
                </a:lnTo>
                <a:lnTo>
                  <a:pt x="8183016" y="2151836"/>
                </a:lnTo>
                <a:lnTo>
                  <a:pt x="7877505" y="1622528"/>
                </a:lnTo>
                <a:close/>
                <a:moveTo>
                  <a:pt x="1873014" y="13383"/>
                </a:moveTo>
                <a:lnTo>
                  <a:pt x="2178526" y="542690"/>
                </a:lnTo>
                <a:lnTo>
                  <a:pt x="2484039" y="1071997"/>
                </a:lnTo>
                <a:lnTo>
                  <a:pt x="1873014" y="1071997"/>
                </a:lnTo>
                <a:lnTo>
                  <a:pt x="1261993" y="1071997"/>
                </a:lnTo>
                <a:lnTo>
                  <a:pt x="1567503" y="542690"/>
                </a:lnTo>
                <a:close/>
                <a:moveTo>
                  <a:pt x="611023" y="13383"/>
                </a:moveTo>
                <a:lnTo>
                  <a:pt x="916534" y="542690"/>
                </a:lnTo>
                <a:lnTo>
                  <a:pt x="1222046" y="1071997"/>
                </a:lnTo>
                <a:lnTo>
                  <a:pt x="1222045" y="1071997"/>
                </a:lnTo>
                <a:lnTo>
                  <a:pt x="611023" y="1071997"/>
                </a:lnTo>
                <a:lnTo>
                  <a:pt x="1" y="1071997"/>
                </a:lnTo>
                <a:lnTo>
                  <a:pt x="305512" y="542690"/>
                </a:lnTo>
                <a:close/>
                <a:moveTo>
                  <a:pt x="4397016" y="12460"/>
                </a:moveTo>
                <a:lnTo>
                  <a:pt x="4702527" y="541767"/>
                </a:lnTo>
                <a:lnTo>
                  <a:pt x="5008039" y="1071074"/>
                </a:lnTo>
                <a:lnTo>
                  <a:pt x="4397016" y="1071074"/>
                </a:lnTo>
                <a:lnTo>
                  <a:pt x="3785994" y="1071074"/>
                </a:lnTo>
                <a:lnTo>
                  <a:pt x="4091505" y="541767"/>
                </a:lnTo>
                <a:close/>
                <a:moveTo>
                  <a:pt x="3135032" y="12460"/>
                </a:moveTo>
                <a:lnTo>
                  <a:pt x="3135032" y="12461"/>
                </a:lnTo>
                <a:lnTo>
                  <a:pt x="3135033" y="12460"/>
                </a:lnTo>
                <a:lnTo>
                  <a:pt x="3440544" y="541767"/>
                </a:lnTo>
                <a:lnTo>
                  <a:pt x="3746048" y="1071074"/>
                </a:lnTo>
                <a:lnTo>
                  <a:pt x="3135033" y="1071074"/>
                </a:lnTo>
                <a:lnTo>
                  <a:pt x="3135032" y="1071074"/>
                </a:lnTo>
                <a:lnTo>
                  <a:pt x="2524008" y="1071074"/>
                </a:lnTo>
                <a:lnTo>
                  <a:pt x="2829520" y="541767"/>
                </a:lnTo>
                <a:close/>
                <a:moveTo>
                  <a:pt x="6921000" y="12459"/>
                </a:moveTo>
                <a:lnTo>
                  <a:pt x="7226511" y="541765"/>
                </a:lnTo>
                <a:lnTo>
                  <a:pt x="7532023" y="1071073"/>
                </a:lnTo>
                <a:lnTo>
                  <a:pt x="6921000" y="1071073"/>
                </a:lnTo>
                <a:lnTo>
                  <a:pt x="6309978" y="1071073"/>
                </a:lnTo>
                <a:lnTo>
                  <a:pt x="6615489" y="541765"/>
                </a:lnTo>
                <a:close/>
                <a:moveTo>
                  <a:pt x="5659007" y="12459"/>
                </a:moveTo>
                <a:lnTo>
                  <a:pt x="5964519" y="541765"/>
                </a:lnTo>
                <a:lnTo>
                  <a:pt x="6270031" y="1071073"/>
                </a:lnTo>
                <a:lnTo>
                  <a:pt x="5659007" y="1071073"/>
                </a:lnTo>
                <a:lnTo>
                  <a:pt x="5047986" y="1071073"/>
                </a:lnTo>
                <a:lnTo>
                  <a:pt x="5353496" y="541765"/>
                </a:lnTo>
                <a:close/>
                <a:moveTo>
                  <a:pt x="9445008" y="11535"/>
                </a:moveTo>
                <a:lnTo>
                  <a:pt x="9750519" y="540842"/>
                </a:lnTo>
                <a:lnTo>
                  <a:pt x="10056031" y="1070150"/>
                </a:lnTo>
                <a:lnTo>
                  <a:pt x="9445008" y="1070150"/>
                </a:lnTo>
                <a:lnTo>
                  <a:pt x="8833986" y="1070150"/>
                </a:lnTo>
                <a:lnTo>
                  <a:pt x="9139497" y="540842"/>
                </a:lnTo>
                <a:close/>
                <a:moveTo>
                  <a:pt x="8183016" y="11535"/>
                </a:moveTo>
                <a:lnTo>
                  <a:pt x="8488527" y="540842"/>
                </a:lnTo>
                <a:lnTo>
                  <a:pt x="8794039" y="1070150"/>
                </a:lnTo>
                <a:lnTo>
                  <a:pt x="8183016" y="1070150"/>
                </a:lnTo>
                <a:lnTo>
                  <a:pt x="7571994" y="1070150"/>
                </a:lnTo>
                <a:lnTo>
                  <a:pt x="7877505" y="540842"/>
                </a:lnTo>
                <a:close/>
                <a:moveTo>
                  <a:pt x="630996" y="1847"/>
                </a:moveTo>
                <a:lnTo>
                  <a:pt x="1242018" y="1847"/>
                </a:lnTo>
                <a:lnTo>
                  <a:pt x="1853040" y="1847"/>
                </a:lnTo>
                <a:lnTo>
                  <a:pt x="1547529" y="531155"/>
                </a:lnTo>
                <a:lnTo>
                  <a:pt x="1242018" y="1060462"/>
                </a:lnTo>
                <a:lnTo>
                  <a:pt x="936507" y="531155"/>
                </a:lnTo>
                <a:close/>
                <a:moveTo>
                  <a:pt x="3155005" y="924"/>
                </a:moveTo>
                <a:lnTo>
                  <a:pt x="3766021" y="924"/>
                </a:lnTo>
                <a:lnTo>
                  <a:pt x="4377044" y="924"/>
                </a:lnTo>
                <a:lnTo>
                  <a:pt x="4071533" y="530231"/>
                </a:lnTo>
                <a:lnTo>
                  <a:pt x="3766021" y="1059539"/>
                </a:lnTo>
                <a:lnTo>
                  <a:pt x="3460515" y="530231"/>
                </a:lnTo>
                <a:close/>
                <a:moveTo>
                  <a:pt x="5678982" y="923"/>
                </a:moveTo>
                <a:lnTo>
                  <a:pt x="6290003" y="923"/>
                </a:lnTo>
                <a:lnTo>
                  <a:pt x="6901027" y="923"/>
                </a:lnTo>
                <a:lnTo>
                  <a:pt x="6595515" y="530231"/>
                </a:lnTo>
                <a:lnTo>
                  <a:pt x="6290003" y="1059538"/>
                </a:lnTo>
                <a:lnTo>
                  <a:pt x="5984493" y="530231"/>
                </a:lnTo>
                <a:close/>
                <a:moveTo>
                  <a:pt x="8202991" y="0"/>
                </a:moveTo>
                <a:lnTo>
                  <a:pt x="8814012" y="0"/>
                </a:lnTo>
                <a:lnTo>
                  <a:pt x="9425035" y="0"/>
                </a:lnTo>
                <a:lnTo>
                  <a:pt x="9119524" y="529306"/>
                </a:lnTo>
                <a:lnTo>
                  <a:pt x="8814012" y="1058615"/>
                </a:lnTo>
                <a:lnTo>
                  <a:pt x="8508501" y="5293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A7A7-53ED-4A5D-91B0-64CE0665BE1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0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73B1582-0D36-4029-95A8-6765FF9AC2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495425"/>
          </a:xfrm>
          <a:custGeom>
            <a:avLst/>
            <a:gdLst>
              <a:gd name="connsiteX0" fmla="*/ 0 w 12192000"/>
              <a:gd name="connsiteY0" fmla="*/ 0 h 2495425"/>
              <a:gd name="connsiteX1" fmla="*/ 12192000 w 12192000"/>
              <a:gd name="connsiteY1" fmla="*/ 0 h 2495425"/>
              <a:gd name="connsiteX2" fmla="*/ 12192000 w 12192000"/>
              <a:gd name="connsiteY2" fmla="*/ 2495425 h 2495425"/>
              <a:gd name="connsiteX3" fmla="*/ 0 w 12192000"/>
              <a:gd name="connsiteY3" fmla="*/ 2495425 h 2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95425">
                <a:moveTo>
                  <a:pt x="0" y="0"/>
                </a:moveTo>
                <a:lnTo>
                  <a:pt x="12192000" y="0"/>
                </a:lnTo>
                <a:lnTo>
                  <a:pt x="12192000" y="2495425"/>
                </a:lnTo>
                <a:lnTo>
                  <a:pt x="0" y="2495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764-FED2-4125-BCD0-B8445AB31825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4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016033-CB92-4DF0-9985-1403C7AAD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1426" y="1985522"/>
            <a:ext cx="2081210" cy="2411933"/>
          </a:xfrm>
          <a:custGeom>
            <a:avLst/>
            <a:gdLst>
              <a:gd name="connsiteX0" fmla="*/ 1392355 w 2081210"/>
              <a:gd name="connsiteY0" fmla="*/ 1828250 h 2411933"/>
              <a:gd name="connsiteX1" fmla="*/ 1558077 w 2081210"/>
              <a:gd name="connsiteY1" fmla="*/ 2115356 h 2411933"/>
              <a:gd name="connsiteX2" fmla="*/ 1061850 w 2081210"/>
              <a:gd name="connsiteY2" fmla="*/ 2400846 h 2411933"/>
              <a:gd name="connsiteX3" fmla="*/ 1222046 w 2081210"/>
              <a:gd name="connsiteY3" fmla="*/ 2123300 h 2411933"/>
              <a:gd name="connsiteX4" fmla="*/ 688861 w 2081210"/>
              <a:gd name="connsiteY4" fmla="*/ 1828250 h 2411933"/>
              <a:gd name="connsiteX5" fmla="*/ 859168 w 2081210"/>
              <a:gd name="connsiteY5" fmla="*/ 2123300 h 2411933"/>
              <a:gd name="connsiteX6" fmla="*/ 1019361 w 2081210"/>
              <a:gd name="connsiteY6" fmla="*/ 2400846 h 2411933"/>
              <a:gd name="connsiteX7" fmla="*/ 523137 w 2081210"/>
              <a:gd name="connsiteY7" fmla="*/ 2115359 h 2411933"/>
              <a:gd name="connsiteX8" fmla="*/ 1403489 w 2081210"/>
              <a:gd name="connsiteY8" fmla="*/ 1821820 h 2411933"/>
              <a:gd name="connsiteX9" fmla="*/ 1744104 w 2081210"/>
              <a:gd name="connsiteY9" fmla="*/ 1821820 h 2411933"/>
              <a:gd name="connsiteX10" fmla="*/ 2068291 w 2081210"/>
              <a:gd name="connsiteY10" fmla="*/ 1821820 h 2411933"/>
              <a:gd name="connsiteX11" fmla="*/ 1569221 w 2081210"/>
              <a:gd name="connsiteY11" fmla="*/ 2108945 h 2411933"/>
              <a:gd name="connsiteX12" fmla="*/ 699994 w 2081210"/>
              <a:gd name="connsiteY12" fmla="*/ 1821820 h 2411933"/>
              <a:gd name="connsiteX13" fmla="*/ 1040606 w 2081210"/>
              <a:gd name="connsiteY13" fmla="*/ 1821820 h 2411933"/>
              <a:gd name="connsiteX14" fmla="*/ 1381220 w 2081210"/>
              <a:gd name="connsiteY14" fmla="*/ 1821820 h 2411933"/>
              <a:gd name="connsiteX15" fmla="*/ 1210912 w 2081210"/>
              <a:gd name="connsiteY15" fmla="*/ 2116870 h 2411933"/>
              <a:gd name="connsiteX16" fmla="*/ 1040606 w 2081210"/>
              <a:gd name="connsiteY16" fmla="*/ 2411933 h 2411933"/>
              <a:gd name="connsiteX17" fmla="*/ 870298 w 2081210"/>
              <a:gd name="connsiteY17" fmla="*/ 2116870 h 2411933"/>
              <a:gd name="connsiteX18" fmla="*/ 12919 w 2081210"/>
              <a:gd name="connsiteY18" fmla="*/ 1821820 h 2411933"/>
              <a:gd name="connsiteX19" fmla="*/ 337106 w 2081210"/>
              <a:gd name="connsiteY19" fmla="*/ 1821820 h 2411933"/>
              <a:gd name="connsiteX20" fmla="*/ 677721 w 2081210"/>
              <a:gd name="connsiteY20" fmla="*/ 1821820 h 2411933"/>
              <a:gd name="connsiteX21" fmla="*/ 511988 w 2081210"/>
              <a:gd name="connsiteY21" fmla="*/ 2108944 h 2411933"/>
              <a:gd name="connsiteX22" fmla="*/ 1744104 w 2081210"/>
              <a:gd name="connsiteY22" fmla="*/ 1218833 h 2411933"/>
              <a:gd name="connsiteX23" fmla="*/ 1914411 w 2081210"/>
              <a:gd name="connsiteY23" fmla="*/ 1513895 h 2411933"/>
              <a:gd name="connsiteX24" fmla="*/ 2081210 w 2081210"/>
              <a:gd name="connsiteY24" fmla="*/ 1802878 h 2411933"/>
              <a:gd name="connsiteX25" fmla="*/ 2081210 w 2081210"/>
              <a:gd name="connsiteY25" fmla="*/ 1808958 h 2411933"/>
              <a:gd name="connsiteX26" fmla="*/ 1744104 w 2081210"/>
              <a:gd name="connsiteY26" fmla="*/ 1808958 h 2411933"/>
              <a:gd name="connsiteX27" fmla="*/ 1403489 w 2081210"/>
              <a:gd name="connsiteY27" fmla="*/ 1808958 h 2411933"/>
              <a:gd name="connsiteX28" fmla="*/ 1573796 w 2081210"/>
              <a:gd name="connsiteY28" fmla="*/ 1513895 h 2411933"/>
              <a:gd name="connsiteX29" fmla="*/ 1040606 w 2081210"/>
              <a:gd name="connsiteY29" fmla="*/ 1218833 h 2411933"/>
              <a:gd name="connsiteX30" fmla="*/ 1210912 w 2081210"/>
              <a:gd name="connsiteY30" fmla="*/ 1513895 h 2411933"/>
              <a:gd name="connsiteX31" fmla="*/ 1381220 w 2081210"/>
              <a:gd name="connsiteY31" fmla="*/ 1808958 h 2411933"/>
              <a:gd name="connsiteX32" fmla="*/ 1040606 w 2081210"/>
              <a:gd name="connsiteY32" fmla="*/ 1808958 h 2411933"/>
              <a:gd name="connsiteX33" fmla="*/ 699995 w 2081210"/>
              <a:gd name="connsiteY33" fmla="*/ 1808958 h 2411933"/>
              <a:gd name="connsiteX34" fmla="*/ 870298 w 2081210"/>
              <a:gd name="connsiteY34" fmla="*/ 1513895 h 2411933"/>
              <a:gd name="connsiteX35" fmla="*/ 337110 w 2081210"/>
              <a:gd name="connsiteY35" fmla="*/ 1218833 h 2411933"/>
              <a:gd name="connsiteX36" fmla="*/ 507419 w 2081210"/>
              <a:gd name="connsiteY36" fmla="*/ 1513895 h 2411933"/>
              <a:gd name="connsiteX37" fmla="*/ 677726 w 2081210"/>
              <a:gd name="connsiteY37" fmla="*/ 1808958 h 2411933"/>
              <a:gd name="connsiteX38" fmla="*/ 337110 w 2081210"/>
              <a:gd name="connsiteY38" fmla="*/ 1808958 h 2411933"/>
              <a:gd name="connsiteX39" fmla="*/ 0 w 2081210"/>
              <a:gd name="connsiteY39" fmla="*/ 1808958 h 2411933"/>
              <a:gd name="connsiteX40" fmla="*/ 0 w 2081210"/>
              <a:gd name="connsiteY40" fmla="*/ 1802864 h 2411933"/>
              <a:gd name="connsiteX41" fmla="*/ 166790 w 2081210"/>
              <a:gd name="connsiteY41" fmla="*/ 1513895 h 2411933"/>
              <a:gd name="connsiteX42" fmla="*/ 1755239 w 2081210"/>
              <a:gd name="connsiteY42" fmla="*/ 1212403 h 2411933"/>
              <a:gd name="connsiteX43" fmla="*/ 2081210 w 2081210"/>
              <a:gd name="connsiteY43" fmla="*/ 1212403 h 2411933"/>
              <a:gd name="connsiteX44" fmla="*/ 2081210 w 2081210"/>
              <a:gd name="connsiteY44" fmla="*/ 1777157 h 2411933"/>
              <a:gd name="connsiteX45" fmla="*/ 1925547 w 2081210"/>
              <a:gd name="connsiteY45" fmla="*/ 1507465 h 2411933"/>
              <a:gd name="connsiteX46" fmla="*/ 1051739 w 2081210"/>
              <a:gd name="connsiteY46" fmla="*/ 1212403 h 2411933"/>
              <a:gd name="connsiteX47" fmla="*/ 1392355 w 2081210"/>
              <a:gd name="connsiteY47" fmla="*/ 1212403 h 2411933"/>
              <a:gd name="connsiteX48" fmla="*/ 1732970 w 2081210"/>
              <a:gd name="connsiteY48" fmla="*/ 1212403 h 2411933"/>
              <a:gd name="connsiteX49" fmla="*/ 1562662 w 2081210"/>
              <a:gd name="connsiteY49" fmla="*/ 1507465 h 2411933"/>
              <a:gd name="connsiteX50" fmla="*/ 1392355 w 2081210"/>
              <a:gd name="connsiteY50" fmla="*/ 1802528 h 2411933"/>
              <a:gd name="connsiteX51" fmla="*/ 1222046 w 2081210"/>
              <a:gd name="connsiteY51" fmla="*/ 1507465 h 2411933"/>
              <a:gd name="connsiteX52" fmla="*/ 348240 w 2081210"/>
              <a:gd name="connsiteY52" fmla="*/ 1212403 h 2411933"/>
              <a:gd name="connsiteX53" fmla="*/ 688856 w 2081210"/>
              <a:gd name="connsiteY53" fmla="*/ 1212403 h 2411933"/>
              <a:gd name="connsiteX54" fmla="*/ 1029471 w 2081210"/>
              <a:gd name="connsiteY54" fmla="*/ 1212403 h 2411933"/>
              <a:gd name="connsiteX55" fmla="*/ 859163 w 2081210"/>
              <a:gd name="connsiteY55" fmla="*/ 1507465 h 2411933"/>
              <a:gd name="connsiteX56" fmla="*/ 688856 w 2081210"/>
              <a:gd name="connsiteY56" fmla="*/ 1802528 h 2411933"/>
              <a:gd name="connsiteX57" fmla="*/ 518548 w 2081210"/>
              <a:gd name="connsiteY57" fmla="*/ 1507465 h 2411933"/>
              <a:gd name="connsiteX58" fmla="*/ 0 w 2081210"/>
              <a:gd name="connsiteY58" fmla="*/ 1212403 h 2411933"/>
              <a:gd name="connsiteX59" fmla="*/ 325974 w 2081210"/>
              <a:gd name="connsiteY59" fmla="*/ 1212403 h 2411933"/>
              <a:gd name="connsiteX60" fmla="*/ 155653 w 2081210"/>
              <a:gd name="connsiteY60" fmla="*/ 1507465 h 2411933"/>
              <a:gd name="connsiteX61" fmla="*/ 0 w 2081210"/>
              <a:gd name="connsiteY61" fmla="*/ 1777139 h 2411933"/>
              <a:gd name="connsiteX62" fmla="*/ 0 w 2081210"/>
              <a:gd name="connsiteY62" fmla="*/ 634800 h 2411933"/>
              <a:gd name="connsiteX63" fmla="*/ 155657 w 2081210"/>
              <a:gd name="connsiteY63" fmla="*/ 904481 h 2411933"/>
              <a:gd name="connsiteX64" fmla="*/ 325978 w 2081210"/>
              <a:gd name="connsiteY64" fmla="*/ 1199542 h 2411933"/>
              <a:gd name="connsiteX65" fmla="*/ 325977 w 2081210"/>
              <a:gd name="connsiteY65" fmla="*/ 1199542 h 2411933"/>
              <a:gd name="connsiteX66" fmla="*/ 0 w 2081210"/>
              <a:gd name="connsiteY66" fmla="*/ 1199542 h 2411933"/>
              <a:gd name="connsiteX67" fmla="*/ 2081210 w 2081210"/>
              <a:gd name="connsiteY67" fmla="*/ 634789 h 2411933"/>
              <a:gd name="connsiteX68" fmla="*/ 2081210 w 2081210"/>
              <a:gd name="connsiteY68" fmla="*/ 1199542 h 2411933"/>
              <a:gd name="connsiteX69" fmla="*/ 1755239 w 2081210"/>
              <a:gd name="connsiteY69" fmla="*/ 1199542 h 2411933"/>
              <a:gd name="connsiteX70" fmla="*/ 1925547 w 2081210"/>
              <a:gd name="connsiteY70" fmla="*/ 904480 h 2411933"/>
              <a:gd name="connsiteX71" fmla="*/ 1392355 w 2081210"/>
              <a:gd name="connsiteY71" fmla="*/ 609418 h 2411933"/>
              <a:gd name="connsiteX72" fmla="*/ 1562662 w 2081210"/>
              <a:gd name="connsiteY72" fmla="*/ 904481 h 2411933"/>
              <a:gd name="connsiteX73" fmla="*/ 1732970 w 2081210"/>
              <a:gd name="connsiteY73" fmla="*/ 1199542 h 2411933"/>
              <a:gd name="connsiteX74" fmla="*/ 1392355 w 2081210"/>
              <a:gd name="connsiteY74" fmla="*/ 1199542 h 2411933"/>
              <a:gd name="connsiteX75" fmla="*/ 1051739 w 2081210"/>
              <a:gd name="connsiteY75" fmla="*/ 1199542 h 2411933"/>
              <a:gd name="connsiteX76" fmla="*/ 1222046 w 2081210"/>
              <a:gd name="connsiteY76" fmla="*/ 904481 h 2411933"/>
              <a:gd name="connsiteX77" fmla="*/ 688860 w 2081210"/>
              <a:gd name="connsiteY77" fmla="*/ 609417 h 2411933"/>
              <a:gd name="connsiteX78" fmla="*/ 859168 w 2081210"/>
              <a:gd name="connsiteY78" fmla="*/ 904480 h 2411933"/>
              <a:gd name="connsiteX79" fmla="*/ 1029472 w 2081210"/>
              <a:gd name="connsiteY79" fmla="*/ 1199542 h 2411933"/>
              <a:gd name="connsiteX80" fmla="*/ 688860 w 2081210"/>
              <a:gd name="connsiteY80" fmla="*/ 1199542 h 2411933"/>
              <a:gd name="connsiteX81" fmla="*/ 348244 w 2081210"/>
              <a:gd name="connsiteY81" fmla="*/ 1199542 h 2411933"/>
              <a:gd name="connsiteX82" fmla="*/ 518553 w 2081210"/>
              <a:gd name="connsiteY82" fmla="*/ 904480 h 2411933"/>
              <a:gd name="connsiteX83" fmla="*/ 1403489 w 2081210"/>
              <a:gd name="connsiteY83" fmla="*/ 602987 h 2411933"/>
              <a:gd name="connsiteX84" fmla="*/ 1744104 w 2081210"/>
              <a:gd name="connsiteY84" fmla="*/ 602987 h 2411933"/>
              <a:gd name="connsiteX85" fmla="*/ 2081210 w 2081210"/>
              <a:gd name="connsiteY85" fmla="*/ 602987 h 2411933"/>
              <a:gd name="connsiteX86" fmla="*/ 2081210 w 2081210"/>
              <a:gd name="connsiteY86" fmla="*/ 609068 h 2411933"/>
              <a:gd name="connsiteX87" fmla="*/ 1914411 w 2081210"/>
              <a:gd name="connsiteY87" fmla="*/ 898050 h 2411933"/>
              <a:gd name="connsiteX88" fmla="*/ 1744104 w 2081210"/>
              <a:gd name="connsiteY88" fmla="*/ 1193112 h 2411933"/>
              <a:gd name="connsiteX89" fmla="*/ 1573796 w 2081210"/>
              <a:gd name="connsiteY89" fmla="*/ 898050 h 2411933"/>
              <a:gd name="connsiteX90" fmla="*/ 0 w 2081210"/>
              <a:gd name="connsiteY90" fmla="*/ 602986 h 2411933"/>
              <a:gd name="connsiteX91" fmla="*/ 337108 w 2081210"/>
              <a:gd name="connsiteY91" fmla="*/ 602986 h 2411933"/>
              <a:gd name="connsiteX92" fmla="*/ 677724 w 2081210"/>
              <a:gd name="connsiteY92" fmla="*/ 602986 h 2411933"/>
              <a:gd name="connsiteX93" fmla="*/ 507416 w 2081210"/>
              <a:gd name="connsiteY93" fmla="*/ 898049 h 2411933"/>
              <a:gd name="connsiteX94" fmla="*/ 337108 w 2081210"/>
              <a:gd name="connsiteY94" fmla="*/ 1193112 h 2411933"/>
              <a:gd name="connsiteX95" fmla="*/ 166787 w 2081210"/>
              <a:gd name="connsiteY95" fmla="*/ 898049 h 2411933"/>
              <a:gd name="connsiteX96" fmla="*/ 0 w 2081210"/>
              <a:gd name="connsiteY96" fmla="*/ 609086 h 2411933"/>
              <a:gd name="connsiteX97" fmla="*/ 699991 w 2081210"/>
              <a:gd name="connsiteY97" fmla="*/ 602986 h 2411933"/>
              <a:gd name="connsiteX98" fmla="*/ 1040605 w 2081210"/>
              <a:gd name="connsiteY98" fmla="*/ 602986 h 2411933"/>
              <a:gd name="connsiteX99" fmla="*/ 1381220 w 2081210"/>
              <a:gd name="connsiteY99" fmla="*/ 602986 h 2411933"/>
              <a:gd name="connsiteX100" fmla="*/ 1210912 w 2081210"/>
              <a:gd name="connsiteY100" fmla="*/ 898049 h 2411933"/>
              <a:gd name="connsiteX101" fmla="*/ 1040605 w 2081210"/>
              <a:gd name="connsiteY101" fmla="*/ 1193112 h 2411933"/>
              <a:gd name="connsiteX102" fmla="*/ 870298 w 2081210"/>
              <a:gd name="connsiteY102" fmla="*/ 898049 h 2411933"/>
              <a:gd name="connsiteX103" fmla="*/ 1569223 w 2081210"/>
              <a:gd name="connsiteY103" fmla="*/ 302988 h 2411933"/>
              <a:gd name="connsiteX104" fmla="*/ 2068319 w 2081210"/>
              <a:gd name="connsiteY104" fmla="*/ 590128 h 2411933"/>
              <a:gd name="connsiteX105" fmla="*/ 1744104 w 2081210"/>
              <a:gd name="connsiteY105" fmla="*/ 590128 h 2411933"/>
              <a:gd name="connsiteX106" fmla="*/ 1403489 w 2081210"/>
              <a:gd name="connsiteY106" fmla="*/ 590128 h 2411933"/>
              <a:gd name="connsiteX107" fmla="*/ 1403489 w 2081210"/>
              <a:gd name="connsiteY107" fmla="*/ 590128 h 2411933"/>
              <a:gd name="connsiteX108" fmla="*/ 1403489 w 2081210"/>
              <a:gd name="connsiteY108" fmla="*/ 590128 h 2411933"/>
              <a:gd name="connsiteX109" fmla="*/ 511994 w 2081210"/>
              <a:gd name="connsiteY109" fmla="*/ 302985 h 2411933"/>
              <a:gd name="connsiteX110" fmla="*/ 639798 w 2081210"/>
              <a:gd name="connsiteY110" fmla="*/ 524415 h 2411933"/>
              <a:gd name="connsiteX111" fmla="*/ 677726 w 2081210"/>
              <a:gd name="connsiteY111" fmla="*/ 590127 h 2411933"/>
              <a:gd name="connsiteX112" fmla="*/ 677726 w 2081210"/>
              <a:gd name="connsiteY112" fmla="*/ 590128 h 2411933"/>
              <a:gd name="connsiteX113" fmla="*/ 337113 w 2081210"/>
              <a:gd name="connsiteY113" fmla="*/ 590128 h 2411933"/>
              <a:gd name="connsiteX114" fmla="*/ 12892 w 2081210"/>
              <a:gd name="connsiteY114" fmla="*/ 590128 h 2411933"/>
              <a:gd name="connsiteX115" fmla="*/ 1061850 w 2081210"/>
              <a:gd name="connsiteY115" fmla="*/ 11086 h 2411933"/>
              <a:gd name="connsiteX116" fmla="*/ 1558077 w 2081210"/>
              <a:gd name="connsiteY116" fmla="*/ 296575 h 2411933"/>
              <a:gd name="connsiteX117" fmla="*/ 1392355 w 2081210"/>
              <a:gd name="connsiteY117" fmla="*/ 583695 h 2411933"/>
              <a:gd name="connsiteX118" fmla="*/ 1222046 w 2081210"/>
              <a:gd name="connsiteY118" fmla="*/ 288631 h 2411933"/>
              <a:gd name="connsiteX119" fmla="*/ 1019361 w 2081210"/>
              <a:gd name="connsiteY119" fmla="*/ 11086 h 2411933"/>
              <a:gd name="connsiteX120" fmla="*/ 859166 w 2081210"/>
              <a:gd name="connsiteY120" fmla="*/ 288632 h 2411933"/>
              <a:gd name="connsiteX121" fmla="*/ 688859 w 2081210"/>
              <a:gd name="connsiteY121" fmla="*/ 583695 h 2411933"/>
              <a:gd name="connsiteX122" fmla="*/ 523135 w 2081210"/>
              <a:gd name="connsiteY122" fmla="*/ 296575 h 2411933"/>
              <a:gd name="connsiteX123" fmla="*/ 1040606 w 2081210"/>
              <a:gd name="connsiteY123" fmla="*/ 0 h 2411933"/>
              <a:gd name="connsiteX124" fmla="*/ 1210912 w 2081210"/>
              <a:gd name="connsiteY124" fmla="*/ 295063 h 2411933"/>
              <a:gd name="connsiteX125" fmla="*/ 1381220 w 2081210"/>
              <a:gd name="connsiteY125" fmla="*/ 590127 h 2411933"/>
              <a:gd name="connsiteX126" fmla="*/ 1040606 w 2081210"/>
              <a:gd name="connsiteY126" fmla="*/ 590127 h 2411933"/>
              <a:gd name="connsiteX127" fmla="*/ 699995 w 2081210"/>
              <a:gd name="connsiteY127" fmla="*/ 590127 h 2411933"/>
              <a:gd name="connsiteX128" fmla="*/ 870298 w 2081210"/>
              <a:gd name="connsiteY128" fmla="*/ 295063 h 24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081210" h="2411933">
                <a:moveTo>
                  <a:pt x="1392355" y="1828250"/>
                </a:moveTo>
                <a:lnTo>
                  <a:pt x="1558077" y="2115356"/>
                </a:lnTo>
                <a:lnTo>
                  <a:pt x="1061850" y="2400846"/>
                </a:lnTo>
                <a:lnTo>
                  <a:pt x="1222046" y="2123300"/>
                </a:lnTo>
                <a:close/>
                <a:moveTo>
                  <a:pt x="688861" y="1828250"/>
                </a:moveTo>
                <a:lnTo>
                  <a:pt x="859168" y="2123300"/>
                </a:lnTo>
                <a:lnTo>
                  <a:pt x="1019361" y="2400846"/>
                </a:lnTo>
                <a:lnTo>
                  <a:pt x="523137" y="2115359"/>
                </a:lnTo>
                <a:close/>
                <a:moveTo>
                  <a:pt x="1403489" y="1821820"/>
                </a:moveTo>
                <a:lnTo>
                  <a:pt x="1744104" y="1821820"/>
                </a:lnTo>
                <a:lnTo>
                  <a:pt x="2068291" y="1821820"/>
                </a:lnTo>
                <a:lnTo>
                  <a:pt x="1569221" y="2108945"/>
                </a:lnTo>
                <a:close/>
                <a:moveTo>
                  <a:pt x="699994" y="1821820"/>
                </a:moveTo>
                <a:lnTo>
                  <a:pt x="1040606" y="1821820"/>
                </a:lnTo>
                <a:lnTo>
                  <a:pt x="1381220" y="1821820"/>
                </a:lnTo>
                <a:lnTo>
                  <a:pt x="1210912" y="2116870"/>
                </a:lnTo>
                <a:lnTo>
                  <a:pt x="1040606" y="2411933"/>
                </a:lnTo>
                <a:lnTo>
                  <a:pt x="870298" y="2116870"/>
                </a:lnTo>
                <a:close/>
                <a:moveTo>
                  <a:pt x="12919" y="1821820"/>
                </a:moveTo>
                <a:lnTo>
                  <a:pt x="337106" y="1821820"/>
                </a:lnTo>
                <a:lnTo>
                  <a:pt x="677721" y="1821820"/>
                </a:lnTo>
                <a:lnTo>
                  <a:pt x="511988" y="2108944"/>
                </a:lnTo>
                <a:close/>
                <a:moveTo>
                  <a:pt x="1744104" y="1218833"/>
                </a:moveTo>
                <a:lnTo>
                  <a:pt x="1914411" y="1513895"/>
                </a:lnTo>
                <a:lnTo>
                  <a:pt x="2081210" y="1802878"/>
                </a:lnTo>
                <a:lnTo>
                  <a:pt x="2081210" y="1808958"/>
                </a:lnTo>
                <a:lnTo>
                  <a:pt x="1744104" y="1808958"/>
                </a:lnTo>
                <a:lnTo>
                  <a:pt x="1403489" y="1808958"/>
                </a:lnTo>
                <a:lnTo>
                  <a:pt x="1573796" y="1513895"/>
                </a:lnTo>
                <a:close/>
                <a:moveTo>
                  <a:pt x="1040606" y="1218833"/>
                </a:moveTo>
                <a:lnTo>
                  <a:pt x="1210912" y="1513895"/>
                </a:lnTo>
                <a:lnTo>
                  <a:pt x="1381220" y="1808958"/>
                </a:lnTo>
                <a:lnTo>
                  <a:pt x="1040606" y="1808958"/>
                </a:lnTo>
                <a:lnTo>
                  <a:pt x="699995" y="1808958"/>
                </a:lnTo>
                <a:lnTo>
                  <a:pt x="870298" y="1513895"/>
                </a:lnTo>
                <a:close/>
                <a:moveTo>
                  <a:pt x="337110" y="1218833"/>
                </a:moveTo>
                <a:lnTo>
                  <a:pt x="507419" y="1513895"/>
                </a:lnTo>
                <a:lnTo>
                  <a:pt x="677726" y="1808958"/>
                </a:lnTo>
                <a:lnTo>
                  <a:pt x="337110" y="1808958"/>
                </a:lnTo>
                <a:lnTo>
                  <a:pt x="0" y="1808958"/>
                </a:lnTo>
                <a:lnTo>
                  <a:pt x="0" y="1802864"/>
                </a:lnTo>
                <a:lnTo>
                  <a:pt x="166790" y="1513895"/>
                </a:lnTo>
                <a:close/>
                <a:moveTo>
                  <a:pt x="1755239" y="1212403"/>
                </a:moveTo>
                <a:lnTo>
                  <a:pt x="2081210" y="1212403"/>
                </a:lnTo>
                <a:lnTo>
                  <a:pt x="2081210" y="1777157"/>
                </a:lnTo>
                <a:lnTo>
                  <a:pt x="1925547" y="1507465"/>
                </a:lnTo>
                <a:close/>
                <a:moveTo>
                  <a:pt x="1051739" y="1212403"/>
                </a:moveTo>
                <a:lnTo>
                  <a:pt x="1392355" y="1212403"/>
                </a:lnTo>
                <a:lnTo>
                  <a:pt x="1732970" y="1212403"/>
                </a:lnTo>
                <a:lnTo>
                  <a:pt x="1562662" y="1507465"/>
                </a:lnTo>
                <a:lnTo>
                  <a:pt x="1392355" y="1802528"/>
                </a:lnTo>
                <a:lnTo>
                  <a:pt x="1222046" y="1507465"/>
                </a:lnTo>
                <a:close/>
                <a:moveTo>
                  <a:pt x="348240" y="1212403"/>
                </a:moveTo>
                <a:lnTo>
                  <a:pt x="688856" y="1212403"/>
                </a:lnTo>
                <a:lnTo>
                  <a:pt x="1029471" y="1212403"/>
                </a:lnTo>
                <a:lnTo>
                  <a:pt x="859163" y="1507465"/>
                </a:lnTo>
                <a:lnTo>
                  <a:pt x="688856" y="1802528"/>
                </a:lnTo>
                <a:lnTo>
                  <a:pt x="518548" y="1507465"/>
                </a:lnTo>
                <a:close/>
                <a:moveTo>
                  <a:pt x="0" y="1212403"/>
                </a:moveTo>
                <a:lnTo>
                  <a:pt x="325974" y="1212403"/>
                </a:lnTo>
                <a:lnTo>
                  <a:pt x="155653" y="1507465"/>
                </a:lnTo>
                <a:lnTo>
                  <a:pt x="0" y="1777139"/>
                </a:lnTo>
                <a:close/>
                <a:moveTo>
                  <a:pt x="0" y="634800"/>
                </a:moveTo>
                <a:lnTo>
                  <a:pt x="155657" y="904481"/>
                </a:lnTo>
                <a:lnTo>
                  <a:pt x="325978" y="1199542"/>
                </a:lnTo>
                <a:lnTo>
                  <a:pt x="325977" y="1199542"/>
                </a:lnTo>
                <a:lnTo>
                  <a:pt x="0" y="1199542"/>
                </a:lnTo>
                <a:close/>
                <a:moveTo>
                  <a:pt x="2081210" y="634789"/>
                </a:moveTo>
                <a:lnTo>
                  <a:pt x="2081210" y="1199542"/>
                </a:lnTo>
                <a:lnTo>
                  <a:pt x="1755239" y="1199542"/>
                </a:lnTo>
                <a:lnTo>
                  <a:pt x="1925547" y="904480"/>
                </a:lnTo>
                <a:close/>
                <a:moveTo>
                  <a:pt x="1392355" y="609418"/>
                </a:moveTo>
                <a:lnTo>
                  <a:pt x="1562662" y="904481"/>
                </a:lnTo>
                <a:lnTo>
                  <a:pt x="1732970" y="1199542"/>
                </a:lnTo>
                <a:lnTo>
                  <a:pt x="1392355" y="1199542"/>
                </a:lnTo>
                <a:lnTo>
                  <a:pt x="1051739" y="1199542"/>
                </a:lnTo>
                <a:lnTo>
                  <a:pt x="1222046" y="904481"/>
                </a:lnTo>
                <a:close/>
                <a:moveTo>
                  <a:pt x="688860" y="609417"/>
                </a:moveTo>
                <a:lnTo>
                  <a:pt x="859168" y="904480"/>
                </a:lnTo>
                <a:lnTo>
                  <a:pt x="1029472" y="1199542"/>
                </a:lnTo>
                <a:lnTo>
                  <a:pt x="688860" y="1199542"/>
                </a:lnTo>
                <a:lnTo>
                  <a:pt x="348244" y="1199542"/>
                </a:lnTo>
                <a:lnTo>
                  <a:pt x="518553" y="904480"/>
                </a:lnTo>
                <a:close/>
                <a:moveTo>
                  <a:pt x="1403489" y="602987"/>
                </a:moveTo>
                <a:lnTo>
                  <a:pt x="1744104" y="602987"/>
                </a:lnTo>
                <a:lnTo>
                  <a:pt x="2081210" y="602987"/>
                </a:lnTo>
                <a:lnTo>
                  <a:pt x="2081210" y="609068"/>
                </a:lnTo>
                <a:lnTo>
                  <a:pt x="1914411" y="898050"/>
                </a:lnTo>
                <a:lnTo>
                  <a:pt x="1744104" y="1193112"/>
                </a:lnTo>
                <a:lnTo>
                  <a:pt x="1573796" y="898050"/>
                </a:lnTo>
                <a:close/>
                <a:moveTo>
                  <a:pt x="0" y="602986"/>
                </a:moveTo>
                <a:lnTo>
                  <a:pt x="337108" y="602986"/>
                </a:lnTo>
                <a:lnTo>
                  <a:pt x="677724" y="602986"/>
                </a:lnTo>
                <a:lnTo>
                  <a:pt x="507416" y="898049"/>
                </a:lnTo>
                <a:lnTo>
                  <a:pt x="337108" y="1193112"/>
                </a:lnTo>
                <a:lnTo>
                  <a:pt x="166787" y="898049"/>
                </a:lnTo>
                <a:lnTo>
                  <a:pt x="0" y="609086"/>
                </a:lnTo>
                <a:close/>
                <a:moveTo>
                  <a:pt x="699991" y="602986"/>
                </a:moveTo>
                <a:lnTo>
                  <a:pt x="1040605" y="602986"/>
                </a:lnTo>
                <a:lnTo>
                  <a:pt x="1381220" y="602986"/>
                </a:lnTo>
                <a:lnTo>
                  <a:pt x="1210912" y="898049"/>
                </a:lnTo>
                <a:lnTo>
                  <a:pt x="1040605" y="1193112"/>
                </a:lnTo>
                <a:lnTo>
                  <a:pt x="870298" y="898049"/>
                </a:lnTo>
                <a:close/>
                <a:moveTo>
                  <a:pt x="1569223" y="302988"/>
                </a:moveTo>
                <a:lnTo>
                  <a:pt x="2068319" y="590128"/>
                </a:lnTo>
                <a:lnTo>
                  <a:pt x="1744104" y="590128"/>
                </a:lnTo>
                <a:lnTo>
                  <a:pt x="1403489" y="590128"/>
                </a:lnTo>
                <a:lnTo>
                  <a:pt x="1403489" y="590128"/>
                </a:lnTo>
                <a:lnTo>
                  <a:pt x="1403489" y="590128"/>
                </a:lnTo>
                <a:close/>
                <a:moveTo>
                  <a:pt x="511994" y="302985"/>
                </a:moveTo>
                <a:lnTo>
                  <a:pt x="639798" y="524415"/>
                </a:lnTo>
                <a:lnTo>
                  <a:pt x="677726" y="590127"/>
                </a:lnTo>
                <a:lnTo>
                  <a:pt x="677726" y="590128"/>
                </a:lnTo>
                <a:lnTo>
                  <a:pt x="337113" y="590128"/>
                </a:lnTo>
                <a:lnTo>
                  <a:pt x="12892" y="590128"/>
                </a:lnTo>
                <a:close/>
                <a:moveTo>
                  <a:pt x="1061850" y="11086"/>
                </a:moveTo>
                <a:lnTo>
                  <a:pt x="1558077" y="296575"/>
                </a:lnTo>
                <a:lnTo>
                  <a:pt x="1392355" y="583695"/>
                </a:lnTo>
                <a:lnTo>
                  <a:pt x="1222046" y="288631"/>
                </a:lnTo>
                <a:close/>
                <a:moveTo>
                  <a:pt x="1019361" y="11086"/>
                </a:moveTo>
                <a:lnTo>
                  <a:pt x="859166" y="288632"/>
                </a:lnTo>
                <a:lnTo>
                  <a:pt x="688859" y="583695"/>
                </a:lnTo>
                <a:lnTo>
                  <a:pt x="523135" y="296575"/>
                </a:lnTo>
                <a:close/>
                <a:moveTo>
                  <a:pt x="1040606" y="0"/>
                </a:moveTo>
                <a:lnTo>
                  <a:pt x="1210912" y="295063"/>
                </a:lnTo>
                <a:lnTo>
                  <a:pt x="1381220" y="590127"/>
                </a:lnTo>
                <a:lnTo>
                  <a:pt x="1040606" y="590127"/>
                </a:lnTo>
                <a:lnTo>
                  <a:pt x="699995" y="590127"/>
                </a:lnTo>
                <a:lnTo>
                  <a:pt x="870298" y="295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6D3084-4BF7-4C78-958A-14EB8A8344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3970" y="1985522"/>
            <a:ext cx="2081210" cy="2411933"/>
          </a:xfrm>
          <a:custGeom>
            <a:avLst/>
            <a:gdLst>
              <a:gd name="connsiteX0" fmla="*/ 1392354 w 2081210"/>
              <a:gd name="connsiteY0" fmla="*/ 1828250 h 2411933"/>
              <a:gd name="connsiteX1" fmla="*/ 1558077 w 2081210"/>
              <a:gd name="connsiteY1" fmla="*/ 2115356 h 2411933"/>
              <a:gd name="connsiteX2" fmla="*/ 1061850 w 2081210"/>
              <a:gd name="connsiteY2" fmla="*/ 2400846 h 2411933"/>
              <a:gd name="connsiteX3" fmla="*/ 1222046 w 2081210"/>
              <a:gd name="connsiteY3" fmla="*/ 2123300 h 2411933"/>
              <a:gd name="connsiteX4" fmla="*/ 688861 w 2081210"/>
              <a:gd name="connsiteY4" fmla="*/ 1828250 h 2411933"/>
              <a:gd name="connsiteX5" fmla="*/ 859167 w 2081210"/>
              <a:gd name="connsiteY5" fmla="*/ 2123300 h 2411933"/>
              <a:gd name="connsiteX6" fmla="*/ 1019361 w 2081210"/>
              <a:gd name="connsiteY6" fmla="*/ 2400846 h 2411933"/>
              <a:gd name="connsiteX7" fmla="*/ 523137 w 2081210"/>
              <a:gd name="connsiteY7" fmla="*/ 2115359 h 2411933"/>
              <a:gd name="connsiteX8" fmla="*/ 1403488 w 2081210"/>
              <a:gd name="connsiteY8" fmla="*/ 1821820 h 2411933"/>
              <a:gd name="connsiteX9" fmla="*/ 1744104 w 2081210"/>
              <a:gd name="connsiteY9" fmla="*/ 1821820 h 2411933"/>
              <a:gd name="connsiteX10" fmla="*/ 2068291 w 2081210"/>
              <a:gd name="connsiteY10" fmla="*/ 1821820 h 2411933"/>
              <a:gd name="connsiteX11" fmla="*/ 1569221 w 2081210"/>
              <a:gd name="connsiteY11" fmla="*/ 2108945 h 2411933"/>
              <a:gd name="connsiteX12" fmla="*/ 699994 w 2081210"/>
              <a:gd name="connsiteY12" fmla="*/ 1821820 h 2411933"/>
              <a:gd name="connsiteX13" fmla="*/ 1040606 w 2081210"/>
              <a:gd name="connsiteY13" fmla="*/ 1821820 h 2411933"/>
              <a:gd name="connsiteX14" fmla="*/ 1381220 w 2081210"/>
              <a:gd name="connsiteY14" fmla="*/ 1821820 h 2411933"/>
              <a:gd name="connsiteX15" fmla="*/ 1210912 w 2081210"/>
              <a:gd name="connsiteY15" fmla="*/ 2116870 h 2411933"/>
              <a:gd name="connsiteX16" fmla="*/ 1040606 w 2081210"/>
              <a:gd name="connsiteY16" fmla="*/ 2411933 h 2411933"/>
              <a:gd name="connsiteX17" fmla="*/ 870298 w 2081210"/>
              <a:gd name="connsiteY17" fmla="*/ 2116870 h 2411933"/>
              <a:gd name="connsiteX18" fmla="*/ 12919 w 2081210"/>
              <a:gd name="connsiteY18" fmla="*/ 1821820 h 2411933"/>
              <a:gd name="connsiteX19" fmla="*/ 337105 w 2081210"/>
              <a:gd name="connsiteY19" fmla="*/ 1821820 h 2411933"/>
              <a:gd name="connsiteX20" fmla="*/ 677721 w 2081210"/>
              <a:gd name="connsiteY20" fmla="*/ 1821820 h 2411933"/>
              <a:gd name="connsiteX21" fmla="*/ 511988 w 2081210"/>
              <a:gd name="connsiteY21" fmla="*/ 2108944 h 2411933"/>
              <a:gd name="connsiteX22" fmla="*/ 1744104 w 2081210"/>
              <a:gd name="connsiteY22" fmla="*/ 1218833 h 2411933"/>
              <a:gd name="connsiteX23" fmla="*/ 1914411 w 2081210"/>
              <a:gd name="connsiteY23" fmla="*/ 1513895 h 2411933"/>
              <a:gd name="connsiteX24" fmla="*/ 2081210 w 2081210"/>
              <a:gd name="connsiteY24" fmla="*/ 1802878 h 2411933"/>
              <a:gd name="connsiteX25" fmla="*/ 2081210 w 2081210"/>
              <a:gd name="connsiteY25" fmla="*/ 1808958 h 2411933"/>
              <a:gd name="connsiteX26" fmla="*/ 1744104 w 2081210"/>
              <a:gd name="connsiteY26" fmla="*/ 1808958 h 2411933"/>
              <a:gd name="connsiteX27" fmla="*/ 1403488 w 2081210"/>
              <a:gd name="connsiteY27" fmla="*/ 1808958 h 2411933"/>
              <a:gd name="connsiteX28" fmla="*/ 1573796 w 2081210"/>
              <a:gd name="connsiteY28" fmla="*/ 1513895 h 2411933"/>
              <a:gd name="connsiteX29" fmla="*/ 1040606 w 2081210"/>
              <a:gd name="connsiteY29" fmla="*/ 1218833 h 2411933"/>
              <a:gd name="connsiteX30" fmla="*/ 1210912 w 2081210"/>
              <a:gd name="connsiteY30" fmla="*/ 1513895 h 2411933"/>
              <a:gd name="connsiteX31" fmla="*/ 1381220 w 2081210"/>
              <a:gd name="connsiteY31" fmla="*/ 1808958 h 2411933"/>
              <a:gd name="connsiteX32" fmla="*/ 1040606 w 2081210"/>
              <a:gd name="connsiteY32" fmla="*/ 1808958 h 2411933"/>
              <a:gd name="connsiteX33" fmla="*/ 699995 w 2081210"/>
              <a:gd name="connsiteY33" fmla="*/ 1808958 h 2411933"/>
              <a:gd name="connsiteX34" fmla="*/ 870298 w 2081210"/>
              <a:gd name="connsiteY34" fmla="*/ 1513895 h 2411933"/>
              <a:gd name="connsiteX35" fmla="*/ 337109 w 2081210"/>
              <a:gd name="connsiteY35" fmla="*/ 1218833 h 2411933"/>
              <a:gd name="connsiteX36" fmla="*/ 507419 w 2081210"/>
              <a:gd name="connsiteY36" fmla="*/ 1513895 h 2411933"/>
              <a:gd name="connsiteX37" fmla="*/ 677726 w 2081210"/>
              <a:gd name="connsiteY37" fmla="*/ 1808958 h 2411933"/>
              <a:gd name="connsiteX38" fmla="*/ 337109 w 2081210"/>
              <a:gd name="connsiteY38" fmla="*/ 1808958 h 2411933"/>
              <a:gd name="connsiteX39" fmla="*/ 0 w 2081210"/>
              <a:gd name="connsiteY39" fmla="*/ 1808958 h 2411933"/>
              <a:gd name="connsiteX40" fmla="*/ 0 w 2081210"/>
              <a:gd name="connsiteY40" fmla="*/ 1802864 h 2411933"/>
              <a:gd name="connsiteX41" fmla="*/ 166790 w 2081210"/>
              <a:gd name="connsiteY41" fmla="*/ 1513895 h 2411933"/>
              <a:gd name="connsiteX42" fmla="*/ 1755239 w 2081210"/>
              <a:gd name="connsiteY42" fmla="*/ 1212403 h 2411933"/>
              <a:gd name="connsiteX43" fmla="*/ 2081210 w 2081210"/>
              <a:gd name="connsiteY43" fmla="*/ 1212403 h 2411933"/>
              <a:gd name="connsiteX44" fmla="*/ 2081210 w 2081210"/>
              <a:gd name="connsiteY44" fmla="*/ 1777157 h 2411933"/>
              <a:gd name="connsiteX45" fmla="*/ 1925546 w 2081210"/>
              <a:gd name="connsiteY45" fmla="*/ 1507465 h 2411933"/>
              <a:gd name="connsiteX46" fmla="*/ 1051739 w 2081210"/>
              <a:gd name="connsiteY46" fmla="*/ 1212403 h 2411933"/>
              <a:gd name="connsiteX47" fmla="*/ 1392354 w 2081210"/>
              <a:gd name="connsiteY47" fmla="*/ 1212403 h 2411933"/>
              <a:gd name="connsiteX48" fmla="*/ 1732970 w 2081210"/>
              <a:gd name="connsiteY48" fmla="*/ 1212403 h 2411933"/>
              <a:gd name="connsiteX49" fmla="*/ 1562662 w 2081210"/>
              <a:gd name="connsiteY49" fmla="*/ 1507465 h 2411933"/>
              <a:gd name="connsiteX50" fmla="*/ 1392354 w 2081210"/>
              <a:gd name="connsiteY50" fmla="*/ 1802528 h 2411933"/>
              <a:gd name="connsiteX51" fmla="*/ 1222046 w 2081210"/>
              <a:gd name="connsiteY51" fmla="*/ 1507465 h 2411933"/>
              <a:gd name="connsiteX52" fmla="*/ 348240 w 2081210"/>
              <a:gd name="connsiteY52" fmla="*/ 1212403 h 2411933"/>
              <a:gd name="connsiteX53" fmla="*/ 688856 w 2081210"/>
              <a:gd name="connsiteY53" fmla="*/ 1212403 h 2411933"/>
              <a:gd name="connsiteX54" fmla="*/ 1029471 w 2081210"/>
              <a:gd name="connsiteY54" fmla="*/ 1212403 h 2411933"/>
              <a:gd name="connsiteX55" fmla="*/ 859163 w 2081210"/>
              <a:gd name="connsiteY55" fmla="*/ 1507465 h 2411933"/>
              <a:gd name="connsiteX56" fmla="*/ 688856 w 2081210"/>
              <a:gd name="connsiteY56" fmla="*/ 1802528 h 2411933"/>
              <a:gd name="connsiteX57" fmla="*/ 518548 w 2081210"/>
              <a:gd name="connsiteY57" fmla="*/ 1507465 h 2411933"/>
              <a:gd name="connsiteX58" fmla="*/ 0 w 2081210"/>
              <a:gd name="connsiteY58" fmla="*/ 1212403 h 2411933"/>
              <a:gd name="connsiteX59" fmla="*/ 325974 w 2081210"/>
              <a:gd name="connsiteY59" fmla="*/ 1212403 h 2411933"/>
              <a:gd name="connsiteX60" fmla="*/ 155652 w 2081210"/>
              <a:gd name="connsiteY60" fmla="*/ 1507465 h 2411933"/>
              <a:gd name="connsiteX61" fmla="*/ 0 w 2081210"/>
              <a:gd name="connsiteY61" fmla="*/ 1777139 h 2411933"/>
              <a:gd name="connsiteX62" fmla="*/ 0 w 2081210"/>
              <a:gd name="connsiteY62" fmla="*/ 634800 h 2411933"/>
              <a:gd name="connsiteX63" fmla="*/ 155657 w 2081210"/>
              <a:gd name="connsiteY63" fmla="*/ 904481 h 2411933"/>
              <a:gd name="connsiteX64" fmla="*/ 325978 w 2081210"/>
              <a:gd name="connsiteY64" fmla="*/ 1199542 h 2411933"/>
              <a:gd name="connsiteX65" fmla="*/ 325976 w 2081210"/>
              <a:gd name="connsiteY65" fmla="*/ 1199542 h 2411933"/>
              <a:gd name="connsiteX66" fmla="*/ 0 w 2081210"/>
              <a:gd name="connsiteY66" fmla="*/ 1199542 h 2411933"/>
              <a:gd name="connsiteX67" fmla="*/ 2081210 w 2081210"/>
              <a:gd name="connsiteY67" fmla="*/ 634789 h 2411933"/>
              <a:gd name="connsiteX68" fmla="*/ 2081210 w 2081210"/>
              <a:gd name="connsiteY68" fmla="*/ 1199542 h 2411933"/>
              <a:gd name="connsiteX69" fmla="*/ 1755239 w 2081210"/>
              <a:gd name="connsiteY69" fmla="*/ 1199542 h 2411933"/>
              <a:gd name="connsiteX70" fmla="*/ 1925546 w 2081210"/>
              <a:gd name="connsiteY70" fmla="*/ 904480 h 2411933"/>
              <a:gd name="connsiteX71" fmla="*/ 1392354 w 2081210"/>
              <a:gd name="connsiteY71" fmla="*/ 609418 h 2411933"/>
              <a:gd name="connsiteX72" fmla="*/ 1562662 w 2081210"/>
              <a:gd name="connsiteY72" fmla="*/ 904481 h 2411933"/>
              <a:gd name="connsiteX73" fmla="*/ 1732970 w 2081210"/>
              <a:gd name="connsiteY73" fmla="*/ 1199542 h 2411933"/>
              <a:gd name="connsiteX74" fmla="*/ 1392354 w 2081210"/>
              <a:gd name="connsiteY74" fmla="*/ 1199542 h 2411933"/>
              <a:gd name="connsiteX75" fmla="*/ 1051739 w 2081210"/>
              <a:gd name="connsiteY75" fmla="*/ 1199542 h 2411933"/>
              <a:gd name="connsiteX76" fmla="*/ 1222046 w 2081210"/>
              <a:gd name="connsiteY76" fmla="*/ 904481 h 2411933"/>
              <a:gd name="connsiteX77" fmla="*/ 688860 w 2081210"/>
              <a:gd name="connsiteY77" fmla="*/ 609417 h 2411933"/>
              <a:gd name="connsiteX78" fmla="*/ 859167 w 2081210"/>
              <a:gd name="connsiteY78" fmla="*/ 904480 h 2411933"/>
              <a:gd name="connsiteX79" fmla="*/ 1029472 w 2081210"/>
              <a:gd name="connsiteY79" fmla="*/ 1199542 h 2411933"/>
              <a:gd name="connsiteX80" fmla="*/ 688860 w 2081210"/>
              <a:gd name="connsiteY80" fmla="*/ 1199542 h 2411933"/>
              <a:gd name="connsiteX81" fmla="*/ 348244 w 2081210"/>
              <a:gd name="connsiteY81" fmla="*/ 1199542 h 2411933"/>
              <a:gd name="connsiteX82" fmla="*/ 518553 w 2081210"/>
              <a:gd name="connsiteY82" fmla="*/ 904480 h 2411933"/>
              <a:gd name="connsiteX83" fmla="*/ 1403488 w 2081210"/>
              <a:gd name="connsiteY83" fmla="*/ 602987 h 2411933"/>
              <a:gd name="connsiteX84" fmla="*/ 1744104 w 2081210"/>
              <a:gd name="connsiteY84" fmla="*/ 602987 h 2411933"/>
              <a:gd name="connsiteX85" fmla="*/ 2081210 w 2081210"/>
              <a:gd name="connsiteY85" fmla="*/ 602987 h 2411933"/>
              <a:gd name="connsiteX86" fmla="*/ 2081210 w 2081210"/>
              <a:gd name="connsiteY86" fmla="*/ 609068 h 2411933"/>
              <a:gd name="connsiteX87" fmla="*/ 1914411 w 2081210"/>
              <a:gd name="connsiteY87" fmla="*/ 898050 h 2411933"/>
              <a:gd name="connsiteX88" fmla="*/ 1744104 w 2081210"/>
              <a:gd name="connsiteY88" fmla="*/ 1193112 h 2411933"/>
              <a:gd name="connsiteX89" fmla="*/ 1573796 w 2081210"/>
              <a:gd name="connsiteY89" fmla="*/ 898050 h 2411933"/>
              <a:gd name="connsiteX90" fmla="*/ 0 w 2081210"/>
              <a:gd name="connsiteY90" fmla="*/ 602986 h 2411933"/>
              <a:gd name="connsiteX91" fmla="*/ 337108 w 2081210"/>
              <a:gd name="connsiteY91" fmla="*/ 602986 h 2411933"/>
              <a:gd name="connsiteX92" fmla="*/ 677724 w 2081210"/>
              <a:gd name="connsiteY92" fmla="*/ 602986 h 2411933"/>
              <a:gd name="connsiteX93" fmla="*/ 507416 w 2081210"/>
              <a:gd name="connsiteY93" fmla="*/ 898049 h 2411933"/>
              <a:gd name="connsiteX94" fmla="*/ 337108 w 2081210"/>
              <a:gd name="connsiteY94" fmla="*/ 1193112 h 2411933"/>
              <a:gd name="connsiteX95" fmla="*/ 166787 w 2081210"/>
              <a:gd name="connsiteY95" fmla="*/ 898049 h 2411933"/>
              <a:gd name="connsiteX96" fmla="*/ 0 w 2081210"/>
              <a:gd name="connsiteY96" fmla="*/ 609086 h 2411933"/>
              <a:gd name="connsiteX97" fmla="*/ 699990 w 2081210"/>
              <a:gd name="connsiteY97" fmla="*/ 602986 h 2411933"/>
              <a:gd name="connsiteX98" fmla="*/ 1040605 w 2081210"/>
              <a:gd name="connsiteY98" fmla="*/ 602986 h 2411933"/>
              <a:gd name="connsiteX99" fmla="*/ 1381220 w 2081210"/>
              <a:gd name="connsiteY99" fmla="*/ 602986 h 2411933"/>
              <a:gd name="connsiteX100" fmla="*/ 1210912 w 2081210"/>
              <a:gd name="connsiteY100" fmla="*/ 898049 h 2411933"/>
              <a:gd name="connsiteX101" fmla="*/ 1040605 w 2081210"/>
              <a:gd name="connsiteY101" fmla="*/ 1193112 h 2411933"/>
              <a:gd name="connsiteX102" fmla="*/ 870298 w 2081210"/>
              <a:gd name="connsiteY102" fmla="*/ 898049 h 2411933"/>
              <a:gd name="connsiteX103" fmla="*/ 1569222 w 2081210"/>
              <a:gd name="connsiteY103" fmla="*/ 302988 h 2411933"/>
              <a:gd name="connsiteX104" fmla="*/ 2068318 w 2081210"/>
              <a:gd name="connsiteY104" fmla="*/ 590128 h 2411933"/>
              <a:gd name="connsiteX105" fmla="*/ 1744104 w 2081210"/>
              <a:gd name="connsiteY105" fmla="*/ 590128 h 2411933"/>
              <a:gd name="connsiteX106" fmla="*/ 1403488 w 2081210"/>
              <a:gd name="connsiteY106" fmla="*/ 590128 h 2411933"/>
              <a:gd name="connsiteX107" fmla="*/ 1403489 w 2081210"/>
              <a:gd name="connsiteY107" fmla="*/ 590128 h 2411933"/>
              <a:gd name="connsiteX108" fmla="*/ 1403488 w 2081210"/>
              <a:gd name="connsiteY108" fmla="*/ 590128 h 2411933"/>
              <a:gd name="connsiteX109" fmla="*/ 511993 w 2081210"/>
              <a:gd name="connsiteY109" fmla="*/ 302985 h 2411933"/>
              <a:gd name="connsiteX110" fmla="*/ 639798 w 2081210"/>
              <a:gd name="connsiteY110" fmla="*/ 524415 h 2411933"/>
              <a:gd name="connsiteX111" fmla="*/ 677726 w 2081210"/>
              <a:gd name="connsiteY111" fmla="*/ 590127 h 2411933"/>
              <a:gd name="connsiteX112" fmla="*/ 677726 w 2081210"/>
              <a:gd name="connsiteY112" fmla="*/ 590128 h 2411933"/>
              <a:gd name="connsiteX113" fmla="*/ 337113 w 2081210"/>
              <a:gd name="connsiteY113" fmla="*/ 590128 h 2411933"/>
              <a:gd name="connsiteX114" fmla="*/ 12892 w 2081210"/>
              <a:gd name="connsiteY114" fmla="*/ 590128 h 2411933"/>
              <a:gd name="connsiteX115" fmla="*/ 1061850 w 2081210"/>
              <a:gd name="connsiteY115" fmla="*/ 11086 h 2411933"/>
              <a:gd name="connsiteX116" fmla="*/ 1558077 w 2081210"/>
              <a:gd name="connsiteY116" fmla="*/ 296575 h 2411933"/>
              <a:gd name="connsiteX117" fmla="*/ 1392354 w 2081210"/>
              <a:gd name="connsiteY117" fmla="*/ 583695 h 2411933"/>
              <a:gd name="connsiteX118" fmla="*/ 1222046 w 2081210"/>
              <a:gd name="connsiteY118" fmla="*/ 288631 h 2411933"/>
              <a:gd name="connsiteX119" fmla="*/ 1019361 w 2081210"/>
              <a:gd name="connsiteY119" fmla="*/ 11086 h 2411933"/>
              <a:gd name="connsiteX120" fmla="*/ 859166 w 2081210"/>
              <a:gd name="connsiteY120" fmla="*/ 288632 h 2411933"/>
              <a:gd name="connsiteX121" fmla="*/ 688859 w 2081210"/>
              <a:gd name="connsiteY121" fmla="*/ 583695 h 2411933"/>
              <a:gd name="connsiteX122" fmla="*/ 523135 w 2081210"/>
              <a:gd name="connsiteY122" fmla="*/ 296575 h 2411933"/>
              <a:gd name="connsiteX123" fmla="*/ 1040606 w 2081210"/>
              <a:gd name="connsiteY123" fmla="*/ 0 h 2411933"/>
              <a:gd name="connsiteX124" fmla="*/ 1210912 w 2081210"/>
              <a:gd name="connsiteY124" fmla="*/ 295063 h 2411933"/>
              <a:gd name="connsiteX125" fmla="*/ 1381220 w 2081210"/>
              <a:gd name="connsiteY125" fmla="*/ 590127 h 2411933"/>
              <a:gd name="connsiteX126" fmla="*/ 1040606 w 2081210"/>
              <a:gd name="connsiteY126" fmla="*/ 590127 h 2411933"/>
              <a:gd name="connsiteX127" fmla="*/ 699995 w 2081210"/>
              <a:gd name="connsiteY127" fmla="*/ 590127 h 2411933"/>
              <a:gd name="connsiteX128" fmla="*/ 870298 w 2081210"/>
              <a:gd name="connsiteY128" fmla="*/ 295063 h 24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081210" h="2411933">
                <a:moveTo>
                  <a:pt x="1392354" y="1828250"/>
                </a:moveTo>
                <a:lnTo>
                  <a:pt x="1558077" y="2115356"/>
                </a:lnTo>
                <a:lnTo>
                  <a:pt x="1061850" y="2400846"/>
                </a:lnTo>
                <a:lnTo>
                  <a:pt x="1222046" y="2123300"/>
                </a:lnTo>
                <a:close/>
                <a:moveTo>
                  <a:pt x="688861" y="1828250"/>
                </a:moveTo>
                <a:lnTo>
                  <a:pt x="859167" y="2123300"/>
                </a:lnTo>
                <a:lnTo>
                  <a:pt x="1019361" y="2400846"/>
                </a:lnTo>
                <a:lnTo>
                  <a:pt x="523137" y="2115359"/>
                </a:lnTo>
                <a:close/>
                <a:moveTo>
                  <a:pt x="1403488" y="1821820"/>
                </a:moveTo>
                <a:lnTo>
                  <a:pt x="1744104" y="1821820"/>
                </a:lnTo>
                <a:lnTo>
                  <a:pt x="2068291" y="1821820"/>
                </a:lnTo>
                <a:lnTo>
                  <a:pt x="1569221" y="2108945"/>
                </a:lnTo>
                <a:close/>
                <a:moveTo>
                  <a:pt x="699994" y="1821820"/>
                </a:moveTo>
                <a:lnTo>
                  <a:pt x="1040606" y="1821820"/>
                </a:lnTo>
                <a:lnTo>
                  <a:pt x="1381220" y="1821820"/>
                </a:lnTo>
                <a:lnTo>
                  <a:pt x="1210912" y="2116870"/>
                </a:lnTo>
                <a:lnTo>
                  <a:pt x="1040606" y="2411933"/>
                </a:lnTo>
                <a:lnTo>
                  <a:pt x="870298" y="2116870"/>
                </a:lnTo>
                <a:close/>
                <a:moveTo>
                  <a:pt x="12919" y="1821820"/>
                </a:moveTo>
                <a:lnTo>
                  <a:pt x="337105" y="1821820"/>
                </a:lnTo>
                <a:lnTo>
                  <a:pt x="677721" y="1821820"/>
                </a:lnTo>
                <a:lnTo>
                  <a:pt x="511988" y="2108944"/>
                </a:lnTo>
                <a:close/>
                <a:moveTo>
                  <a:pt x="1744104" y="1218833"/>
                </a:moveTo>
                <a:lnTo>
                  <a:pt x="1914411" y="1513895"/>
                </a:lnTo>
                <a:lnTo>
                  <a:pt x="2081210" y="1802878"/>
                </a:lnTo>
                <a:lnTo>
                  <a:pt x="2081210" y="1808958"/>
                </a:lnTo>
                <a:lnTo>
                  <a:pt x="1744104" y="1808958"/>
                </a:lnTo>
                <a:lnTo>
                  <a:pt x="1403488" y="1808958"/>
                </a:lnTo>
                <a:lnTo>
                  <a:pt x="1573796" y="1513895"/>
                </a:lnTo>
                <a:close/>
                <a:moveTo>
                  <a:pt x="1040606" y="1218833"/>
                </a:moveTo>
                <a:lnTo>
                  <a:pt x="1210912" y="1513895"/>
                </a:lnTo>
                <a:lnTo>
                  <a:pt x="1381220" y="1808958"/>
                </a:lnTo>
                <a:lnTo>
                  <a:pt x="1040606" y="1808958"/>
                </a:lnTo>
                <a:lnTo>
                  <a:pt x="699995" y="1808958"/>
                </a:lnTo>
                <a:lnTo>
                  <a:pt x="870298" y="1513895"/>
                </a:lnTo>
                <a:close/>
                <a:moveTo>
                  <a:pt x="337109" y="1218833"/>
                </a:moveTo>
                <a:lnTo>
                  <a:pt x="507419" y="1513895"/>
                </a:lnTo>
                <a:lnTo>
                  <a:pt x="677726" y="1808958"/>
                </a:lnTo>
                <a:lnTo>
                  <a:pt x="337109" y="1808958"/>
                </a:lnTo>
                <a:lnTo>
                  <a:pt x="0" y="1808958"/>
                </a:lnTo>
                <a:lnTo>
                  <a:pt x="0" y="1802864"/>
                </a:lnTo>
                <a:lnTo>
                  <a:pt x="166790" y="1513895"/>
                </a:lnTo>
                <a:close/>
                <a:moveTo>
                  <a:pt x="1755239" y="1212403"/>
                </a:moveTo>
                <a:lnTo>
                  <a:pt x="2081210" y="1212403"/>
                </a:lnTo>
                <a:lnTo>
                  <a:pt x="2081210" y="1777157"/>
                </a:lnTo>
                <a:lnTo>
                  <a:pt x="1925546" y="1507465"/>
                </a:lnTo>
                <a:close/>
                <a:moveTo>
                  <a:pt x="1051739" y="1212403"/>
                </a:moveTo>
                <a:lnTo>
                  <a:pt x="1392354" y="1212403"/>
                </a:lnTo>
                <a:lnTo>
                  <a:pt x="1732970" y="1212403"/>
                </a:lnTo>
                <a:lnTo>
                  <a:pt x="1562662" y="1507465"/>
                </a:lnTo>
                <a:lnTo>
                  <a:pt x="1392354" y="1802528"/>
                </a:lnTo>
                <a:lnTo>
                  <a:pt x="1222046" y="1507465"/>
                </a:lnTo>
                <a:close/>
                <a:moveTo>
                  <a:pt x="348240" y="1212403"/>
                </a:moveTo>
                <a:lnTo>
                  <a:pt x="688856" y="1212403"/>
                </a:lnTo>
                <a:lnTo>
                  <a:pt x="1029471" y="1212403"/>
                </a:lnTo>
                <a:lnTo>
                  <a:pt x="859163" y="1507465"/>
                </a:lnTo>
                <a:lnTo>
                  <a:pt x="688856" y="1802528"/>
                </a:lnTo>
                <a:lnTo>
                  <a:pt x="518548" y="1507465"/>
                </a:lnTo>
                <a:close/>
                <a:moveTo>
                  <a:pt x="0" y="1212403"/>
                </a:moveTo>
                <a:lnTo>
                  <a:pt x="325974" y="1212403"/>
                </a:lnTo>
                <a:lnTo>
                  <a:pt x="155652" y="1507465"/>
                </a:lnTo>
                <a:lnTo>
                  <a:pt x="0" y="1777139"/>
                </a:lnTo>
                <a:close/>
                <a:moveTo>
                  <a:pt x="0" y="634800"/>
                </a:moveTo>
                <a:lnTo>
                  <a:pt x="155657" y="904481"/>
                </a:lnTo>
                <a:lnTo>
                  <a:pt x="325978" y="1199542"/>
                </a:lnTo>
                <a:lnTo>
                  <a:pt x="325976" y="1199542"/>
                </a:lnTo>
                <a:lnTo>
                  <a:pt x="0" y="1199542"/>
                </a:lnTo>
                <a:close/>
                <a:moveTo>
                  <a:pt x="2081210" y="634789"/>
                </a:moveTo>
                <a:lnTo>
                  <a:pt x="2081210" y="1199542"/>
                </a:lnTo>
                <a:lnTo>
                  <a:pt x="1755239" y="1199542"/>
                </a:lnTo>
                <a:lnTo>
                  <a:pt x="1925546" y="904480"/>
                </a:lnTo>
                <a:close/>
                <a:moveTo>
                  <a:pt x="1392354" y="609418"/>
                </a:moveTo>
                <a:lnTo>
                  <a:pt x="1562662" y="904481"/>
                </a:lnTo>
                <a:lnTo>
                  <a:pt x="1732970" y="1199542"/>
                </a:lnTo>
                <a:lnTo>
                  <a:pt x="1392354" y="1199542"/>
                </a:lnTo>
                <a:lnTo>
                  <a:pt x="1051739" y="1199542"/>
                </a:lnTo>
                <a:lnTo>
                  <a:pt x="1222046" y="904481"/>
                </a:lnTo>
                <a:close/>
                <a:moveTo>
                  <a:pt x="688860" y="609417"/>
                </a:moveTo>
                <a:lnTo>
                  <a:pt x="859167" y="904480"/>
                </a:lnTo>
                <a:lnTo>
                  <a:pt x="1029472" y="1199542"/>
                </a:lnTo>
                <a:lnTo>
                  <a:pt x="688860" y="1199542"/>
                </a:lnTo>
                <a:lnTo>
                  <a:pt x="348244" y="1199542"/>
                </a:lnTo>
                <a:lnTo>
                  <a:pt x="518553" y="904480"/>
                </a:lnTo>
                <a:close/>
                <a:moveTo>
                  <a:pt x="1403488" y="602987"/>
                </a:moveTo>
                <a:lnTo>
                  <a:pt x="1744104" y="602987"/>
                </a:lnTo>
                <a:lnTo>
                  <a:pt x="2081210" y="602987"/>
                </a:lnTo>
                <a:lnTo>
                  <a:pt x="2081210" y="609068"/>
                </a:lnTo>
                <a:lnTo>
                  <a:pt x="1914411" y="898050"/>
                </a:lnTo>
                <a:lnTo>
                  <a:pt x="1744104" y="1193112"/>
                </a:lnTo>
                <a:lnTo>
                  <a:pt x="1573796" y="898050"/>
                </a:lnTo>
                <a:close/>
                <a:moveTo>
                  <a:pt x="0" y="602986"/>
                </a:moveTo>
                <a:lnTo>
                  <a:pt x="337108" y="602986"/>
                </a:lnTo>
                <a:lnTo>
                  <a:pt x="677724" y="602986"/>
                </a:lnTo>
                <a:lnTo>
                  <a:pt x="507416" y="898049"/>
                </a:lnTo>
                <a:lnTo>
                  <a:pt x="337108" y="1193112"/>
                </a:lnTo>
                <a:lnTo>
                  <a:pt x="166787" y="898049"/>
                </a:lnTo>
                <a:lnTo>
                  <a:pt x="0" y="609086"/>
                </a:lnTo>
                <a:close/>
                <a:moveTo>
                  <a:pt x="699990" y="602986"/>
                </a:moveTo>
                <a:lnTo>
                  <a:pt x="1040605" y="602986"/>
                </a:lnTo>
                <a:lnTo>
                  <a:pt x="1381220" y="602986"/>
                </a:lnTo>
                <a:lnTo>
                  <a:pt x="1210912" y="898049"/>
                </a:lnTo>
                <a:lnTo>
                  <a:pt x="1040605" y="1193112"/>
                </a:lnTo>
                <a:lnTo>
                  <a:pt x="870298" y="898049"/>
                </a:lnTo>
                <a:close/>
                <a:moveTo>
                  <a:pt x="1569222" y="302988"/>
                </a:moveTo>
                <a:lnTo>
                  <a:pt x="2068318" y="590128"/>
                </a:lnTo>
                <a:lnTo>
                  <a:pt x="1744104" y="590128"/>
                </a:lnTo>
                <a:lnTo>
                  <a:pt x="1403488" y="590128"/>
                </a:lnTo>
                <a:lnTo>
                  <a:pt x="1403489" y="590128"/>
                </a:lnTo>
                <a:lnTo>
                  <a:pt x="1403488" y="590128"/>
                </a:lnTo>
                <a:close/>
                <a:moveTo>
                  <a:pt x="511993" y="302985"/>
                </a:moveTo>
                <a:lnTo>
                  <a:pt x="639798" y="524415"/>
                </a:lnTo>
                <a:lnTo>
                  <a:pt x="677726" y="590127"/>
                </a:lnTo>
                <a:lnTo>
                  <a:pt x="677726" y="590128"/>
                </a:lnTo>
                <a:lnTo>
                  <a:pt x="337113" y="590128"/>
                </a:lnTo>
                <a:lnTo>
                  <a:pt x="12892" y="590128"/>
                </a:lnTo>
                <a:close/>
                <a:moveTo>
                  <a:pt x="1061850" y="11086"/>
                </a:moveTo>
                <a:lnTo>
                  <a:pt x="1558077" y="296575"/>
                </a:lnTo>
                <a:lnTo>
                  <a:pt x="1392354" y="583695"/>
                </a:lnTo>
                <a:lnTo>
                  <a:pt x="1222046" y="288631"/>
                </a:lnTo>
                <a:close/>
                <a:moveTo>
                  <a:pt x="1019361" y="11086"/>
                </a:moveTo>
                <a:lnTo>
                  <a:pt x="859166" y="288632"/>
                </a:lnTo>
                <a:lnTo>
                  <a:pt x="688859" y="583695"/>
                </a:lnTo>
                <a:lnTo>
                  <a:pt x="523135" y="296575"/>
                </a:lnTo>
                <a:close/>
                <a:moveTo>
                  <a:pt x="1040606" y="0"/>
                </a:moveTo>
                <a:lnTo>
                  <a:pt x="1210912" y="295063"/>
                </a:lnTo>
                <a:lnTo>
                  <a:pt x="1381220" y="590127"/>
                </a:lnTo>
                <a:lnTo>
                  <a:pt x="1040606" y="590127"/>
                </a:lnTo>
                <a:lnTo>
                  <a:pt x="699995" y="590127"/>
                </a:lnTo>
                <a:lnTo>
                  <a:pt x="870298" y="295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3A7263-BA83-40DC-A14C-33F56CCCC7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8882" y="1985522"/>
            <a:ext cx="2081210" cy="2411933"/>
          </a:xfrm>
          <a:custGeom>
            <a:avLst/>
            <a:gdLst>
              <a:gd name="connsiteX0" fmla="*/ 1392355 w 2081210"/>
              <a:gd name="connsiteY0" fmla="*/ 1828250 h 2411933"/>
              <a:gd name="connsiteX1" fmla="*/ 1558077 w 2081210"/>
              <a:gd name="connsiteY1" fmla="*/ 2115356 h 2411933"/>
              <a:gd name="connsiteX2" fmla="*/ 1061850 w 2081210"/>
              <a:gd name="connsiteY2" fmla="*/ 2400846 h 2411933"/>
              <a:gd name="connsiteX3" fmla="*/ 1222046 w 2081210"/>
              <a:gd name="connsiteY3" fmla="*/ 2123300 h 2411933"/>
              <a:gd name="connsiteX4" fmla="*/ 688861 w 2081210"/>
              <a:gd name="connsiteY4" fmla="*/ 1828250 h 2411933"/>
              <a:gd name="connsiteX5" fmla="*/ 859168 w 2081210"/>
              <a:gd name="connsiteY5" fmla="*/ 2123300 h 2411933"/>
              <a:gd name="connsiteX6" fmla="*/ 1019361 w 2081210"/>
              <a:gd name="connsiteY6" fmla="*/ 2400846 h 2411933"/>
              <a:gd name="connsiteX7" fmla="*/ 523137 w 2081210"/>
              <a:gd name="connsiteY7" fmla="*/ 2115359 h 2411933"/>
              <a:gd name="connsiteX8" fmla="*/ 1403489 w 2081210"/>
              <a:gd name="connsiteY8" fmla="*/ 1821820 h 2411933"/>
              <a:gd name="connsiteX9" fmla="*/ 1744104 w 2081210"/>
              <a:gd name="connsiteY9" fmla="*/ 1821820 h 2411933"/>
              <a:gd name="connsiteX10" fmla="*/ 2068291 w 2081210"/>
              <a:gd name="connsiteY10" fmla="*/ 1821820 h 2411933"/>
              <a:gd name="connsiteX11" fmla="*/ 1569221 w 2081210"/>
              <a:gd name="connsiteY11" fmla="*/ 2108945 h 2411933"/>
              <a:gd name="connsiteX12" fmla="*/ 699994 w 2081210"/>
              <a:gd name="connsiteY12" fmla="*/ 1821820 h 2411933"/>
              <a:gd name="connsiteX13" fmla="*/ 1040606 w 2081210"/>
              <a:gd name="connsiteY13" fmla="*/ 1821820 h 2411933"/>
              <a:gd name="connsiteX14" fmla="*/ 1381220 w 2081210"/>
              <a:gd name="connsiteY14" fmla="*/ 1821820 h 2411933"/>
              <a:gd name="connsiteX15" fmla="*/ 1210912 w 2081210"/>
              <a:gd name="connsiteY15" fmla="*/ 2116870 h 2411933"/>
              <a:gd name="connsiteX16" fmla="*/ 1040606 w 2081210"/>
              <a:gd name="connsiteY16" fmla="*/ 2411933 h 2411933"/>
              <a:gd name="connsiteX17" fmla="*/ 870298 w 2081210"/>
              <a:gd name="connsiteY17" fmla="*/ 2116870 h 2411933"/>
              <a:gd name="connsiteX18" fmla="*/ 12919 w 2081210"/>
              <a:gd name="connsiteY18" fmla="*/ 1821820 h 2411933"/>
              <a:gd name="connsiteX19" fmla="*/ 337106 w 2081210"/>
              <a:gd name="connsiteY19" fmla="*/ 1821820 h 2411933"/>
              <a:gd name="connsiteX20" fmla="*/ 677721 w 2081210"/>
              <a:gd name="connsiteY20" fmla="*/ 1821820 h 2411933"/>
              <a:gd name="connsiteX21" fmla="*/ 511988 w 2081210"/>
              <a:gd name="connsiteY21" fmla="*/ 2108944 h 2411933"/>
              <a:gd name="connsiteX22" fmla="*/ 1744104 w 2081210"/>
              <a:gd name="connsiteY22" fmla="*/ 1218833 h 2411933"/>
              <a:gd name="connsiteX23" fmla="*/ 1914411 w 2081210"/>
              <a:gd name="connsiteY23" fmla="*/ 1513895 h 2411933"/>
              <a:gd name="connsiteX24" fmla="*/ 2081210 w 2081210"/>
              <a:gd name="connsiteY24" fmla="*/ 1802878 h 2411933"/>
              <a:gd name="connsiteX25" fmla="*/ 2081210 w 2081210"/>
              <a:gd name="connsiteY25" fmla="*/ 1808958 h 2411933"/>
              <a:gd name="connsiteX26" fmla="*/ 1744104 w 2081210"/>
              <a:gd name="connsiteY26" fmla="*/ 1808958 h 2411933"/>
              <a:gd name="connsiteX27" fmla="*/ 1403489 w 2081210"/>
              <a:gd name="connsiteY27" fmla="*/ 1808958 h 2411933"/>
              <a:gd name="connsiteX28" fmla="*/ 1573796 w 2081210"/>
              <a:gd name="connsiteY28" fmla="*/ 1513895 h 2411933"/>
              <a:gd name="connsiteX29" fmla="*/ 1040606 w 2081210"/>
              <a:gd name="connsiteY29" fmla="*/ 1218833 h 2411933"/>
              <a:gd name="connsiteX30" fmla="*/ 1210912 w 2081210"/>
              <a:gd name="connsiteY30" fmla="*/ 1513895 h 2411933"/>
              <a:gd name="connsiteX31" fmla="*/ 1381220 w 2081210"/>
              <a:gd name="connsiteY31" fmla="*/ 1808958 h 2411933"/>
              <a:gd name="connsiteX32" fmla="*/ 1040606 w 2081210"/>
              <a:gd name="connsiteY32" fmla="*/ 1808958 h 2411933"/>
              <a:gd name="connsiteX33" fmla="*/ 699995 w 2081210"/>
              <a:gd name="connsiteY33" fmla="*/ 1808958 h 2411933"/>
              <a:gd name="connsiteX34" fmla="*/ 870298 w 2081210"/>
              <a:gd name="connsiteY34" fmla="*/ 1513895 h 2411933"/>
              <a:gd name="connsiteX35" fmla="*/ 337109 w 2081210"/>
              <a:gd name="connsiteY35" fmla="*/ 1218833 h 2411933"/>
              <a:gd name="connsiteX36" fmla="*/ 507419 w 2081210"/>
              <a:gd name="connsiteY36" fmla="*/ 1513895 h 2411933"/>
              <a:gd name="connsiteX37" fmla="*/ 677726 w 2081210"/>
              <a:gd name="connsiteY37" fmla="*/ 1808958 h 2411933"/>
              <a:gd name="connsiteX38" fmla="*/ 337109 w 2081210"/>
              <a:gd name="connsiteY38" fmla="*/ 1808958 h 2411933"/>
              <a:gd name="connsiteX39" fmla="*/ 0 w 2081210"/>
              <a:gd name="connsiteY39" fmla="*/ 1808958 h 2411933"/>
              <a:gd name="connsiteX40" fmla="*/ 0 w 2081210"/>
              <a:gd name="connsiteY40" fmla="*/ 1802864 h 2411933"/>
              <a:gd name="connsiteX41" fmla="*/ 166790 w 2081210"/>
              <a:gd name="connsiteY41" fmla="*/ 1513895 h 2411933"/>
              <a:gd name="connsiteX42" fmla="*/ 1755239 w 2081210"/>
              <a:gd name="connsiteY42" fmla="*/ 1212403 h 2411933"/>
              <a:gd name="connsiteX43" fmla="*/ 2081210 w 2081210"/>
              <a:gd name="connsiteY43" fmla="*/ 1212403 h 2411933"/>
              <a:gd name="connsiteX44" fmla="*/ 2081210 w 2081210"/>
              <a:gd name="connsiteY44" fmla="*/ 1777157 h 2411933"/>
              <a:gd name="connsiteX45" fmla="*/ 1925547 w 2081210"/>
              <a:gd name="connsiteY45" fmla="*/ 1507465 h 2411933"/>
              <a:gd name="connsiteX46" fmla="*/ 1051739 w 2081210"/>
              <a:gd name="connsiteY46" fmla="*/ 1212403 h 2411933"/>
              <a:gd name="connsiteX47" fmla="*/ 1392355 w 2081210"/>
              <a:gd name="connsiteY47" fmla="*/ 1212403 h 2411933"/>
              <a:gd name="connsiteX48" fmla="*/ 1732970 w 2081210"/>
              <a:gd name="connsiteY48" fmla="*/ 1212403 h 2411933"/>
              <a:gd name="connsiteX49" fmla="*/ 1562662 w 2081210"/>
              <a:gd name="connsiteY49" fmla="*/ 1507465 h 2411933"/>
              <a:gd name="connsiteX50" fmla="*/ 1392355 w 2081210"/>
              <a:gd name="connsiteY50" fmla="*/ 1802528 h 2411933"/>
              <a:gd name="connsiteX51" fmla="*/ 1222046 w 2081210"/>
              <a:gd name="connsiteY51" fmla="*/ 1507465 h 2411933"/>
              <a:gd name="connsiteX52" fmla="*/ 348240 w 2081210"/>
              <a:gd name="connsiteY52" fmla="*/ 1212403 h 2411933"/>
              <a:gd name="connsiteX53" fmla="*/ 688856 w 2081210"/>
              <a:gd name="connsiteY53" fmla="*/ 1212403 h 2411933"/>
              <a:gd name="connsiteX54" fmla="*/ 1029471 w 2081210"/>
              <a:gd name="connsiteY54" fmla="*/ 1212403 h 2411933"/>
              <a:gd name="connsiteX55" fmla="*/ 859163 w 2081210"/>
              <a:gd name="connsiteY55" fmla="*/ 1507465 h 2411933"/>
              <a:gd name="connsiteX56" fmla="*/ 688856 w 2081210"/>
              <a:gd name="connsiteY56" fmla="*/ 1802528 h 2411933"/>
              <a:gd name="connsiteX57" fmla="*/ 518548 w 2081210"/>
              <a:gd name="connsiteY57" fmla="*/ 1507465 h 2411933"/>
              <a:gd name="connsiteX58" fmla="*/ 0 w 2081210"/>
              <a:gd name="connsiteY58" fmla="*/ 1212403 h 2411933"/>
              <a:gd name="connsiteX59" fmla="*/ 325974 w 2081210"/>
              <a:gd name="connsiteY59" fmla="*/ 1212403 h 2411933"/>
              <a:gd name="connsiteX60" fmla="*/ 155653 w 2081210"/>
              <a:gd name="connsiteY60" fmla="*/ 1507465 h 2411933"/>
              <a:gd name="connsiteX61" fmla="*/ 0 w 2081210"/>
              <a:gd name="connsiteY61" fmla="*/ 1777139 h 2411933"/>
              <a:gd name="connsiteX62" fmla="*/ 0 w 2081210"/>
              <a:gd name="connsiteY62" fmla="*/ 634800 h 2411933"/>
              <a:gd name="connsiteX63" fmla="*/ 155657 w 2081210"/>
              <a:gd name="connsiteY63" fmla="*/ 904481 h 2411933"/>
              <a:gd name="connsiteX64" fmla="*/ 325978 w 2081210"/>
              <a:gd name="connsiteY64" fmla="*/ 1199542 h 2411933"/>
              <a:gd name="connsiteX65" fmla="*/ 325977 w 2081210"/>
              <a:gd name="connsiteY65" fmla="*/ 1199542 h 2411933"/>
              <a:gd name="connsiteX66" fmla="*/ 0 w 2081210"/>
              <a:gd name="connsiteY66" fmla="*/ 1199542 h 2411933"/>
              <a:gd name="connsiteX67" fmla="*/ 2081210 w 2081210"/>
              <a:gd name="connsiteY67" fmla="*/ 634789 h 2411933"/>
              <a:gd name="connsiteX68" fmla="*/ 2081210 w 2081210"/>
              <a:gd name="connsiteY68" fmla="*/ 1199542 h 2411933"/>
              <a:gd name="connsiteX69" fmla="*/ 1755239 w 2081210"/>
              <a:gd name="connsiteY69" fmla="*/ 1199542 h 2411933"/>
              <a:gd name="connsiteX70" fmla="*/ 1925547 w 2081210"/>
              <a:gd name="connsiteY70" fmla="*/ 904480 h 2411933"/>
              <a:gd name="connsiteX71" fmla="*/ 1392355 w 2081210"/>
              <a:gd name="connsiteY71" fmla="*/ 609418 h 2411933"/>
              <a:gd name="connsiteX72" fmla="*/ 1562662 w 2081210"/>
              <a:gd name="connsiteY72" fmla="*/ 904481 h 2411933"/>
              <a:gd name="connsiteX73" fmla="*/ 1732970 w 2081210"/>
              <a:gd name="connsiteY73" fmla="*/ 1199542 h 2411933"/>
              <a:gd name="connsiteX74" fmla="*/ 1392355 w 2081210"/>
              <a:gd name="connsiteY74" fmla="*/ 1199542 h 2411933"/>
              <a:gd name="connsiteX75" fmla="*/ 1051739 w 2081210"/>
              <a:gd name="connsiteY75" fmla="*/ 1199542 h 2411933"/>
              <a:gd name="connsiteX76" fmla="*/ 1222046 w 2081210"/>
              <a:gd name="connsiteY76" fmla="*/ 904481 h 2411933"/>
              <a:gd name="connsiteX77" fmla="*/ 688860 w 2081210"/>
              <a:gd name="connsiteY77" fmla="*/ 609417 h 2411933"/>
              <a:gd name="connsiteX78" fmla="*/ 859168 w 2081210"/>
              <a:gd name="connsiteY78" fmla="*/ 904480 h 2411933"/>
              <a:gd name="connsiteX79" fmla="*/ 1029472 w 2081210"/>
              <a:gd name="connsiteY79" fmla="*/ 1199542 h 2411933"/>
              <a:gd name="connsiteX80" fmla="*/ 688860 w 2081210"/>
              <a:gd name="connsiteY80" fmla="*/ 1199542 h 2411933"/>
              <a:gd name="connsiteX81" fmla="*/ 348244 w 2081210"/>
              <a:gd name="connsiteY81" fmla="*/ 1199542 h 2411933"/>
              <a:gd name="connsiteX82" fmla="*/ 518553 w 2081210"/>
              <a:gd name="connsiteY82" fmla="*/ 904480 h 2411933"/>
              <a:gd name="connsiteX83" fmla="*/ 1403489 w 2081210"/>
              <a:gd name="connsiteY83" fmla="*/ 602987 h 2411933"/>
              <a:gd name="connsiteX84" fmla="*/ 1744104 w 2081210"/>
              <a:gd name="connsiteY84" fmla="*/ 602987 h 2411933"/>
              <a:gd name="connsiteX85" fmla="*/ 2081210 w 2081210"/>
              <a:gd name="connsiteY85" fmla="*/ 602987 h 2411933"/>
              <a:gd name="connsiteX86" fmla="*/ 2081210 w 2081210"/>
              <a:gd name="connsiteY86" fmla="*/ 609068 h 2411933"/>
              <a:gd name="connsiteX87" fmla="*/ 1914411 w 2081210"/>
              <a:gd name="connsiteY87" fmla="*/ 898050 h 2411933"/>
              <a:gd name="connsiteX88" fmla="*/ 1744104 w 2081210"/>
              <a:gd name="connsiteY88" fmla="*/ 1193112 h 2411933"/>
              <a:gd name="connsiteX89" fmla="*/ 1573796 w 2081210"/>
              <a:gd name="connsiteY89" fmla="*/ 898050 h 2411933"/>
              <a:gd name="connsiteX90" fmla="*/ 0 w 2081210"/>
              <a:gd name="connsiteY90" fmla="*/ 602986 h 2411933"/>
              <a:gd name="connsiteX91" fmla="*/ 337108 w 2081210"/>
              <a:gd name="connsiteY91" fmla="*/ 602986 h 2411933"/>
              <a:gd name="connsiteX92" fmla="*/ 677724 w 2081210"/>
              <a:gd name="connsiteY92" fmla="*/ 602986 h 2411933"/>
              <a:gd name="connsiteX93" fmla="*/ 507416 w 2081210"/>
              <a:gd name="connsiteY93" fmla="*/ 898049 h 2411933"/>
              <a:gd name="connsiteX94" fmla="*/ 337108 w 2081210"/>
              <a:gd name="connsiteY94" fmla="*/ 1193112 h 2411933"/>
              <a:gd name="connsiteX95" fmla="*/ 166787 w 2081210"/>
              <a:gd name="connsiteY95" fmla="*/ 898049 h 2411933"/>
              <a:gd name="connsiteX96" fmla="*/ 0 w 2081210"/>
              <a:gd name="connsiteY96" fmla="*/ 609086 h 2411933"/>
              <a:gd name="connsiteX97" fmla="*/ 699991 w 2081210"/>
              <a:gd name="connsiteY97" fmla="*/ 602986 h 2411933"/>
              <a:gd name="connsiteX98" fmla="*/ 1040605 w 2081210"/>
              <a:gd name="connsiteY98" fmla="*/ 602986 h 2411933"/>
              <a:gd name="connsiteX99" fmla="*/ 1381220 w 2081210"/>
              <a:gd name="connsiteY99" fmla="*/ 602986 h 2411933"/>
              <a:gd name="connsiteX100" fmla="*/ 1210912 w 2081210"/>
              <a:gd name="connsiteY100" fmla="*/ 898049 h 2411933"/>
              <a:gd name="connsiteX101" fmla="*/ 1040605 w 2081210"/>
              <a:gd name="connsiteY101" fmla="*/ 1193112 h 2411933"/>
              <a:gd name="connsiteX102" fmla="*/ 870298 w 2081210"/>
              <a:gd name="connsiteY102" fmla="*/ 898049 h 2411933"/>
              <a:gd name="connsiteX103" fmla="*/ 1569223 w 2081210"/>
              <a:gd name="connsiteY103" fmla="*/ 302988 h 2411933"/>
              <a:gd name="connsiteX104" fmla="*/ 2068319 w 2081210"/>
              <a:gd name="connsiteY104" fmla="*/ 590128 h 2411933"/>
              <a:gd name="connsiteX105" fmla="*/ 1744104 w 2081210"/>
              <a:gd name="connsiteY105" fmla="*/ 590128 h 2411933"/>
              <a:gd name="connsiteX106" fmla="*/ 1403489 w 2081210"/>
              <a:gd name="connsiteY106" fmla="*/ 590128 h 2411933"/>
              <a:gd name="connsiteX107" fmla="*/ 1403489 w 2081210"/>
              <a:gd name="connsiteY107" fmla="*/ 590128 h 2411933"/>
              <a:gd name="connsiteX108" fmla="*/ 1403489 w 2081210"/>
              <a:gd name="connsiteY108" fmla="*/ 590128 h 2411933"/>
              <a:gd name="connsiteX109" fmla="*/ 511993 w 2081210"/>
              <a:gd name="connsiteY109" fmla="*/ 302985 h 2411933"/>
              <a:gd name="connsiteX110" fmla="*/ 639798 w 2081210"/>
              <a:gd name="connsiteY110" fmla="*/ 524415 h 2411933"/>
              <a:gd name="connsiteX111" fmla="*/ 677726 w 2081210"/>
              <a:gd name="connsiteY111" fmla="*/ 590127 h 2411933"/>
              <a:gd name="connsiteX112" fmla="*/ 677726 w 2081210"/>
              <a:gd name="connsiteY112" fmla="*/ 590128 h 2411933"/>
              <a:gd name="connsiteX113" fmla="*/ 337113 w 2081210"/>
              <a:gd name="connsiteY113" fmla="*/ 590128 h 2411933"/>
              <a:gd name="connsiteX114" fmla="*/ 12892 w 2081210"/>
              <a:gd name="connsiteY114" fmla="*/ 590128 h 2411933"/>
              <a:gd name="connsiteX115" fmla="*/ 1061850 w 2081210"/>
              <a:gd name="connsiteY115" fmla="*/ 11086 h 2411933"/>
              <a:gd name="connsiteX116" fmla="*/ 1558077 w 2081210"/>
              <a:gd name="connsiteY116" fmla="*/ 296575 h 2411933"/>
              <a:gd name="connsiteX117" fmla="*/ 1392355 w 2081210"/>
              <a:gd name="connsiteY117" fmla="*/ 583695 h 2411933"/>
              <a:gd name="connsiteX118" fmla="*/ 1222046 w 2081210"/>
              <a:gd name="connsiteY118" fmla="*/ 288631 h 2411933"/>
              <a:gd name="connsiteX119" fmla="*/ 1019361 w 2081210"/>
              <a:gd name="connsiteY119" fmla="*/ 11086 h 2411933"/>
              <a:gd name="connsiteX120" fmla="*/ 859166 w 2081210"/>
              <a:gd name="connsiteY120" fmla="*/ 288632 h 2411933"/>
              <a:gd name="connsiteX121" fmla="*/ 688859 w 2081210"/>
              <a:gd name="connsiteY121" fmla="*/ 583695 h 2411933"/>
              <a:gd name="connsiteX122" fmla="*/ 523135 w 2081210"/>
              <a:gd name="connsiteY122" fmla="*/ 296575 h 2411933"/>
              <a:gd name="connsiteX123" fmla="*/ 1040606 w 2081210"/>
              <a:gd name="connsiteY123" fmla="*/ 0 h 2411933"/>
              <a:gd name="connsiteX124" fmla="*/ 1210912 w 2081210"/>
              <a:gd name="connsiteY124" fmla="*/ 295063 h 2411933"/>
              <a:gd name="connsiteX125" fmla="*/ 1381220 w 2081210"/>
              <a:gd name="connsiteY125" fmla="*/ 590127 h 2411933"/>
              <a:gd name="connsiteX126" fmla="*/ 1040606 w 2081210"/>
              <a:gd name="connsiteY126" fmla="*/ 590127 h 2411933"/>
              <a:gd name="connsiteX127" fmla="*/ 699995 w 2081210"/>
              <a:gd name="connsiteY127" fmla="*/ 590127 h 2411933"/>
              <a:gd name="connsiteX128" fmla="*/ 870298 w 2081210"/>
              <a:gd name="connsiteY128" fmla="*/ 295063 h 24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081210" h="2411933">
                <a:moveTo>
                  <a:pt x="1392355" y="1828250"/>
                </a:moveTo>
                <a:lnTo>
                  <a:pt x="1558077" y="2115356"/>
                </a:lnTo>
                <a:lnTo>
                  <a:pt x="1061850" y="2400846"/>
                </a:lnTo>
                <a:lnTo>
                  <a:pt x="1222046" y="2123300"/>
                </a:lnTo>
                <a:close/>
                <a:moveTo>
                  <a:pt x="688861" y="1828250"/>
                </a:moveTo>
                <a:lnTo>
                  <a:pt x="859168" y="2123300"/>
                </a:lnTo>
                <a:lnTo>
                  <a:pt x="1019361" y="2400846"/>
                </a:lnTo>
                <a:lnTo>
                  <a:pt x="523137" y="2115359"/>
                </a:lnTo>
                <a:close/>
                <a:moveTo>
                  <a:pt x="1403489" y="1821820"/>
                </a:moveTo>
                <a:lnTo>
                  <a:pt x="1744104" y="1821820"/>
                </a:lnTo>
                <a:lnTo>
                  <a:pt x="2068291" y="1821820"/>
                </a:lnTo>
                <a:lnTo>
                  <a:pt x="1569221" y="2108945"/>
                </a:lnTo>
                <a:close/>
                <a:moveTo>
                  <a:pt x="699994" y="1821820"/>
                </a:moveTo>
                <a:lnTo>
                  <a:pt x="1040606" y="1821820"/>
                </a:lnTo>
                <a:lnTo>
                  <a:pt x="1381220" y="1821820"/>
                </a:lnTo>
                <a:lnTo>
                  <a:pt x="1210912" y="2116870"/>
                </a:lnTo>
                <a:lnTo>
                  <a:pt x="1040606" y="2411933"/>
                </a:lnTo>
                <a:lnTo>
                  <a:pt x="870298" y="2116870"/>
                </a:lnTo>
                <a:close/>
                <a:moveTo>
                  <a:pt x="12919" y="1821820"/>
                </a:moveTo>
                <a:lnTo>
                  <a:pt x="337106" y="1821820"/>
                </a:lnTo>
                <a:lnTo>
                  <a:pt x="677721" y="1821820"/>
                </a:lnTo>
                <a:lnTo>
                  <a:pt x="511988" y="2108944"/>
                </a:lnTo>
                <a:close/>
                <a:moveTo>
                  <a:pt x="1744104" y="1218833"/>
                </a:moveTo>
                <a:lnTo>
                  <a:pt x="1914411" y="1513895"/>
                </a:lnTo>
                <a:lnTo>
                  <a:pt x="2081210" y="1802878"/>
                </a:lnTo>
                <a:lnTo>
                  <a:pt x="2081210" y="1808958"/>
                </a:lnTo>
                <a:lnTo>
                  <a:pt x="1744104" y="1808958"/>
                </a:lnTo>
                <a:lnTo>
                  <a:pt x="1403489" y="1808958"/>
                </a:lnTo>
                <a:lnTo>
                  <a:pt x="1573796" y="1513895"/>
                </a:lnTo>
                <a:close/>
                <a:moveTo>
                  <a:pt x="1040606" y="1218833"/>
                </a:moveTo>
                <a:lnTo>
                  <a:pt x="1210912" y="1513895"/>
                </a:lnTo>
                <a:lnTo>
                  <a:pt x="1381220" y="1808958"/>
                </a:lnTo>
                <a:lnTo>
                  <a:pt x="1040606" y="1808958"/>
                </a:lnTo>
                <a:lnTo>
                  <a:pt x="699995" y="1808958"/>
                </a:lnTo>
                <a:lnTo>
                  <a:pt x="870298" y="1513895"/>
                </a:lnTo>
                <a:close/>
                <a:moveTo>
                  <a:pt x="337109" y="1218833"/>
                </a:moveTo>
                <a:lnTo>
                  <a:pt x="507419" y="1513895"/>
                </a:lnTo>
                <a:lnTo>
                  <a:pt x="677726" y="1808958"/>
                </a:lnTo>
                <a:lnTo>
                  <a:pt x="337109" y="1808958"/>
                </a:lnTo>
                <a:lnTo>
                  <a:pt x="0" y="1808958"/>
                </a:lnTo>
                <a:lnTo>
                  <a:pt x="0" y="1802864"/>
                </a:lnTo>
                <a:lnTo>
                  <a:pt x="166790" y="1513895"/>
                </a:lnTo>
                <a:close/>
                <a:moveTo>
                  <a:pt x="1755239" y="1212403"/>
                </a:moveTo>
                <a:lnTo>
                  <a:pt x="2081210" y="1212403"/>
                </a:lnTo>
                <a:lnTo>
                  <a:pt x="2081210" y="1777157"/>
                </a:lnTo>
                <a:lnTo>
                  <a:pt x="1925547" y="1507465"/>
                </a:lnTo>
                <a:close/>
                <a:moveTo>
                  <a:pt x="1051739" y="1212403"/>
                </a:moveTo>
                <a:lnTo>
                  <a:pt x="1392355" y="1212403"/>
                </a:lnTo>
                <a:lnTo>
                  <a:pt x="1732970" y="1212403"/>
                </a:lnTo>
                <a:lnTo>
                  <a:pt x="1562662" y="1507465"/>
                </a:lnTo>
                <a:lnTo>
                  <a:pt x="1392355" y="1802528"/>
                </a:lnTo>
                <a:lnTo>
                  <a:pt x="1222046" y="1507465"/>
                </a:lnTo>
                <a:close/>
                <a:moveTo>
                  <a:pt x="348240" y="1212403"/>
                </a:moveTo>
                <a:lnTo>
                  <a:pt x="688856" y="1212403"/>
                </a:lnTo>
                <a:lnTo>
                  <a:pt x="1029471" y="1212403"/>
                </a:lnTo>
                <a:lnTo>
                  <a:pt x="859163" y="1507465"/>
                </a:lnTo>
                <a:lnTo>
                  <a:pt x="688856" y="1802528"/>
                </a:lnTo>
                <a:lnTo>
                  <a:pt x="518548" y="1507465"/>
                </a:lnTo>
                <a:close/>
                <a:moveTo>
                  <a:pt x="0" y="1212403"/>
                </a:moveTo>
                <a:lnTo>
                  <a:pt x="325974" y="1212403"/>
                </a:lnTo>
                <a:lnTo>
                  <a:pt x="155653" y="1507465"/>
                </a:lnTo>
                <a:lnTo>
                  <a:pt x="0" y="1777139"/>
                </a:lnTo>
                <a:close/>
                <a:moveTo>
                  <a:pt x="0" y="634800"/>
                </a:moveTo>
                <a:lnTo>
                  <a:pt x="155657" y="904481"/>
                </a:lnTo>
                <a:lnTo>
                  <a:pt x="325978" y="1199542"/>
                </a:lnTo>
                <a:lnTo>
                  <a:pt x="325977" y="1199542"/>
                </a:lnTo>
                <a:lnTo>
                  <a:pt x="0" y="1199542"/>
                </a:lnTo>
                <a:close/>
                <a:moveTo>
                  <a:pt x="2081210" y="634789"/>
                </a:moveTo>
                <a:lnTo>
                  <a:pt x="2081210" y="1199542"/>
                </a:lnTo>
                <a:lnTo>
                  <a:pt x="1755239" y="1199542"/>
                </a:lnTo>
                <a:lnTo>
                  <a:pt x="1925547" y="904480"/>
                </a:lnTo>
                <a:close/>
                <a:moveTo>
                  <a:pt x="1392355" y="609418"/>
                </a:moveTo>
                <a:lnTo>
                  <a:pt x="1562662" y="904481"/>
                </a:lnTo>
                <a:lnTo>
                  <a:pt x="1732970" y="1199542"/>
                </a:lnTo>
                <a:lnTo>
                  <a:pt x="1392355" y="1199542"/>
                </a:lnTo>
                <a:lnTo>
                  <a:pt x="1051739" y="1199542"/>
                </a:lnTo>
                <a:lnTo>
                  <a:pt x="1222046" y="904481"/>
                </a:lnTo>
                <a:close/>
                <a:moveTo>
                  <a:pt x="688860" y="609417"/>
                </a:moveTo>
                <a:lnTo>
                  <a:pt x="859168" y="904480"/>
                </a:lnTo>
                <a:lnTo>
                  <a:pt x="1029472" y="1199542"/>
                </a:lnTo>
                <a:lnTo>
                  <a:pt x="688860" y="1199542"/>
                </a:lnTo>
                <a:lnTo>
                  <a:pt x="348244" y="1199542"/>
                </a:lnTo>
                <a:lnTo>
                  <a:pt x="518553" y="904480"/>
                </a:lnTo>
                <a:close/>
                <a:moveTo>
                  <a:pt x="1403489" y="602987"/>
                </a:moveTo>
                <a:lnTo>
                  <a:pt x="1744104" y="602987"/>
                </a:lnTo>
                <a:lnTo>
                  <a:pt x="2081210" y="602987"/>
                </a:lnTo>
                <a:lnTo>
                  <a:pt x="2081210" y="609068"/>
                </a:lnTo>
                <a:lnTo>
                  <a:pt x="1914411" y="898050"/>
                </a:lnTo>
                <a:lnTo>
                  <a:pt x="1744104" y="1193112"/>
                </a:lnTo>
                <a:lnTo>
                  <a:pt x="1573796" y="898050"/>
                </a:lnTo>
                <a:close/>
                <a:moveTo>
                  <a:pt x="0" y="602986"/>
                </a:moveTo>
                <a:lnTo>
                  <a:pt x="337108" y="602986"/>
                </a:lnTo>
                <a:lnTo>
                  <a:pt x="677724" y="602986"/>
                </a:lnTo>
                <a:lnTo>
                  <a:pt x="507416" y="898049"/>
                </a:lnTo>
                <a:lnTo>
                  <a:pt x="337108" y="1193112"/>
                </a:lnTo>
                <a:lnTo>
                  <a:pt x="166787" y="898049"/>
                </a:lnTo>
                <a:lnTo>
                  <a:pt x="0" y="609086"/>
                </a:lnTo>
                <a:close/>
                <a:moveTo>
                  <a:pt x="699991" y="602986"/>
                </a:moveTo>
                <a:lnTo>
                  <a:pt x="1040605" y="602986"/>
                </a:lnTo>
                <a:lnTo>
                  <a:pt x="1381220" y="602986"/>
                </a:lnTo>
                <a:lnTo>
                  <a:pt x="1210912" y="898049"/>
                </a:lnTo>
                <a:lnTo>
                  <a:pt x="1040605" y="1193112"/>
                </a:lnTo>
                <a:lnTo>
                  <a:pt x="870298" y="898049"/>
                </a:lnTo>
                <a:close/>
                <a:moveTo>
                  <a:pt x="1569223" y="302988"/>
                </a:moveTo>
                <a:lnTo>
                  <a:pt x="2068319" y="590128"/>
                </a:lnTo>
                <a:lnTo>
                  <a:pt x="1744104" y="590128"/>
                </a:lnTo>
                <a:lnTo>
                  <a:pt x="1403489" y="590128"/>
                </a:lnTo>
                <a:lnTo>
                  <a:pt x="1403489" y="590128"/>
                </a:lnTo>
                <a:lnTo>
                  <a:pt x="1403489" y="590128"/>
                </a:lnTo>
                <a:close/>
                <a:moveTo>
                  <a:pt x="511993" y="302985"/>
                </a:moveTo>
                <a:lnTo>
                  <a:pt x="639798" y="524415"/>
                </a:lnTo>
                <a:lnTo>
                  <a:pt x="677726" y="590127"/>
                </a:lnTo>
                <a:lnTo>
                  <a:pt x="677726" y="590128"/>
                </a:lnTo>
                <a:lnTo>
                  <a:pt x="337113" y="590128"/>
                </a:lnTo>
                <a:lnTo>
                  <a:pt x="12892" y="590128"/>
                </a:lnTo>
                <a:close/>
                <a:moveTo>
                  <a:pt x="1061850" y="11086"/>
                </a:moveTo>
                <a:lnTo>
                  <a:pt x="1558077" y="296575"/>
                </a:lnTo>
                <a:lnTo>
                  <a:pt x="1392355" y="583695"/>
                </a:lnTo>
                <a:lnTo>
                  <a:pt x="1222046" y="288631"/>
                </a:lnTo>
                <a:close/>
                <a:moveTo>
                  <a:pt x="1019361" y="11086"/>
                </a:moveTo>
                <a:lnTo>
                  <a:pt x="859166" y="288632"/>
                </a:lnTo>
                <a:lnTo>
                  <a:pt x="688859" y="583695"/>
                </a:lnTo>
                <a:lnTo>
                  <a:pt x="523135" y="296575"/>
                </a:lnTo>
                <a:close/>
                <a:moveTo>
                  <a:pt x="1040606" y="0"/>
                </a:moveTo>
                <a:lnTo>
                  <a:pt x="1210912" y="295063"/>
                </a:lnTo>
                <a:lnTo>
                  <a:pt x="1381220" y="590127"/>
                </a:lnTo>
                <a:lnTo>
                  <a:pt x="1040606" y="590127"/>
                </a:lnTo>
                <a:lnTo>
                  <a:pt x="699995" y="590127"/>
                </a:lnTo>
                <a:lnTo>
                  <a:pt x="870298" y="295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D66-2DA8-4D7B-8299-9E0CE93618F8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C3CDFB-DCAA-48E8-A84A-F83BAD6A26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407" y="1985522"/>
            <a:ext cx="2800160" cy="2425647"/>
          </a:xfrm>
          <a:custGeom>
            <a:avLst/>
            <a:gdLst>
              <a:gd name="connsiteX0" fmla="*/ 2458506 w 2800160"/>
              <a:gd name="connsiteY0" fmla="*/ 1833756 h 2425647"/>
              <a:gd name="connsiteX1" fmla="*/ 2629339 w 2800160"/>
              <a:gd name="connsiteY1" fmla="*/ 2129695 h 2425647"/>
              <a:gd name="connsiteX2" fmla="*/ 2800160 w 2800160"/>
              <a:gd name="connsiteY2" fmla="*/ 2425647 h 2425647"/>
              <a:gd name="connsiteX3" fmla="*/ 2458506 w 2800160"/>
              <a:gd name="connsiteY3" fmla="*/ 2425647 h 2425647"/>
              <a:gd name="connsiteX4" fmla="*/ 2116865 w 2800160"/>
              <a:gd name="connsiteY4" fmla="*/ 2425647 h 2425647"/>
              <a:gd name="connsiteX5" fmla="*/ 2287685 w 2800160"/>
              <a:gd name="connsiteY5" fmla="*/ 2129695 h 2425647"/>
              <a:gd name="connsiteX6" fmla="*/ 1752887 w 2800160"/>
              <a:gd name="connsiteY6" fmla="*/ 1833756 h 2425647"/>
              <a:gd name="connsiteX7" fmla="*/ 1923708 w 2800160"/>
              <a:gd name="connsiteY7" fmla="*/ 2129695 h 2425647"/>
              <a:gd name="connsiteX8" fmla="*/ 2094529 w 2800160"/>
              <a:gd name="connsiteY8" fmla="*/ 2425647 h 2425647"/>
              <a:gd name="connsiteX9" fmla="*/ 1752887 w 2800160"/>
              <a:gd name="connsiteY9" fmla="*/ 2425647 h 2425647"/>
              <a:gd name="connsiteX10" fmla="*/ 1411246 w 2800160"/>
              <a:gd name="connsiteY10" fmla="*/ 2425647 h 2425647"/>
              <a:gd name="connsiteX11" fmla="*/ 1582066 w 2800160"/>
              <a:gd name="connsiteY11" fmla="*/ 2129695 h 2425647"/>
              <a:gd name="connsiteX12" fmla="*/ 1047274 w 2800160"/>
              <a:gd name="connsiteY12" fmla="*/ 1833756 h 2425647"/>
              <a:gd name="connsiteX13" fmla="*/ 1218094 w 2800160"/>
              <a:gd name="connsiteY13" fmla="*/ 2129695 h 2425647"/>
              <a:gd name="connsiteX14" fmla="*/ 1388911 w 2800160"/>
              <a:gd name="connsiteY14" fmla="*/ 2425647 h 2425647"/>
              <a:gd name="connsiteX15" fmla="*/ 1047274 w 2800160"/>
              <a:gd name="connsiteY15" fmla="*/ 2425647 h 2425647"/>
              <a:gd name="connsiteX16" fmla="*/ 705635 w 2800160"/>
              <a:gd name="connsiteY16" fmla="*/ 2425647 h 2425647"/>
              <a:gd name="connsiteX17" fmla="*/ 705633 w 2800160"/>
              <a:gd name="connsiteY17" fmla="*/ 2425647 h 2425647"/>
              <a:gd name="connsiteX18" fmla="*/ 876454 w 2800160"/>
              <a:gd name="connsiteY18" fmla="*/ 2129695 h 2425647"/>
              <a:gd name="connsiteX19" fmla="*/ 341641 w 2800160"/>
              <a:gd name="connsiteY19" fmla="*/ 1833756 h 2425647"/>
              <a:gd name="connsiteX20" fmla="*/ 512462 w 2800160"/>
              <a:gd name="connsiteY20" fmla="*/ 2129695 h 2425647"/>
              <a:gd name="connsiteX21" fmla="*/ 683295 w 2800160"/>
              <a:gd name="connsiteY21" fmla="*/ 2425647 h 2425647"/>
              <a:gd name="connsiteX22" fmla="*/ 341641 w 2800160"/>
              <a:gd name="connsiteY22" fmla="*/ 2425647 h 2425647"/>
              <a:gd name="connsiteX23" fmla="*/ 0 w 2800160"/>
              <a:gd name="connsiteY23" fmla="*/ 2425647 h 2425647"/>
              <a:gd name="connsiteX24" fmla="*/ 170821 w 2800160"/>
              <a:gd name="connsiteY24" fmla="*/ 2129695 h 2425647"/>
              <a:gd name="connsiteX25" fmla="*/ 1764055 w 2800160"/>
              <a:gd name="connsiteY25" fmla="*/ 1827307 h 2425647"/>
              <a:gd name="connsiteX26" fmla="*/ 2105696 w 2800160"/>
              <a:gd name="connsiteY26" fmla="*/ 1827307 h 2425647"/>
              <a:gd name="connsiteX27" fmla="*/ 2447338 w 2800160"/>
              <a:gd name="connsiteY27" fmla="*/ 1827307 h 2425647"/>
              <a:gd name="connsiteX28" fmla="*/ 2276516 w 2800160"/>
              <a:gd name="connsiteY28" fmla="*/ 2123246 h 2425647"/>
              <a:gd name="connsiteX29" fmla="*/ 2105696 w 2800160"/>
              <a:gd name="connsiteY29" fmla="*/ 2419198 h 2425647"/>
              <a:gd name="connsiteX30" fmla="*/ 1934875 w 2800160"/>
              <a:gd name="connsiteY30" fmla="*/ 2123246 h 2425647"/>
              <a:gd name="connsiteX31" fmla="*/ 1058441 w 2800160"/>
              <a:gd name="connsiteY31" fmla="*/ 1827307 h 2425647"/>
              <a:gd name="connsiteX32" fmla="*/ 1400079 w 2800160"/>
              <a:gd name="connsiteY32" fmla="*/ 1827307 h 2425647"/>
              <a:gd name="connsiteX33" fmla="*/ 1741719 w 2800160"/>
              <a:gd name="connsiteY33" fmla="*/ 1827307 h 2425647"/>
              <a:gd name="connsiteX34" fmla="*/ 1570898 w 2800160"/>
              <a:gd name="connsiteY34" fmla="*/ 2123246 h 2425647"/>
              <a:gd name="connsiteX35" fmla="*/ 1400079 w 2800160"/>
              <a:gd name="connsiteY35" fmla="*/ 2419198 h 2425647"/>
              <a:gd name="connsiteX36" fmla="*/ 1229258 w 2800160"/>
              <a:gd name="connsiteY36" fmla="*/ 2123246 h 2425647"/>
              <a:gd name="connsiteX37" fmla="*/ 352805 w 2800160"/>
              <a:gd name="connsiteY37" fmla="*/ 1827307 h 2425647"/>
              <a:gd name="connsiteX38" fmla="*/ 694460 w 2800160"/>
              <a:gd name="connsiteY38" fmla="*/ 1827307 h 2425647"/>
              <a:gd name="connsiteX39" fmla="*/ 1036101 w 2800160"/>
              <a:gd name="connsiteY39" fmla="*/ 1827307 h 2425647"/>
              <a:gd name="connsiteX40" fmla="*/ 865280 w 2800160"/>
              <a:gd name="connsiteY40" fmla="*/ 2123246 h 2425647"/>
              <a:gd name="connsiteX41" fmla="*/ 694460 w 2800160"/>
              <a:gd name="connsiteY41" fmla="*/ 2419198 h 2425647"/>
              <a:gd name="connsiteX42" fmla="*/ 523626 w 2800160"/>
              <a:gd name="connsiteY42" fmla="*/ 2123246 h 2425647"/>
              <a:gd name="connsiteX43" fmla="*/ 2105696 w 2800160"/>
              <a:gd name="connsiteY43" fmla="*/ 1222504 h 2425647"/>
              <a:gd name="connsiteX44" fmla="*/ 2276516 w 2800160"/>
              <a:gd name="connsiteY44" fmla="*/ 1518455 h 2425647"/>
              <a:gd name="connsiteX45" fmla="*/ 2447338 w 2800160"/>
              <a:gd name="connsiteY45" fmla="*/ 1814407 h 2425647"/>
              <a:gd name="connsiteX46" fmla="*/ 2105696 w 2800160"/>
              <a:gd name="connsiteY46" fmla="*/ 1814407 h 2425647"/>
              <a:gd name="connsiteX47" fmla="*/ 1764055 w 2800160"/>
              <a:gd name="connsiteY47" fmla="*/ 1814407 h 2425647"/>
              <a:gd name="connsiteX48" fmla="*/ 1934875 w 2800160"/>
              <a:gd name="connsiteY48" fmla="*/ 1518455 h 2425647"/>
              <a:gd name="connsiteX49" fmla="*/ 1400079 w 2800160"/>
              <a:gd name="connsiteY49" fmla="*/ 1222504 h 2425647"/>
              <a:gd name="connsiteX50" fmla="*/ 1570898 w 2800160"/>
              <a:gd name="connsiteY50" fmla="*/ 1518455 h 2425647"/>
              <a:gd name="connsiteX51" fmla="*/ 1741719 w 2800160"/>
              <a:gd name="connsiteY51" fmla="*/ 1814407 h 2425647"/>
              <a:gd name="connsiteX52" fmla="*/ 1400079 w 2800160"/>
              <a:gd name="connsiteY52" fmla="*/ 1814407 h 2425647"/>
              <a:gd name="connsiteX53" fmla="*/ 1058442 w 2800160"/>
              <a:gd name="connsiteY53" fmla="*/ 1814407 h 2425647"/>
              <a:gd name="connsiteX54" fmla="*/ 1229258 w 2800160"/>
              <a:gd name="connsiteY54" fmla="*/ 1518455 h 2425647"/>
              <a:gd name="connsiteX55" fmla="*/ 694463 w 2800160"/>
              <a:gd name="connsiteY55" fmla="*/ 1222504 h 2425647"/>
              <a:gd name="connsiteX56" fmla="*/ 865286 w 2800160"/>
              <a:gd name="connsiteY56" fmla="*/ 1518455 h 2425647"/>
              <a:gd name="connsiteX57" fmla="*/ 1036106 w 2800160"/>
              <a:gd name="connsiteY57" fmla="*/ 1814407 h 2425647"/>
              <a:gd name="connsiteX58" fmla="*/ 694463 w 2800160"/>
              <a:gd name="connsiteY58" fmla="*/ 1814407 h 2425647"/>
              <a:gd name="connsiteX59" fmla="*/ 352810 w 2800160"/>
              <a:gd name="connsiteY59" fmla="*/ 1814407 h 2425647"/>
              <a:gd name="connsiteX60" fmla="*/ 523631 w 2800160"/>
              <a:gd name="connsiteY60" fmla="*/ 1518455 h 2425647"/>
              <a:gd name="connsiteX61" fmla="*/ 1411246 w 2800160"/>
              <a:gd name="connsiteY61" fmla="*/ 1216054 h 2425647"/>
              <a:gd name="connsiteX62" fmla="*/ 1752887 w 2800160"/>
              <a:gd name="connsiteY62" fmla="*/ 1216054 h 2425647"/>
              <a:gd name="connsiteX63" fmla="*/ 2094529 w 2800160"/>
              <a:gd name="connsiteY63" fmla="*/ 1216054 h 2425647"/>
              <a:gd name="connsiteX64" fmla="*/ 1923708 w 2800160"/>
              <a:gd name="connsiteY64" fmla="*/ 1512006 h 2425647"/>
              <a:gd name="connsiteX65" fmla="*/ 1752887 w 2800160"/>
              <a:gd name="connsiteY65" fmla="*/ 1807957 h 2425647"/>
              <a:gd name="connsiteX66" fmla="*/ 1582066 w 2800160"/>
              <a:gd name="connsiteY66" fmla="*/ 1512006 h 2425647"/>
              <a:gd name="connsiteX67" fmla="*/ 705628 w 2800160"/>
              <a:gd name="connsiteY67" fmla="*/ 1216054 h 2425647"/>
              <a:gd name="connsiteX68" fmla="*/ 1047269 w 2800160"/>
              <a:gd name="connsiteY68" fmla="*/ 1216054 h 2425647"/>
              <a:gd name="connsiteX69" fmla="*/ 1388911 w 2800160"/>
              <a:gd name="connsiteY69" fmla="*/ 1216054 h 2425647"/>
              <a:gd name="connsiteX70" fmla="*/ 1218090 w 2800160"/>
              <a:gd name="connsiteY70" fmla="*/ 1512006 h 2425647"/>
              <a:gd name="connsiteX71" fmla="*/ 1047269 w 2800160"/>
              <a:gd name="connsiteY71" fmla="*/ 1807957 h 2425647"/>
              <a:gd name="connsiteX72" fmla="*/ 876449 w 2800160"/>
              <a:gd name="connsiteY72" fmla="*/ 1512006 h 2425647"/>
              <a:gd name="connsiteX73" fmla="*/ 1752887 w 2800160"/>
              <a:gd name="connsiteY73" fmla="*/ 611254 h 2425647"/>
              <a:gd name="connsiteX74" fmla="*/ 1923708 w 2800160"/>
              <a:gd name="connsiteY74" fmla="*/ 907205 h 2425647"/>
              <a:gd name="connsiteX75" fmla="*/ 2094529 w 2800160"/>
              <a:gd name="connsiteY75" fmla="*/ 1203155 h 2425647"/>
              <a:gd name="connsiteX76" fmla="*/ 1752887 w 2800160"/>
              <a:gd name="connsiteY76" fmla="*/ 1203155 h 2425647"/>
              <a:gd name="connsiteX77" fmla="*/ 1411246 w 2800160"/>
              <a:gd name="connsiteY77" fmla="*/ 1203155 h 2425647"/>
              <a:gd name="connsiteX78" fmla="*/ 1582066 w 2800160"/>
              <a:gd name="connsiteY78" fmla="*/ 907205 h 2425647"/>
              <a:gd name="connsiteX79" fmla="*/ 1047274 w 2800160"/>
              <a:gd name="connsiteY79" fmla="*/ 611253 h 2425647"/>
              <a:gd name="connsiteX80" fmla="*/ 1218094 w 2800160"/>
              <a:gd name="connsiteY80" fmla="*/ 907205 h 2425647"/>
              <a:gd name="connsiteX81" fmla="*/ 1388911 w 2800160"/>
              <a:gd name="connsiteY81" fmla="*/ 1203155 h 2425647"/>
              <a:gd name="connsiteX82" fmla="*/ 1047274 w 2800160"/>
              <a:gd name="connsiteY82" fmla="*/ 1203155 h 2425647"/>
              <a:gd name="connsiteX83" fmla="*/ 705632 w 2800160"/>
              <a:gd name="connsiteY83" fmla="*/ 1203155 h 2425647"/>
              <a:gd name="connsiteX84" fmla="*/ 876453 w 2800160"/>
              <a:gd name="connsiteY84" fmla="*/ 907205 h 2425647"/>
              <a:gd name="connsiteX85" fmla="*/ 1058438 w 2800160"/>
              <a:gd name="connsiteY85" fmla="*/ 604802 h 2425647"/>
              <a:gd name="connsiteX86" fmla="*/ 1400078 w 2800160"/>
              <a:gd name="connsiteY86" fmla="*/ 604802 h 2425647"/>
              <a:gd name="connsiteX87" fmla="*/ 1741719 w 2800160"/>
              <a:gd name="connsiteY87" fmla="*/ 604802 h 2425647"/>
              <a:gd name="connsiteX88" fmla="*/ 1570898 w 2800160"/>
              <a:gd name="connsiteY88" fmla="*/ 900754 h 2425647"/>
              <a:gd name="connsiteX89" fmla="*/ 1400078 w 2800160"/>
              <a:gd name="connsiteY89" fmla="*/ 1196706 h 2425647"/>
              <a:gd name="connsiteX90" fmla="*/ 1229258 w 2800160"/>
              <a:gd name="connsiteY90" fmla="*/ 900754 h 2425647"/>
              <a:gd name="connsiteX91" fmla="*/ 1400079 w 2800160"/>
              <a:gd name="connsiteY91" fmla="*/ 0 h 2425647"/>
              <a:gd name="connsiteX92" fmla="*/ 1570898 w 2800160"/>
              <a:gd name="connsiteY92" fmla="*/ 295952 h 2425647"/>
              <a:gd name="connsiteX93" fmla="*/ 1741719 w 2800160"/>
              <a:gd name="connsiteY93" fmla="*/ 591904 h 2425647"/>
              <a:gd name="connsiteX94" fmla="*/ 1400079 w 2800160"/>
              <a:gd name="connsiteY94" fmla="*/ 591904 h 2425647"/>
              <a:gd name="connsiteX95" fmla="*/ 1058442 w 2800160"/>
              <a:gd name="connsiteY95" fmla="*/ 591904 h 2425647"/>
              <a:gd name="connsiteX96" fmla="*/ 1229258 w 2800160"/>
              <a:gd name="connsiteY96" fmla="*/ 295952 h 2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00160" h="2425647">
                <a:moveTo>
                  <a:pt x="2458506" y="1833756"/>
                </a:moveTo>
                <a:lnTo>
                  <a:pt x="2629339" y="2129695"/>
                </a:lnTo>
                <a:lnTo>
                  <a:pt x="2800160" y="2425647"/>
                </a:lnTo>
                <a:lnTo>
                  <a:pt x="2458506" y="2425647"/>
                </a:lnTo>
                <a:lnTo>
                  <a:pt x="2116865" y="2425647"/>
                </a:lnTo>
                <a:lnTo>
                  <a:pt x="2287685" y="2129695"/>
                </a:lnTo>
                <a:close/>
                <a:moveTo>
                  <a:pt x="1752887" y="1833756"/>
                </a:moveTo>
                <a:lnTo>
                  <a:pt x="1923708" y="2129695"/>
                </a:lnTo>
                <a:lnTo>
                  <a:pt x="2094529" y="2425647"/>
                </a:lnTo>
                <a:lnTo>
                  <a:pt x="1752887" y="2425647"/>
                </a:lnTo>
                <a:lnTo>
                  <a:pt x="1411246" y="2425647"/>
                </a:lnTo>
                <a:lnTo>
                  <a:pt x="1582066" y="2129695"/>
                </a:lnTo>
                <a:close/>
                <a:moveTo>
                  <a:pt x="1047274" y="1833756"/>
                </a:moveTo>
                <a:lnTo>
                  <a:pt x="1218094" y="2129695"/>
                </a:lnTo>
                <a:lnTo>
                  <a:pt x="1388911" y="2425647"/>
                </a:lnTo>
                <a:lnTo>
                  <a:pt x="1047274" y="2425647"/>
                </a:lnTo>
                <a:lnTo>
                  <a:pt x="705635" y="2425647"/>
                </a:lnTo>
                <a:lnTo>
                  <a:pt x="705633" y="2425647"/>
                </a:lnTo>
                <a:lnTo>
                  <a:pt x="876454" y="2129695"/>
                </a:lnTo>
                <a:close/>
                <a:moveTo>
                  <a:pt x="341641" y="1833756"/>
                </a:moveTo>
                <a:lnTo>
                  <a:pt x="512462" y="2129695"/>
                </a:lnTo>
                <a:lnTo>
                  <a:pt x="683295" y="2425647"/>
                </a:lnTo>
                <a:lnTo>
                  <a:pt x="341641" y="2425647"/>
                </a:lnTo>
                <a:lnTo>
                  <a:pt x="0" y="2425647"/>
                </a:lnTo>
                <a:lnTo>
                  <a:pt x="170821" y="2129695"/>
                </a:lnTo>
                <a:close/>
                <a:moveTo>
                  <a:pt x="1764055" y="1827307"/>
                </a:moveTo>
                <a:lnTo>
                  <a:pt x="2105696" y="1827307"/>
                </a:lnTo>
                <a:lnTo>
                  <a:pt x="2447338" y="1827307"/>
                </a:lnTo>
                <a:lnTo>
                  <a:pt x="2276516" y="2123246"/>
                </a:lnTo>
                <a:lnTo>
                  <a:pt x="2105696" y="2419198"/>
                </a:lnTo>
                <a:lnTo>
                  <a:pt x="1934875" y="2123246"/>
                </a:lnTo>
                <a:close/>
                <a:moveTo>
                  <a:pt x="1058441" y="1827307"/>
                </a:moveTo>
                <a:lnTo>
                  <a:pt x="1400079" y="1827307"/>
                </a:lnTo>
                <a:lnTo>
                  <a:pt x="1741719" y="1827307"/>
                </a:lnTo>
                <a:lnTo>
                  <a:pt x="1570898" y="2123246"/>
                </a:lnTo>
                <a:lnTo>
                  <a:pt x="1400079" y="2419198"/>
                </a:lnTo>
                <a:lnTo>
                  <a:pt x="1229258" y="2123246"/>
                </a:lnTo>
                <a:close/>
                <a:moveTo>
                  <a:pt x="352805" y="1827307"/>
                </a:moveTo>
                <a:lnTo>
                  <a:pt x="694460" y="1827307"/>
                </a:lnTo>
                <a:lnTo>
                  <a:pt x="1036101" y="1827307"/>
                </a:lnTo>
                <a:lnTo>
                  <a:pt x="865280" y="2123246"/>
                </a:lnTo>
                <a:lnTo>
                  <a:pt x="694460" y="2419198"/>
                </a:lnTo>
                <a:lnTo>
                  <a:pt x="523626" y="2123246"/>
                </a:lnTo>
                <a:close/>
                <a:moveTo>
                  <a:pt x="2105696" y="1222504"/>
                </a:moveTo>
                <a:lnTo>
                  <a:pt x="2276516" y="1518455"/>
                </a:lnTo>
                <a:lnTo>
                  <a:pt x="2447338" y="1814407"/>
                </a:lnTo>
                <a:lnTo>
                  <a:pt x="2105696" y="1814407"/>
                </a:lnTo>
                <a:lnTo>
                  <a:pt x="1764055" y="1814407"/>
                </a:lnTo>
                <a:lnTo>
                  <a:pt x="1934875" y="1518455"/>
                </a:lnTo>
                <a:close/>
                <a:moveTo>
                  <a:pt x="1400079" y="1222504"/>
                </a:moveTo>
                <a:lnTo>
                  <a:pt x="1570898" y="1518455"/>
                </a:lnTo>
                <a:lnTo>
                  <a:pt x="1741719" y="1814407"/>
                </a:lnTo>
                <a:lnTo>
                  <a:pt x="1400079" y="1814407"/>
                </a:lnTo>
                <a:lnTo>
                  <a:pt x="1058442" y="1814407"/>
                </a:lnTo>
                <a:lnTo>
                  <a:pt x="1229258" y="1518455"/>
                </a:lnTo>
                <a:close/>
                <a:moveTo>
                  <a:pt x="694463" y="1222504"/>
                </a:moveTo>
                <a:lnTo>
                  <a:pt x="865286" y="1518455"/>
                </a:lnTo>
                <a:lnTo>
                  <a:pt x="1036106" y="1814407"/>
                </a:lnTo>
                <a:lnTo>
                  <a:pt x="694463" y="1814407"/>
                </a:lnTo>
                <a:lnTo>
                  <a:pt x="352810" y="1814407"/>
                </a:lnTo>
                <a:lnTo>
                  <a:pt x="523631" y="1518455"/>
                </a:lnTo>
                <a:close/>
                <a:moveTo>
                  <a:pt x="1411246" y="1216054"/>
                </a:moveTo>
                <a:lnTo>
                  <a:pt x="1752887" y="1216054"/>
                </a:lnTo>
                <a:lnTo>
                  <a:pt x="2094529" y="1216054"/>
                </a:lnTo>
                <a:lnTo>
                  <a:pt x="1923708" y="1512006"/>
                </a:lnTo>
                <a:lnTo>
                  <a:pt x="1752887" y="1807957"/>
                </a:lnTo>
                <a:lnTo>
                  <a:pt x="1582066" y="1512006"/>
                </a:lnTo>
                <a:close/>
                <a:moveTo>
                  <a:pt x="705628" y="1216054"/>
                </a:moveTo>
                <a:lnTo>
                  <a:pt x="1047269" y="1216054"/>
                </a:lnTo>
                <a:lnTo>
                  <a:pt x="1388911" y="1216054"/>
                </a:lnTo>
                <a:lnTo>
                  <a:pt x="1218090" y="1512006"/>
                </a:lnTo>
                <a:lnTo>
                  <a:pt x="1047269" y="1807957"/>
                </a:lnTo>
                <a:lnTo>
                  <a:pt x="876449" y="1512006"/>
                </a:lnTo>
                <a:close/>
                <a:moveTo>
                  <a:pt x="1752887" y="611254"/>
                </a:moveTo>
                <a:lnTo>
                  <a:pt x="1923708" y="907205"/>
                </a:lnTo>
                <a:lnTo>
                  <a:pt x="2094529" y="1203155"/>
                </a:lnTo>
                <a:lnTo>
                  <a:pt x="1752887" y="1203155"/>
                </a:lnTo>
                <a:lnTo>
                  <a:pt x="1411246" y="1203155"/>
                </a:lnTo>
                <a:lnTo>
                  <a:pt x="1582066" y="907205"/>
                </a:lnTo>
                <a:close/>
                <a:moveTo>
                  <a:pt x="1047274" y="611253"/>
                </a:moveTo>
                <a:lnTo>
                  <a:pt x="1218094" y="907205"/>
                </a:lnTo>
                <a:lnTo>
                  <a:pt x="1388911" y="1203155"/>
                </a:lnTo>
                <a:lnTo>
                  <a:pt x="1047274" y="1203155"/>
                </a:lnTo>
                <a:lnTo>
                  <a:pt x="705632" y="1203155"/>
                </a:lnTo>
                <a:lnTo>
                  <a:pt x="876453" y="907205"/>
                </a:lnTo>
                <a:close/>
                <a:moveTo>
                  <a:pt x="1058438" y="604802"/>
                </a:moveTo>
                <a:lnTo>
                  <a:pt x="1400078" y="604802"/>
                </a:lnTo>
                <a:lnTo>
                  <a:pt x="1741719" y="604802"/>
                </a:lnTo>
                <a:lnTo>
                  <a:pt x="1570898" y="900754"/>
                </a:lnTo>
                <a:lnTo>
                  <a:pt x="1400078" y="1196706"/>
                </a:lnTo>
                <a:lnTo>
                  <a:pt x="1229258" y="900754"/>
                </a:lnTo>
                <a:close/>
                <a:moveTo>
                  <a:pt x="1400079" y="0"/>
                </a:moveTo>
                <a:lnTo>
                  <a:pt x="1570898" y="295952"/>
                </a:lnTo>
                <a:lnTo>
                  <a:pt x="1741719" y="591904"/>
                </a:lnTo>
                <a:lnTo>
                  <a:pt x="1400079" y="591904"/>
                </a:lnTo>
                <a:lnTo>
                  <a:pt x="1058442" y="591904"/>
                </a:lnTo>
                <a:lnTo>
                  <a:pt x="1229258" y="295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15EB85-65FF-49D5-B725-F39BA5E215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5920" y="1985522"/>
            <a:ext cx="2800160" cy="2425647"/>
          </a:xfrm>
          <a:custGeom>
            <a:avLst/>
            <a:gdLst>
              <a:gd name="connsiteX0" fmla="*/ 2458506 w 2800160"/>
              <a:gd name="connsiteY0" fmla="*/ 1833756 h 2425647"/>
              <a:gd name="connsiteX1" fmla="*/ 2629339 w 2800160"/>
              <a:gd name="connsiteY1" fmla="*/ 2129695 h 2425647"/>
              <a:gd name="connsiteX2" fmla="*/ 2800160 w 2800160"/>
              <a:gd name="connsiteY2" fmla="*/ 2425647 h 2425647"/>
              <a:gd name="connsiteX3" fmla="*/ 2458506 w 2800160"/>
              <a:gd name="connsiteY3" fmla="*/ 2425647 h 2425647"/>
              <a:gd name="connsiteX4" fmla="*/ 2116865 w 2800160"/>
              <a:gd name="connsiteY4" fmla="*/ 2425647 h 2425647"/>
              <a:gd name="connsiteX5" fmla="*/ 2287685 w 2800160"/>
              <a:gd name="connsiteY5" fmla="*/ 2129695 h 2425647"/>
              <a:gd name="connsiteX6" fmla="*/ 1752887 w 2800160"/>
              <a:gd name="connsiteY6" fmla="*/ 1833756 h 2425647"/>
              <a:gd name="connsiteX7" fmla="*/ 1923708 w 2800160"/>
              <a:gd name="connsiteY7" fmla="*/ 2129695 h 2425647"/>
              <a:gd name="connsiteX8" fmla="*/ 2094529 w 2800160"/>
              <a:gd name="connsiteY8" fmla="*/ 2425647 h 2425647"/>
              <a:gd name="connsiteX9" fmla="*/ 1752887 w 2800160"/>
              <a:gd name="connsiteY9" fmla="*/ 2425647 h 2425647"/>
              <a:gd name="connsiteX10" fmla="*/ 1411246 w 2800160"/>
              <a:gd name="connsiteY10" fmla="*/ 2425647 h 2425647"/>
              <a:gd name="connsiteX11" fmla="*/ 1582066 w 2800160"/>
              <a:gd name="connsiteY11" fmla="*/ 2129695 h 2425647"/>
              <a:gd name="connsiteX12" fmla="*/ 1047275 w 2800160"/>
              <a:gd name="connsiteY12" fmla="*/ 1833756 h 2425647"/>
              <a:gd name="connsiteX13" fmla="*/ 1218094 w 2800160"/>
              <a:gd name="connsiteY13" fmla="*/ 2129695 h 2425647"/>
              <a:gd name="connsiteX14" fmla="*/ 1388911 w 2800160"/>
              <a:gd name="connsiteY14" fmla="*/ 2425647 h 2425647"/>
              <a:gd name="connsiteX15" fmla="*/ 1047275 w 2800160"/>
              <a:gd name="connsiteY15" fmla="*/ 2425647 h 2425647"/>
              <a:gd name="connsiteX16" fmla="*/ 705635 w 2800160"/>
              <a:gd name="connsiteY16" fmla="*/ 2425647 h 2425647"/>
              <a:gd name="connsiteX17" fmla="*/ 705634 w 2800160"/>
              <a:gd name="connsiteY17" fmla="*/ 2425647 h 2425647"/>
              <a:gd name="connsiteX18" fmla="*/ 876454 w 2800160"/>
              <a:gd name="connsiteY18" fmla="*/ 2129695 h 2425647"/>
              <a:gd name="connsiteX19" fmla="*/ 341641 w 2800160"/>
              <a:gd name="connsiteY19" fmla="*/ 1833756 h 2425647"/>
              <a:gd name="connsiteX20" fmla="*/ 512462 w 2800160"/>
              <a:gd name="connsiteY20" fmla="*/ 2129695 h 2425647"/>
              <a:gd name="connsiteX21" fmla="*/ 683295 w 2800160"/>
              <a:gd name="connsiteY21" fmla="*/ 2425647 h 2425647"/>
              <a:gd name="connsiteX22" fmla="*/ 341641 w 2800160"/>
              <a:gd name="connsiteY22" fmla="*/ 2425647 h 2425647"/>
              <a:gd name="connsiteX23" fmla="*/ 0 w 2800160"/>
              <a:gd name="connsiteY23" fmla="*/ 2425647 h 2425647"/>
              <a:gd name="connsiteX24" fmla="*/ 170821 w 2800160"/>
              <a:gd name="connsiteY24" fmla="*/ 2129695 h 2425647"/>
              <a:gd name="connsiteX25" fmla="*/ 1764055 w 2800160"/>
              <a:gd name="connsiteY25" fmla="*/ 1827307 h 2425647"/>
              <a:gd name="connsiteX26" fmla="*/ 2105696 w 2800160"/>
              <a:gd name="connsiteY26" fmla="*/ 1827307 h 2425647"/>
              <a:gd name="connsiteX27" fmla="*/ 2447338 w 2800160"/>
              <a:gd name="connsiteY27" fmla="*/ 1827307 h 2425647"/>
              <a:gd name="connsiteX28" fmla="*/ 2276516 w 2800160"/>
              <a:gd name="connsiteY28" fmla="*/ 2123246 h 2425647"/>
              <a:gd name="connsiteX29" fmla="*/ 2105696 w 2800160"/>
              <a:gd name="connsiteY29" fmla="*/ 2419198 h 2425647"/>
              <a:gd name="connsiteX30" fmla="*/ 1934875 w 2800160"/>
              <a:gd name="connsiteY30" fmla="*/ 2123246 h 2425647"/>
              <a:gd name="connsiteX31" fmla="*/ 1058441 w 2800160"/>
              <a:gd name="connsiteY31" fmla="*/ 1827307 h 2425647"/>
              <a:gd name="connsiteX32" fmla="*/ 1400079 w 2800160"/>
              <a:gd name="connsiteY32" fmla="*/ 1827307 h 2425647"/>
              <a:gd name="connsiteX33" fmla="*/ 1741719 w 2800160"/>
              <a:gd name="connsiteY33" fmla="*/ 1827307 h 2425647"/>
              <a:gd name="connsiteX34" fmla="*/ 1570898 w 2800160"/>
              <a:gd name="connsiteY34" fmla="*/ 2123246 h 2425647"/>
              <a:gd name="connsiteX35" fmla="*/ 1400079 w 2800160"/>
              <a:gd name="connsiteY35" fmla="*/ 2419198 h 2425647"/>
              <a:gd name="connsiteX36" fmla="*/ 1229258 w 2800160"/>
              <a:gd name="connsiteY36" fmla="*/ 2123246 h 2425647"/>
              <a:gd name="connsiteX37" fmla="*/ 352805 w 2800160"/>
              <a:gd name="connsiteY37" fmla="*/ 1827307 h 2425647"/>
              <a:gd name="connsiteX38" fmla="*/ 694460 w 2800160"/>
              <a:gd name="connsiteY38" fmla="*/ 1827307 h 2425647"/>
              <a:gd name="connsiteX39" fmla="*/ 1036101 w 2800160"/>
              <a:gd name="connsiteY39" fmla="*/ 1827307 h 2425647"/>
              <a:gd name="connsiteX40" fmla="*/ 865280 w 2800160"/>
              <a:gd name="connsiteY40" fmla="*/ 2123246 h 2425647"/>
              <a:gd name="connsiteX41" fmla="*/ 694460 w 2800160"/>
              <a:gd name="connsiteY41" fmla="*/ 2419198 h 2425647"/>
              <a:gd name="connsiteX42" fmla="*/ 523626 w 2800160"/>
              <a:gd name="connsiteY42" fmla="*/ 2123246 h 2425647"/>
              <a:gd name="connsiteX43" fmla="*/ 2105696 w 2800160"/>
              <a:gd name="connsiteY43" fmla="*/ 1222504 h 2425647"/>
              <a:gd name="connsiteX44" fmla="*/ 2276516 w 2800160"/>
              <a:gd name="connsiteY44" fmla="*/ 1518455 h 2425647"/>
              <a:gd name="connsiteX45" fmla="*/ 2447338 w 2800160"/>
              <a:gd name="connsiteY45" fmla="*/ 1814407 h 2425647"/>
              <a:gd name="connsiteX46" fmla="*/ 2105696 w 2800160"/>
              <a:gd name="connsiteY46" fmla="*/ 1814407 h 2425647"/>
              <a:gd name="connsiteX47" fmla="*/ 1764055 w 2800160"/>
              <a:gd name="connsiteY47" fmla="*/ 1814407 h 2425647"/>
              <a:gd name="connsiteX48" fmla="*/ 1934875 w 2800160"/>
              <a:gd name="connsiteY48" fmla="*/ 1518455 h 2425647"/>
              <a:gd name="connsiteX49" fmla="*/ 1400079 w 2800160"/>
              <a:gd name="connsiteY49" fmla="*/ 1222504 h 2425647"/>
              <a:gd name="connsiteX50" fmla="*/ 1570898 w 2800160"/>
              <a:gd name="connsiteY50" fmla="*/ 1518455 h 2425647"/>
              <a:gd name="connsiteX51" fmla="*/ 1741719 w 2800160"/>
              <a:gd name="connsiteY51" fmla="*/ 1814407 h 2425647"/>
              <a:gd name="connsiteX52" fmla="*/ 1400079 w 2800160"/>
              <a:gd name="connsiteY52" fmla="*/ 1814407 h 2425647"/>
              <a:gd name="connsiteX53" fmla="*/ 1058442 w 2800160"/>
              <a:gd name="connsiteY53" fmla="*/ 1814407 h 2425647"/>
              <a:gd name="connsiteX54" fmla="*/ 1229258 w 2800160"/>
              <a:gd name="connsiteY54" fmla="*/ 1518455 h 2425647"/>
              <a:gd name="connsiteX55" fmla="*/ 694464 w 2800160"/>
              <a:gd name="connsiteY55" fmla="*/ 1222504 h 2425647"/>
              <a:gd name="connsiteX56" fmla="*/ 865286 w 2800160"/>
              <a:gd name="connsiteY56" fmla="*/ 1518455 h 2425647"/>
              <a:gd name="connsiteX57" fmla="*/ 1036106 w 2800160"/>
              <a:gd name="connsiteY57" fmla="*/ 1814407 h 2425647"/>
              <a:gd name="connsiteX58" fmla="*/ 694464 w 2800160"/>
              <a:gd name="connsiteY58" fmla="*/ 1814407 h 2425647"/>
              <a:gd name="connsiteX59" fmla="*/ 352811 w 2800160"/>
              <a:gd name="connsiteY59" fmla="*/ 1814407 h 2425647"/>
              <a:gd name="connsiteX60" fmla="*/ 523631 w 2800160"/>
              <a:gd name="connsiteY60" fmla="*/ 1518455 h 2425647"/>
              <a:gd name="connsiteX61" fmla="*/ 1411246 w 2800160"/>
              <a:gd name="connsiteY61" fmla="*/ 1216054 h 2425647"/>
              <a:gd name="connsiteX62" fmla="*/ 1752887 w 2800160"/>
              <a:gd name="connsiteY62" fmla="*/ 1216054 h 2425647"/>
              <a:gd name="connsiteX63" fmla="*/ 2094529 w 2800160"/>
              <a:gd name="connsiteY63" fmla="*/ 1216054 h 2425647"/>
              <a:gd name="connsiteX64" fmla="*/ 1923708 w 2800160"/>
              <a:gd name="connsiteY64" fmla="*/ 1512006 h 2425647"/>
              <a:gd name="connsiteX65" fmla="*/ 1752887 w 2800160"/>
              <a:gd name="connsiteY65" fmla="*/ 1807957 h 2425647"/>
              <a:gd name="connsiteX66" fmla="*/ 1582066 w 2800160"/>
              <a:gd name="connsiteY66" fmla="*/ 1512006 h 2425647"/>
              <a:gd name="connsiteX67" fmla="*/ 705628 w 2800160"/>
              <a:gd name="connsiteY67" fmla="*/ 1216054 h 2425647"/>
              <a:gd name="connsiteX68" fmla="*/ 1047269 w 2800160"/>
              <a:gd name="connsiteY68" fmla="*/ 1216054 h 2425647"/>
              <a:gd name="connsiteX69" fmla="*/ 1388911 w 2800160"/>
              <a:gd name="connsiteY69" fmla="*/ 1216054 h 2425647"/>
              <a:gd name="connsiteX70" fmla="*/ 1218090 w 2800160"/>
              <a:gd name="connsiteY70" fmla="*/ 1512006 h 2425647"/>
              <a:gd name="connsiteX71" fmla="*/ 1047269 w 2800160"/>
              <a:gd name="connsiteY71" fmla="*/ 1807957 h 2425647"/>
              <a:gd name="connsiteX72" fmla="*/ 876449 w 2800160"/>
              <a:gd name="connsiteY72" fmla="*/ 1512006 h 2425647"/>
              <a:gd name="connsiteX73" fmla="*/ 1752887 w 2800160"/>
              <a:gd name="connsiteY73" fmla="*/ 611254 h 2425647"/>
              <a:gd name="connsiteX74" fmla="*/ 1923708 w 2800160"/>
              <a:gd name="connsiteY74" fmla="*/ 907205 h 2425647"/>
              <a:gd name="connsiteX75" fmla="*/ 2094529 w 2800160"/>
              <a:gd name="connsiteY75" fmla="*/ 1203155 h 2425647"/>
              <a:gd name="connsiteX76" fmla="*/ 1752887 w 2800160"/>
              <a:gd name="connsiteY76" fmla="*/ 1203155 h 2425647"/>
              <a:gd name="connsiteX77" fmla="*/ 1411246 w 2800160"/>
              <a:gd name="connsiteY77" fmla="*/ 1203155 h 2425647"/>
              <a:gd name="connsiteX78" fmla="*/ 1582066 w 2800160"/>
              <a:gd name="connsiteY78" fmla="*/ 907205 h 2425647"/>
              <a:gd name="connsiteX79" fmla="*/ 1047274 w 2800160"/>
              <a:gd name="connsiteY79" fmla="*/ 611253 h 2425647"/>
              <a:gd name="connsiteX80" fmla="*/ 1218094 w 2800160"/>
              <a:gd name="connsiteY80" fmla="*/ 907205 h 2425647"/>
              <a:gd name="connsiteX81" fmla="*/ 1388911 w 2800160"/>
              <a:gd name="connsiteY81" fmla="*/ 1203155 h 2425647"/>
              <a:gd name="connsiteX82" fmla="*/ 1047274 w 2800160"/>
              <a:gd name="connsiteY82" fmla="*/ 1203155 h 2425647"/>
              <a:gd name="connsiteX83" fmla="*/ 705632 w 2800160"/>
              <a:gd name="connsiteY83" fmla="*/ 1203155 h 2425647"/>
              <a:gd name="connsiteX84" fmla="*/ 876454 w 2800160"/>
              <a:gd name="connsiteY84" fmla="*/ 907205 h 2425647"/>
              <a:gd name="connsiteX85" fmla="*/ 1058438 w 2800160"/>
              <a:gd name="connsiteY85" fmla="*/ 604802 h 2425647"/>
              <a:gd name="connsiteX86" fmla="*/ 1400078 w 2800160"/>
              <a:gd name="connsiteY86" fmla="*/ 604802 h 2425647"/>
              <a:gd name="connsiteX87" fmla="*/ 1741719 w 2800160"/>
              <a:gd name="connsiteY87" fmla="*/ 604802 h 2425647"/>
              <a:gd name="connsiteX88" fmla="*/ 1570898 w 2800160"/>
              <a:gd name="connsiteY88" fmla="*/ 900754 h 2425647"/>
              <a:gd name="connsiteX89" fmla="*/ 1400078 w 2800160"/>
              <a:gd name="connsiteY89" fmla="*/ 1196706 h 2425647"/>
              <a:gd name="connsiteX90" fmla="*/ 1229258 w 2800160"/>
              <a:gd name="connsiteY90" fmla="*/ 900754 h 2425647"/>
              <a:gd name="connsiteX91" fmla="*/ 1400079 w 2800160"/>
              <a:gd name="connsiteY91" fmla="*/ 0 h 2425647"/>
              <a:gd name="connsiteX92" fmla="*/ 1570898 w 2800160"/>
              <a:gd name="connsiteY92" fmla="*/ 295952 h 2425647"/>
              <a:gd name="connsiteX93" fmla="*/ 1741719 w 2800160"/>
              <a:gd name="connsiteY93" fmla="*/ 591904 h 2425647"/>
              <a:gd name="connsiteX94" fmla="*/ 1400079 w 2800160"/>
              <a:gd name="connsiteY94" fmla="*/ 591904 h 2425647"/>
              <a:gd name="connsiteX95" fmla="*/ 1058442 w 2800160"/>
              <a:gd name="connsiteY95" fmla="*/ 591904 h 2425647"/>
              <a:gd name="connsiteX96" fmla="*/ 1229258 w 2800160"/>
              <a:gd name="connsiteY96" fmla="*/ 295952 h 2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00160" h="2425647">
                <a:moveTo>
                  <a:pt x="2458506" y="1833756"/>
                </a:moveTo>
                <a:lnTo>
                  <a:pt x="2629339" y="2129695"/>
                </a:lnTo>
                <a:lnTo>
                  <a:pt x="2800160" y="2425647"/>
                </a:lnTo>
                <a:lnTo>
                  <a:pt x="2458506" y="2425647"/>
                </a:lnTo>
                <a:lnTo>
                  <a:pt x="2116865" y="2425647"/>
                </a:lnTo>
                <a:lnTo>
                  <a:pt x="2287685" y="2129695"/>
                </a:lnTo>
                <a:close/>
                <a:moveTo>
                  <a:pt x="1752887" y="1833756"/>
                </a:moveTo>
                <a:lnTo>
                  <a:pt x="1923708" y="2129695"/>
                </a:lnTo>
                <a:lnTo>
                  <a:pt x="2094529" y="2425647"/>
                </a:lnTo>
                <a:lnTo>
                  <a:pt x="1752887" y="2425647"/>
                </a:lnTo>
                <a:lnTo>
                  <a:pt x="1411246" y="2425647"/>
                </a:lnTo>
                <a:lnTo>
                  <a:pt x="1582066" y="2129695"/>
                </a:lnTo>
                <a:close/>
                <a:moveTo>
                  <a:pt x="1047275" y="1833756"/>
                </a:moveTo>
                <a:lnTo>
                  <a:pt x="1218094" y="2129695"/>
                </a:lnTo>
                <a:lnTo>
                  <a:pt x="1388911" y="2425647"/>
                </a:lnTo>
                <a:lnTo>
                  <a:pt x="1047275" y="2425647"/>
                </a:lnTo>
                <a:lnTo>
                  <a:pt x="705635" y="2425647"/>
                </a:lnTo>
                <a:lnTo>
                  <a:pt x="705634" y="2425647"/>
                </a:lnTo>
                <a:lnTo>
                  <a:pt x="876454" y="2129695"/>
                </a:lnTo>
                <a:close/>
                <a:moveTo>
                  <a:pt x="341641" y="1833756"/>
                </a:moveTo>
                <a:lnTo>
                  <a:pt x="512462" y="2129695"/>
                </a:lnTo>
                <a:lnTo>
                  <a:pt x="683295" y="2425647"/>
                </a:lnTo>
                <a:lnTo>
                  <a:pt x="341641" y="2425647"/>
                </a:lnTo>
                <a:lnTo>
                  <a:pt x="0" y="2425647"/>
                </a:lnTo>
                <a:lnTo>
                  <a:pt x="170821" y="2129695"/>
                </a:lnTo>
                <a:close/>
                <a:moveTo>
                  <a:pt x="1764055" y="1827307"/>
                </a:moveTo>
                <a:lnTo>
                  <a:pt x="2105696" y="1827307"/>
                </a:lnTo>
                <a:lnTo>
                  <a:pt x="2447338" y="1827307"/>
                </a:lnTo>
                <a:lnTo>
                  <a:pt x="2276516" y="2123246"/>
                </a:lnTo>
                <a:lnTo>
                  <a:pt x="2105696" y="2419198"/>
                </a:lnTo>
                <a:lnTo>
                  <a:pt x="1934875" y="2123246"/>
                </a:lnTo>
                <a:close/>
                <a:moveTo>
                  <a:pt x="1058441" y="1827307"/>
                </a:moveTo>
                <a:lnTo>
                  <a:pt x="1400079" y="1827307"/>
                </a:lnTo>
                <a:lnTo>
                  <a:pt x="1741719" y="1827307"/>
                </a:lnTo>
                <a:lnTo>
                  <a:pt x="1570898" y="2123246"/>
                </a:lnTo>
                <a:lnTo>
                  <a:pt x="1400079" y="2419198"/>
                </a:lnTo>
                <a:lnTo>
                  <a:pt x="1229258" y="2123246"/>
                </a:lnTo>
                <a:close/>
                <a:moveTo>
                  <a:pt x="352805" y="1827307"/>
                </a:moveTo>
                <a:lnTo>
                  <a:pt x="694460" y="1827307"/>
                </a:lnTo>
                <a:lnTo>
                  <a:pt x="1036101" y="1827307"/>
                </a:lnTo>
                <a:lnTo>
                  <a:pt x="865280" y="2123246"/>
                </a:lnTo>
                <a:lnTo>
                  <a:pt x="694460" y="2419198"/>
                </a:lnTo>
                <a:lnTo>
                  <a:pt x="523626" y="2123246"/>
                </a:lnTo>
                <a:close/>
                <a:moveTo>
                  <a:pt x="2105696" y="1222504"/>
                </a:moveTo>
                <a:lnTo>
                  <a:pt x="2276516" y="1518455"/>
                </a:lnTo>
                <a:lnTo>
                  <a:pt x="2447338" y="1814407"/>
                </a:lnTo>
                <a:lnTo>
                  <a:pt x="2105696" y="1814407"/>
                </a:lnTo>
                <a:lnTo>
                  <a:pt x="1764055" y="1814407"/>
                </a:lnTo>
                <a:lnTo>
                  <a:pt x="1934875" y="1518455"/>
                </a:lnTo>
                <a:close/>
                <a:moveTo>
                  <a:pt x="1400079" y="1222504"/>
                </a:moveTo>
                <a:lnTo>
                  <a:pt x="1570898" y="1518455"/>
                </a:lnTo>
                <a:lnTo>
                  <a:pt x="1741719" y="1814407"/>
                </a:lnTo>
                <a:lnTo>
                  <a:pt x="1400079" y="1814407"/>
                </a:lnTo>
                <a:lnTo>
                  <a:pt x="1058442" y="1814407"/>
                </a:lnTo>
                <a:lnTo>
                  <a:pt x="1229258" y="1518455"/>
                </a:lnTo>
                <a:close/>
                <a:moveTo>
                  <a:pt x="694464" y="1222504"/>
                </a:moveTo>
                <a:lnTo>
                  <a:pt x="865286" y="1518455"/>
                </a:lnTo>
                <a:lnTo>
                  <a:pt x="1036106" y="1814407"/>
                </a:lnTo>
                <a:lnTo>
                  <a:pt x="694464" y="1814407"/>
                </a:lnTo>
                <a:lnTo>
                  <a:pt x="352811" y="1814407"/>
                </a:lnTo>
                <a:lnTo>
                  <a:pt x="523631" y="1518455"/>
                </a:lnTo>
                <a:close/>
                <a:moveTo>
                  <a:pt x="1411246" y="1216054"/>
                </a:moveTo>
                <a:lnTo>
                  <a:pt x="1752887" y="1216054"/>
                </a:lnTo>
                <a:lnTo>
                  <a:pt x="2094529" y="1216054"/>
                </a:lnTo>
                <a:lnTo>
                  <a:pt x="1923708" y="1512006"/>
                </a:lnTo>
                <a:lnTo>
                  <a:pt x="1752887" y="1807957"/>
                </a:lnTo>
                <a:lnTo>
                  <a:pt x="1582066" y="1512006"/>
                </a:lnTo>
                <a:close/>
                <a:moveTo>
                  <a:pt x="705628" y="1216054"/>
                </a:moveTo>
                <a:lnTo>
                  <a:pt x="1047269" y="1216054"/>
                </a:lnTo>
                <a:lnTo>
                  <a:pt x="1388911" y="1216054"/>
                </a:lnTo>
                <a:lnTo>
                  <a:pt x="1218090" y="1512006"/>
                </a:lnTo>
                <a:lnTo>
                  <a:pt x="1047269" y="1807957"/>
                </a:lnTo>
                <a:lnTo>
                  <a:pt x="876449" y="1512006"/>
                </a:lnTo>
                <a:close/>
                <a:moveTo>
                  <a:pt x="1752887" y="611254"/>
                </a:moveTo>
                <a:lnTo>
                  <a:pt x="1923708" y="907205"/>
                </a:lnTo>
                <a:lnTo>
                  <a:pt x="2094529" y="1203155"/>
                </a:lnTo>
                <a:lnTo>
                  <a:pt x="1752887" y="1203155"/>
                </a:lnTo>
                <a:lnTo>
                  <a:pt x="1411246" y="1203155"/>
                </a:lnTo>
                <a:lnTo>
                  <a:pt x="1582066" y="907205"/>
                </a:lnTo>
                <a:close/>
                <a:moveTo>
                  <a:pt x="1047274" y="611253"/>
                </a:moveTo>
                <a:lnTo>
                  <a:pt x="1218094" y="907205"/>
                </a:lnTo>
                <a:lnTo>
                  <a:pt x="1388911" y="1203155"/>
                </a:lnTo>
                <a:lnTo>
                  <a:pt x="1047274" y="1203155"/>
                </a:lnTo>
                <a:lnTo>
                  <a:pt x="705632" y="1203155"/>
                </a:lnTo>
                <a:lnTo>
                  <a:pt x="876454" y="907205"/>
                </a:lnTo>
                <a:close/>
                <a:moveTo>
                  <a:pt x="1058438" y="604802"/>
                </a:moveTo>
                <a:lnTo>
                  <a:pt x="1400078" y="604802"/>
                </a:lnTo>
                <a:lnTo>
                  <a:pt x="1741719" y="604802"/>
                </a:lnTo>
                <a:lnTo>
                  <a:pt x="1570898" y="900754"/>
                </a:lnTo>
                <a:lnTo>
                  <a:pt x="1400078" y="1196706"/>
                </a:lnTo>
                <a:lnTo>
                  <a:pt x="1229258" y="900754"/>
                </a:lnTo>
                <a:close/>
                <a:moveTo>
                  <a:pt x="1400079" y="0"/>
                </a:moveTo>
                <a:lnTo>
                  <a:pt x="1570898" y="295952"/>
                </a:lnTo>
                <a:lnTo>
                  <a:pt x="1741719" y="591904"/>
                </a:lnTo>
                <a:lnTo>
                  <a:pt x="1400079" y="591904"/>
                </a:lnTo>
                <a:lnTo>
                  <a:pt x="1058442" y="591904"/>
                </a:lnTo>
                <a:lnTo>
                  <a:pt x="1229258" y="295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970FE7C-7CA8-4BE1-BDEF-BFC940FA8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28313" y="1985522"/>
            <a:ext cx="2800160" cy="2425647"/>
          </a:xfrm>
          <a:custGeom>
            <a:avLst/>
            <a:gdLst>
              <a:gd name="connsiteX0" fmla="*/ 2458505 w 2800160"/>
              <a:gd name="connsiteY0" fmla="*/ 1833756 h 2425647"/>
              <a:gd name="connsiteX1" fmla="*/ 2629339 w 2800160"/>
              <a:gd name="connsiteY1" fmla="*/ 2129695 h 2425647"/>
              <a:gd name="connsiteX2" fmla="*/ 2800160 w 2800160"/>
              <a:gd name="connsiteY2" fmla="*/ 2425647 h 2425647"/>
              <a:gd name="connsiteX3" fmla="*/ 2458505 w 2800160"/>
              <a:gd name="connsiteY3" fmla="*/ 2425647 h 2425647"/>
              <a:gd name="connsiteX4" fmla="*/ 2116865 w 2800160"/>
              <a:gd name="connsiteY4" fmla="*/ 2425647 h 2425647"/>
              <a:gd name="connsiteX5" fmla="*/ 2287685 w 2800160"/>
              <a:gd name="connsiteY5" fmla="*/ 2129695 h 2425647"/>
              <a:gd name="connsiteX6" fmla="*/ 1752887 w 2800160"/>
              <a:gd name="connsiteY6" fmla="*/ 1833756 h 2425647"/>
              <a:gd name="connsiteX7" fmla="*/ 1923707 w 2800160"/>
              <a:gd name="connsiteY7" fmla="*/ 2129695 h 2425647"/>
              <a:gd name="connsiteX8" fmla="*/ 2094529 w 2800160"/>
              <a:gd name="connsiteY8" fmla="*/ 2425647 h 2425647"/>
              <a:gd name="connsiteX9" fmla="*/ 1752887 w 2800160"/>
              <a:gd name="connsiteY9" fmla="*/ 2425647 h 2425647"/>
              <a:gd name="connsiteX10" fmla="*/ 1411245 w 2800160"/>
              <a:gd name="connsiteY10" fmla="*/ 2425647 h 2425647"/>
              <a:gd name="connsiteX11" fmla="*/ 1582066 w 2800160"/>
              <a:gd name="connsiteY11" fmla="*/ 2129695 h 2425647"/>
              <a:gd name="connsiteX12" fmla="*/ 1047274 w 2800160"/>
              <a:gd name="connsiteY12" fmla="*/ 1833756 h 2425647"/>
              <a:gd name="connsiteX13" fmla="*/ 1218094 w 2800160"/>
              <a:gd name="connsiteY13" fmla="*/ 2129695 h 2425647"/>
              <a:gd name="connsiteX14" fmla="*/ 1388911 w 2800160"/>
              <a:gd name="connsiteY14" fmla="*/ 2425647 h 2425647"/>
              <a:gd name="connsiteX15" fmla="*/ 1047274 w 2800160"/>
              <a:gd name="connsiteY15" fmla="*/ 2425647 h 2425647"/>
              <a:gd name="connsiteX16" fmla="*/ 705635 w 2800160"/>
              <a:gd name="connsiteY16" fmla="*/ 2425647 h 2425647"/>
              <a:gd name="connsiteX17" fmla="*/ 705633 w 2800160"/>
              <a:gd name="connsiteY17" fmla="*/ 2425647 h 2425647"/>
              <a:gd name="connsiteX18" fmla="*/ 876454 w 2800160"/>
              <a:gd name="connsiteY18" fmla="*/ 2129695 h 2425647"/>
              <a:gd name="connsiteX19" fmla="*/ 341641 w 2800160"/>
              <a:gd name="connsiteY19" fmla="*/ 1833756 h 2425647"/>
              <a:gd name="connsiteX20" fmla="*/ 512462 w 2800160"/>
              <a:gd name="connsiteY20" fmla="*/ 2129695 h 2425647"/>
              <a:gd name="connsiteX21" fmla="*/ 683295 w 2800160"/>
              <a:gd name="connsiteY21" fmla="*/ 2425647 h 2425647"/>
              <a:gd name="connsiteX22" fmla="*/ 341641 w 2800160"/>
              <a:gd name="connsiteY22" fmla="*/ 2425647 h 2425647"/>
              <a:gd name="connsiteX23" fmla="*/ 0 w 2800160"/>
              <a:gd name="connsiteY23" fmla="*/ 2425647 h 2425647"/>
              <a:gd name="connsiteX24" fmla="*/ 170821 w 2800160"/>
              <a:gd name="connsiteY24" fmla="*/ 2129695 h 2425647"/>
              <a:gd name="connsiteX25" fmla="*/ 1764055 w 2800160"/>
              <a:gd name="connsiteY25" fmla="*/ 1827307 h 2425647"/>
              <a:gd name="connsiteX26" fmla="*/ 2105695 w 2800160"/>
              <a:gd name="connsiteY26" fmla="*/ 1827307 h 2425647"/>
              <a:gd name="connsiteX27" fmla="*/ 2447338 w 2800160"/>
              <a:gd name="connsiteY27" fmla="*/ 1827307 h 2425647"/>
              <a:gd name="connsiteX28" fmla="*/ 2276516 w 2800160"/>
              <a:gd name="connsiteY28" fmla="*/ 2123246 h 2425647"/>
              <a:gd name="connsiteX29" fmla="*/ 2105695 w 2800160"/>
              <a:gd name="connsiteY29" fmla="*/ 2419198 h 2425647"/>
              <a:gd name="connsiteX30" fmla="*/ 1934875 w 2800160"/>
              <a:gd name="connsiteY30" fmla="*/ 2123246 h 2425647"/>
              <a:gd name="connsiteX31" fmla="*/ 1058441 w 2800160"/>
              <a:gd name="connsiteY31" fmla="*/ 1827307 h 2425647"/>
              <a:gd name="connsiteX32" fmla="*/ 1400079 w 2800160"/>
              <a:gd name="connsiteY32" fmla="*/ 1827307 h 2425647"/>
              <a:gd name="connsiteX33" fmla="*/ 1741719 w 2800160"/>
              <a:gd name="connsiteY33" fmla="*/ 1827307 h 2425647"/>
              <a:gd name="connsiteX34" fmla="*/ 1570898 w 2800160"/>
              <a:gd name="connsiteY34" fmla="*/ 2123246 h 2425647"/>
              <a:gd name="connsiteX35" fmla="*/ 1400079 w 2800160"/>
              <a:gd name="connsiteY35" fmla="*/ 2419198 h 2425647"/>
              <a:gd name="connsiteX36" fmla="*/ 1229258 w 2800160"/>
              <a:gd name="connsiteY36" fmla="*/ 2123246 h 2425647"/>
              <a:gd name="connsiteX37" fmla="*/ 352805 w 2800160"/>
              <a:gd name="connsiteY37" fmla="*/ 1827307 h 2425647"/>
              <a:gd name="connsiteX38" fmla="*/ 694459 w 2800160"/>
              <a:gd name="connsiteY38" fmla="*/ 1827307 h 2425647"/>
              <a:gd name="connsiteX39" fmla="*/ 1036101 w 2800160"/>
              <a:gd name="connsiteY39" fmla="*/ 1827307 h 2425647"/>
              <a:gd name="connsiteX40" fmla="*/ 865280 w 2800160"/>
              <a:gd name="connsiteY40" fmla="*/ 2123246 h 2425647"/>
              <a:gd name="connsiteX41" fmla="*/ 694459 w 2800160"/>
              <a:gd name="connsiteY41" fmla="*/ 2419198 h 2425647"/>
              <a:gd name="connsiteX42" fmla="*/ 523626 w 2800160"/>
              <a:gd name="connsiteY42" fmla="*/ 2123246 h 2425647"/>
              <a:gd name="connsiteX43" fmla="*/ 2105695 w 2800160"/>
              <a:gd name="connsiteY43" fmla="*/ 1222504 h 2425647"/>
              <a:gd name="connsiteX44" fmla="*/ 2276516 w 2800160"/>
              <a:gd name="connsiteY44" fmla="*/ 1518455 h 2425647"/>
              <a:gd name="connsiteX45" fmla="*/ 2447338 w 2800160"/>
              <a:gd name="connsiteY45" fmla="*/ 1814407 h 2425647"/>
              <a:gd name="connsiteX46" fmla="*/ 2105695 w 2800160"/>
              <a:gd name="connsiteY46" fmla="*/ 1814407 h 2425647"/>
              <a:gd name="connsiteX47" fmla="*/ 1764055 w 2800160"/>
              <a:gd name="connsiteY47" fmla="*/ 1814407 h 2425647"/>
              <a:gd name="connsiteX48" fmla="*/ 1934875 w 2800160"/>
              <a:gd name="connsiteY48" fmla="*/ 1518455 h 2425647"/>
              <a:gd name="connsiteX49" fmla="*/ 1400079 w 2800160"/>
              <a:gd name="connsiteY49" fmla="*/ 1222504 h 2425647"/>
              <a:gd name="connsiteX50" fmla="*/ 1570898 w 2800160"/>
              <a:gd name="connsiteY50" fmla="*/ 1518455 h 2425647"/>
              <a:gd name="connsiteX51" fmla="*/ 1741719 w 2800160"/>
              <a:gd name="connsiteY51" fmla="*/ 1814407 h 2425647"/>
              <a:gd name="connsiteX52" fmla="*/ 1400079 w 2800160"/>
              <a:gd name="connsiteY52" fmla="*/ 1814407 h 2425647"/>
              <a:gd name="connsiteX53" fmla="*/ 1058442 w 2800160"/>
              <a:gd name="connsiteY53" fmla="*/ 1814407 h 2425647"/>
              <a:gd name="connsiteX54" fmla="*/ 1229258 w 2800160"/>
              <a:gd name="connsiteY54" fmla="*/ 1518455 h 2425647"/>
              <a:gd name="connsiteX55" fmla="*/ 694463 w 2800160"/>
              <a:gd name="connsiteY55" fmla="*/ 1222504 h 2425647"/>
              <a:gd name="connsiteX56" fmla="*/ 865286 w 2800160"/>
              <a:gd name="connsiteY56" fmla="*/ 1518455 h 2425647"/>
              <a:gd name="connsiteX57" fmla="*/ 1036106 w 2800160"/>
              <a:gd name="connsiteY57" fmla="*/ 1814407 h 2425647"/>
              <a:gd name="connsiteX58" fmla="*/ 694463 w 2800160"/>
              <a:gd name="connsiteY58" fmla="*/ 1814407 h 2425647"/>
              <a:gd name="connsiteX59" fmla="*/ 352810 w 2800160"/>
              <a:gd name="connsiteY59" fmla="*/ 1814407 h 2425647"/>
              <a:gd name="connsiteX60" fmla="*/ 523631 w 2800160"/>
              <a:gd name="connsiteY60" fmla="*/ 1518455 h 2425647"/>
              <a:gd name="connsiteX61" fmla="*/ 1411245 w 2800160"/>
              <a:gd name="connsiteY61" fmla="*/ 1216054 h 2425647"/>
              <a:gd name="connsiteX62" fmla="*/ 1752887 w 2800160"/>
              <a:gd name="connsiteY62" fmla="*/ 1216054 h 2425647"/>
              <a:gd name="connsiteX63" fmla="*/ 2094529 w 2800160"/>
              <a:gd name="connsiteY63" fmla="*/ 1216054 h 2425647"/>
              <a:gd name="connsiteX64" fmla="*/ 1923707 w 2800160"/>
              <a:gd name="connsiteY64" fmla="*/ 1512006 h 2425647"/>
              <a:gd name="connsiteX65" fmla="*/ 1752887 w 2800160"/>
              <a:gd name="connsiteY65" fmla="*/ 1807957 h 2425647"/>
              <a:gd name="connsiteX66" fmla="*/ 1582066 w 2800160"/>
              <a:gd name="connsiteY66" fmla="*/ 1512006 h 2425647"/>
              <a:gd name="connsiteX67" fmla="*/ 705628 w 2800160"/>
              <a:gd name="connsiteY67" fmla="*/ 1216054 h 2425647"/>
              <a:gd name="connsiteX68" fmla="*/ 1047269 w 2800160"/>
              <a:gd name="connsiteY68" fmla="*/ 1216054 h 2425647"/>
              <a:gd name="connsiteX69" fmla="*/ 1388910 w 2800160"/>
              <a:gd name="connsiteY69" fmla="*/ 1216054 h 2425647"/>
              <a:gd name="connsiteX70" fmla="*/ 1218089 w 2800160"/>
              <a:gd name="connsiteY70" fmla="*/ 1512006 h 2425647"/>
              <a:gd name="connsiteX71" fmla="*/ 1047269 w 2800160"/>
              <a:gd name="connsiteY71" fmla="*/ 1807957 h 2425647"/>
              <a:gd name="connsiteX72" fmla="*/ 876449 w 2800160"/>
              <a:gd name="connsiteY72" fmla="*/ 1512006 h 2425647"/>
              <a:gd name="connsiteX73" fmla="*/ 1752887 w 2800160"/>
              <a:gd name="connsiteY73" fmla="*/ 611254 h 2425647"/>
              <a:gd name="connsiteX74" fmla="*/ 1923707 w 2800160"/>
              <a:gd name="connsiteY74" fmla="*/ 907205 h 2425647"/>
              <a:gd name="connsiteX75" fmla="*/ 2094529 w 2800160"/>
              <a:gd name="connsiteY75" fmla="*/ 1203155 h 2425647"/>
              <a:gd name="connsiteX76" fmla="*/ 1752887 w 2800160"/>
              <a:gd name="connsiteY76" fmla="*/ 1203155 h 2425647"/>
              <a:gd name="connsiteX77" fmla="*/ 1411245 w 2800160"/>
              <a:gd name="connsiteY77" fmla="*/ 1203155 h 2425647"/>
              <a:gd name="connsiteX78" fmla="*/ 1582066 w 2800160"/>
              <a:gd name="connsiteY78" fmla="*/ 907205 h 2425647"/>
              <a:gd name="connsiteX79" fmla="*/ 1047274 w 2800160"/>
              <a:gd name="connsiteY79" fmla="*/ 611253 h 2425647"/>
              <a:gd name="connsiteX80" fmla="*/ 1218094 w 2800160"/>
              <a:gd name="connsiteY80" fmla="*/ 907205 h 2425647"/>
              <a:gd name="connsiteX81" fmla="*/ 1388911 w 2800160"/>
              <a:gd name="connsiteY81" fmla="*/ 1203155 h 2425647"/>
              <a:gd name="connsiteX82" fmla="*/ 1047274 w 2800160"/>
              <a:gd name="connsiteY82" fmla="*/ 1203155 h 2425647"/>
              <a:gd name="connsiteX83" fmla="*/ 705632 w 2800160"/>
              <a:gd name="connsiteY83" fmla="*/ 1203155 h 2425647"/>
              <a:gd name="connsiteX84" fmla="*/ 876453 w 2800160"/>
              <a:gd name="connsiteY84" fmla="*/ 907205 h 2425647"/>
              <a:gd name="connsiteX85" fmla="*/ 1058438 w 2800160"/>
              <a:gd name="connsiteY85" fmla="*/ 604802 h 2425647"/>
              <a:gd name="connsiteX86" fmla="*/ 1400078 w 2800160"/>
              <a:gd name="connsiteY86" fmla="*/ 604802 h 2425647"/>
              <a:gd name="connsiteX87" fmla="*/ 1741719 w 2800160"/>
              <a:gd name="connsiteY87" fmla="*/ 604802 h 2425647"/>
              <a:gd name="connsiteX88" fmla="*/ 1570898 w 2800160"/>
              <a:gd name="connsiteY88" fmla="*/ 900754 h 2425647"/>
              <a:gd name="connsiteX89" fmla="*/ 1400078 w 2800160"/>
              <a:gd name="connsiteY89" fmla="*/ 1196706 h 2425647"/>
              <a:gd name="connsiteX90" fmla="*/ 1229258 w 2800160"/>
              <a:gd name="connsiteY90" fmla="*/ 900754 h 2425647"/>
              <a:gd name="connsiteX91" fmla="*/ 1400079 w 2800160"/>
              <a:gd name="connsiteY91" fmla="*/ 0 h 2425647"/>
              <a:gd name="connsiteX92" fmla="*/ 1570898 w 2800160"/>
              <a:gd name="connsiteY92" fmla="*/ 295952 h 2425647"/>
              <a:gd name="connsiteX93" fmla="*/ 1741719 w 2800160"/>
              <a:gd name="connsiteY93" fmla="*/ 591904 h 2425647"/>
              <a:gd name="connsiteX94" fmla="*/ 1400079 w 2800160"/>
              <a:gd name="connsiteY94" fmla="*/ 591904 h 2425647"/>
              <a:gd name="connsiteX95" fmla="*/ 1058442 w 2800160"/>
              <a:gd name="connsiteY95" fmla="*/ 591904 h 2425647"/>
              <a:gd name="connsiteX96" fmla="*/ 1229258 w 2800160"/>
              <a:gd name="connsiteY96" fmla="*/ 295952 h 2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00160" h="2425647">
                <a:moveTo>
                  <a:pt x="2458505" y="1833756"/>
                </a:moveTo>
                <a:lnTo>
                  <a:pt x="2629339" y="2129695"/>
                </a:lnTo>
                <a:lnTo>
                  <a:pt x="2800160" y="2425647"/>
                </a:lnTo>
                <a:lnTo>
                  <a:pt x="2458505" y="2425647"/>
                </a:lnTo>
                <a:lnTo>
                  <a:pt x="2116865" y="2425647"/>
                </a:lnTo>
                <a:lnTo>
                  <a:pt x="2287685" y="2129695"/>
                </a:lnTo>
                <a:close/>
                <a:moveTo>
                  <a:pt x="1752887" y="1833756"/>
                </a:moveTo>
                <a:lnTo>
                  <a:pt x="1923707" y="2129695"/>
                </a:lnTo>
                <a:lnTo>
                  <a:pt x="2094529" y="2425647"/>
                </a:lnTo>
                <a:lnTo>
                  <a:pt x="1752887" y="2425647"/>
                </a:lnTo>
                <a:lnTo>
                  <a:pt x="1411245" y="2425647"/>
                </a:lnTo>
                <a:lnTo>
                  <a:pt x="1582066" y="2129695"/>
                </a:lnTo>
                <a:close/>
                <a:moveTo>
                  <a:pt x="1047274" y="1833756"/>
                </a:moveTo>
                <a:lnTo>
                  <a:pt x="1218094" y="2129695"/>
                </a:lnTo>
                <a:lnTo>
                  <a:pt x="1388911" y="2425647"/>
                </a:lnTo>
                <a:lnTo>
                  <a:pt x="1047274" y="2425647"/>
                </a:lnTo>
                <a:lnTo>
                  <a:pt x="705635" y="2425647"/>
                </a:lnTo>
                <a:lnTo>
                  <a:pt x="705633" y="2425647"/>
                </a:lnTo>
                <a:lnTo>
                  <a:pt x="876454" y="2129695"/>
                </a:lnTo>
                <a:close/>
                <a:moveTo>
                  <a:pt x="341641" y="1833756"/>
                </a:moveTo>
                <a:lnTo>
                  <a:pt x="512462" y="2129695"/>
                </a:lnTo>
                <a:lnTo>
                  <a:pt x="683295" y="2425647"/>
                </a:lnTo>
                <a:lnTo>
                  <a:pt x="341641" y="2425647"/>
                </a:lnTo>
                <a:lnTo>
                  <a:pt x="0" y="2425647"/>
                </a:lnTo>
                <a:lnTo>
                  <a:pt x="170821" y="2129695"/>
                </a:lnTo>
                <a:close/>
                <a:moveTo>
                  <a:pt x="1764055" y="1827307"/>
                </a:moveTo>
                <a:lnTo>
                  <a:pt x="2105695" y="1827307"/>
                </a:lnTo>
                <a:lnTo>
                  <a:pt x="2447338" y="1827307"/>
                </a:lnTo>
                <a:lnTo>
                  <a:pt x="2276516" y="2123246"/>
                </a:lnTo>
                <a:lnTo>
                  <a:pt x="2105695" y="2419198"/>
                </a:lnTo>
                <a:lnTo>
                  <a:pt x="1934875" y="2123246"/>
                </a:lnTo>
                <a:close/>
                <a:moveTo>
                  <a:pt x="1058441" y="1827307"/>
                </a:moveTo>
                <a:lnTo>
                  <a:pt x="1400079" y="1827307"/>
                </a:lnTo>
                <a:lnTo>
                  <a:pt x="1741719" y="1827307"/>
                </a:lnTo>
                <a:lnTo>
                  <a:pt x="1570898" y="2123246"/>
                </a:lnTo>
                <a:lnTo>
                  <a:pt x="1400079" y="2419198"/>
                </a:lnTo>
                <a:lnTo>
                  <a:pt x="1229258" y="2123246"/>
                </a:lnTo>
                <a:close/>
                <a:moveTo>
                  <a:pt x="352805" y="1827307"/>
                </a:moveTo>
                <a:lnTo>
                  <a:pt x="694459" y="1827307"/>
                </a:lnTo>
                <a:lnTo>
                  <a:pt x="1036101" y="1827307"/>
                </a:lnTo>
                <a:lnTo>
                  <a:pt x="865280" y="2123246"/>
                </a:lnTo>
                <a:lnTo>
                  <a:pt x="694459" y="2419198"/>
                </a:lnTo>
                <a:lnTo>
                  <a:pt x="523626" y="2123246"/>
                </a:lnTo>
                <a:close/>
                <a:moveTo>
                  <a:pt x="2105695" y="1222504"/>
                </a:moveTo>
                <a:lnTo>
                  <a:pt x="2276516" y="1518455"/>
                </a:lnTo>
                <a:lnTo>
                  <a:pt x="2447338" y="1814407"/>
                </a:lnTo>
                <a:lnTo>
                  <a:pt x="2105695" y="1814407"/>
                </a:lnTo>
                <a:lnTo>
                  <a:pt x="1764055" y="1814407"/>
                </a:lnTo>
                <a:lnTo>
                  <a:pt x="1934875" y="1518455"/>
                </a:lnTo>
                <a:close/>
                <a:moveTo>
                  <a:pt x="1400079" y="1222504"/>
                </a:moveTo>
                <a:lnTo>
                  <a:pt x="1570898" y="1518455"/>
                </a:lnTo>
                <a:lnTo>
                  <a:pt x="1741719" y="1814407"/>
                </a:lnTo>
                <a:lnTo>
                  <a:pt x="1400079" y="1814407"/>
                </a:lnTo>
                <a:lnTo>
                  <a:pt x="1058442" y="1814407"/>
                </a:lnTo>
                <a:lnTo>
                  <a:pt x="1229258" y="1518455"/>
                </a:lnTo>
                <a:close/>
                <a:moveTo>
                  <a:pt x="694463" y="1222504"/>
                </a:moveTo>
                <a:lnTo>
                  <a:pt x="865286" y="1518455"/>
                </a:lnTo>
                <a:lnTo>
                  <a:pt x="1036106" y="1814407"/>
                </a:lnTo>
                <a:lnTo>
                  <a:pt x="694463" y="1814407"/>
                </a:lnTo>
                <a:lnTo>
                  <a:pt x="352810" y="1814407"/>
                </a:lnTo>
                <a:lnTo>
                  <a:pt x="523631" y="1518455"/>
                </a:lnTo>
                <a:close/>
                <a:moveTo>
                  <a:pt x="1411245" y="1216054"/>
                </a:moveTo>
                <a:lnTo>
                  <a:pt x="1752887" y="1216054"/>
                </a:lnTo>
                <a:lnTo>
                  <a:pt x="2094529" y="1216054"/>
                </a:lnTo>
                <a:lnTo>
                  <a:pt x="1923707" y="1512006"/>
                </a:lnTo>
                <a:lnTo>
                  <a:pt x="1752887" y="1807957"/>
                </a:lnTo>
                <a:lnTo>
                  <a:pt x="1582066" y="1512006"/>
                </a:lnTo>
                <a:close/>
                <a:moveTo>
                  <a:pt x="705628" y="1216054"/>
                </a:moveTo>
                <a:lnTo>
                  <a:pt x="1047269" y="1216054"/>
                </a:lnTo>
                <a:lnTo>
                  <a:pt x="1388910" y="1216054"/>
                </a:lnTo>
                <a:lnTo>
                  <a:pt x="1218089" y="1512006"/>
                </a:lnTo>
                <a:lnTo>
                  <a:pt x="1047269" y="1807957"/>
                </a:lnTo>
                <a:lnTo>
                  <a:pt x="876449" y="1512006"/>
                </a:lnTo>
                <a:close/>
                <a:moveTo>
                  <a:pt x="1752887" y="611254"/>
                </a:moveTo>
                <a:lnTo>
                  <a:pt x="1923707" y="907205"/>
                </a:lnTo>
                <a:lnTo>
                  <a:pt x="2094529" y="1203155"/>
                </a:lnTo>
                <a:lnTo>
                  <a:pt x="1752887" y="1203155"/>
                </a:lnTo>
                <a:lnTo>
                  <a:pt x="1411245" y="1203155"/>
                </a:lnTo>
                <a:lnTo>
                  <a:pt x="1582066" y="907205"/>
                </a:lnTo>
                <a:close/>
                <a:moveTo>
                  <a:pt x="1047274" y="611253"/>
                </a:moveTo>
                <a:lnTo>
                  <a:pt x="1218094" y="907205"/>
                </a:lnTo>
                <a:lnTo>
                  <a:pt x="1388911" y="1203155"/>
                </a:lnTo>
                <a:lnTo>
                  <a:pt x="1047274" y="1203155"/>
                </a:lnTo>
                <a:lnTo>
                  <a:pt x="705632" y="1203155"/>
                </a:lnTo>
                <a:lnTo>
                  <a:pt x="876453" y="907205"/>
                </a:lnTo>
                <a:close/>
                <a:moveTo>
                  <a:pt x="1058438" y="604802"/>
                </a:moveTo>
                <a:lnTo>
                  <a:pt x="1400078" y="604802"/>
                </a:lnTo>
                <a:lnTo>
                  <a:pt x="1741719" y="604802"/>
                </a:lnTo>
                <a:lnTo>
                  <a:pt x="1570898" y="900754"/>
                </a:lnTo>
                <a:lnTo>
                  <a:pt x="1400078" y="1196706"/>
                </a:lnTo>
                <a:lnTo>
                  <a:pt x="1229258" y="900754"/>
                </a:lnTo>
                <a:close/>
                <a:moveTo>
                  <a:pt x="1400079" y="0"/>
                </a:moveTo>
                <a:lnTo>
                  <a:pt x="1570898" y="295952"/>
                </a:lnTo>
                <a:lnTo>
                  <a:pt x="1741719" y="591904"/>
                </a:lnTo>
                <a:lnTo>
                  <a:pt x="1400079" y="591904"/>
                </a:lnTo>
                <a:lnTo>
                  <a:pt x="1058442" y="591904"/>
                </a:lnTo>
                <a:lnTo>
                  <a:pt x="1229258" y="295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01D8-09F4-433E-B3BF-1DC700571981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7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4C1B54-577E-4DE1-ABEB-9FAB5AD66E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92" y="1979792"/>
            <a:ext cx="2386758" cy="2387398"/>
          </a:xfrm>
          <a:custGeom>
            <a:avLst/>
            <a:gdLst>
              <a:gd name="connsiteX0" fmla="*/ 1541550 w 2386758"/>
              <a:gd name="connsiteY0" fmla="*/ 1809652 h 2387398"/>
              <a:gd name="connsiteX1" fmla="*/ 1710125 w 2386758"/>
              <a:gd name="connsiteY1" fmla="*/ 2101701 h 2387398"/>
              <a:gd name="connsiteX2" fmla="*/ 1784210 w 2386758"/>
              <a:gd name="connsiteY2" fmla="*/ 2230056 h 2387398"/>
              <a:gd name="connsiteX3" fmla="*/ 1762367 w 2386758"/>
              <a:gd name="connsiteY3" fmla="*/ 2243325 h 2387398"/>
              <a:gd name="connsiteX4" fmla="*/ 1254807 w 2386758"/>
              <a:gd name="connsiteY4" fmla="*/ 2385845 h 2387398"/>
              <a:gd name="connsiteX5" fmla="*/ 1208290 w 2386758"/>
              <a:gd name="connsiteY5" fmla="*/ 2387021 h 2387398"/>
              <a:gd name="connsiteX6" fmla="*/ 1372974 w 2386758"/>
              <a:gd name="connsiteY6" fmla="*/ 2101701 h 2387398"/>
              <a:gd name="connsiteX7" fmla="*/ 845212 w 2386758"/>
              <a:gd name="connsiteY7" fmla="*/ 1809652 h 2387398"/>
              <a:gd name="connsiteX8" fmla="*/ 1013786 w 2386758"/>
              <a:gd name="connsiteY8" fmla="*/ 2101701 h 2387398"/>
              <a:gd name="connsiteX9" fmla="*/ 1178467 w 2386758"/>
              <a:gd name="connsiteY9" fmla="*/ 2387021 h 2387398"/>
              <a:gd name="connsiteX10" fmla="*/ 1131952 w 2386758"/>
              <a:gd name="connsiteY10" fmla="*/ 2385845 h 2387398"/>
              <a:gd name="connsiteX11" fmla="*/ 624391 w 2386758"/>
              <a:gd name="connsiteY11" fmla="*/ 2243325 h 2387398"/>
              <a:gd name="connsiteX12" fmla="*/ 602551 w 2386758"/>
              <a:gd name="connsiteY12" fmla="*/ 2230057 h 2387398"/>
              <a:gd name="connsiteX13" fmla="*/ 676637 w 2386758"/>
              <a:gd name="connsiteY13" fmla="*/ 2101701 h 2387398"/>
              <a:gd name="connsiteX14" fmla="*/ 1552571 w 2386758"/>
              <a:gd name="connsiteY14" fmla="*/ 1803288 h 2387398"/>
              <a:gd name="connsiteX15" fmla="*/ 1889721 w 2386758"/>
              <a:gd name="connsiteY15" fmla="*/ 1803288 h 2387398"/>
              <a:gd name="connsiteX16" fmla="*/ 2218340 w 2386758"/>
              <a:gd name="connsiteY16" fmla="*/ 1803288 h 2387398"/>
              <a:gd name="connsiteX17" fmla="*/ 2183214 w 2386758"/>
              <a:gd name="connsiteY17" fmla="*/ 1861107 h 2387398"/>
              <a:gd name="connsiteX18" fmla="*/ 1860788 w 2386758"/>
              <a:gd name="connsiteY18" fmla="*/ 2183533 h 2387398"/>
              <a:gd name="connsiteX19" fmla="*/ 1795089 w 2386758"/>
              <a:gd name="connsiteY19" fmla="*/ 2223446 h 2387398"/>
              <a:gd name="connsiteX20" fmla="*/ 1721146 w 2386758"/>
              <a:gd name="connsiteY20" fmla="*/ 2095337 h 2387398"/>
              <a:gd name="connsiteX21" fmla="*/ 856232 w 2386758"/>
              <a:gd name="connsiteY21" fmla="*/ 1803288 h 2387398"/>
              <a:gd name="connsiteX22" fmla="*/ 1193379 w 2386758"/>
              <a:gd name="connsiteY22" fmla="*/ 1803288 h 2387398"/>
              <a:gd name="connsiteX23" fmla="*/ 1530529 w 2386758"/>
              <a:gd name="connsiteY23" fmla="*/ 1803288 h 2387398"/>
              <a:gd name="connsiteX24" fmla="*/ 1361953 w 2386758"/>
              <a:gd name="connsiteY24" fmla="*/ 2095337 h 2387398"/>
              <a:gd name="connsiteX25" fmla="*/ 1193379 w 2386758"/>
              <a:gd name="connsiteY25" fmla="*/ 2387398 h 2387398"/>
              <a:gd name="connsiteX26" fmla="*/ 1024804 w 2386758"/>
              <a:gd name="connsiteY26" fmla="*/ 2095337 h 2387398"/>
              <a:gd name="connsiteX27" fmla="*/ 168418 w 2386758"/>
              <a:gd name="connsiteY27" fmla="*/ 1803288 h 2387398"/>
              <a:gd name="connsiteX28" fmla="*/ 497035 w 2386758"/>
              <a:gd name="connsiteY28" fmla="*/ 1803288 h 2387398"/>
              <a:gd name="connsiteX29" fmla="*/ 834186 w 2386758"/>
              <a:gd name="connsiteY29" fmla="*/ 1803288 h 2387398"/>
              <a:gd name="connsiteX30" fmla="*/ 665610 w 2386758"/>
              <a:gd name="connsiteY30" fmla="*/ 2095337 h 2387398"/>
              <a:gd name="connsiteX31" fmla="*/ 591667 w 2386758"/>
              <a:gd name="connsiteY31" fmla="*/ 2223445 h 2387398"/>
              <a:gd name="connsiteX32" fmla="*/ 525970 w 2386758"/>
              <a:gd name="connsiteY32" fmla="*/ 2183533 h 2387398"/>
              <a:gd name="connsiteX33" fmla="*/ 203544 w 2386758"/>
              <a:gd name="connsiteY33" fmla="*/ 1861107 h 2387398"/>
              <a:gd name="connsiteX34" fmla="*/ 1889721 w 2386758"/>
              <a:gd name="connsiteY34" fmla="*/ 1206434 h 2387398"/>
              <a:gd name="connsiteX35" fmla="*/ 2058296 w 2386758"/>
              <a:gd name="connsiteY35" fmla="*/ 1498495 h 2387398"/>
              <a:gd name="connsiteX36" fmla="*/ 2226484 w 2386758"/>
              <a:gd name="connsiteY36" fmla="*/ 1789883 h 2387398"/>
              <a:gd name="connsiteX37" fmla="*/ 2226074 w 2386758"/>
              <a:gd name="connsiteY37" fmla="*/ 1790557 h 2387398"/>
              <a:gd name="connsiteX38" fmla="*/ 1889721 w 2386758"/>
              <a:gd name="connsiteY38" fmla="*/ 1790557 h 2387398"/>
              <a:gd name="connsiteX39" fmla="*/ 1552571 w 2386758"/>
              <a:gd name="connsiteY39" fmla="*/ 1790557 h 2387398"/>
              <a:gd name="connsiteX40" fmla="*/ 1721146 w 2386758"/>
              <a:gd name="connsiteY40" fmla="*/ 1498495 h 2387398"/>
              <a:gd name="connsiteX41" fmla="*/ 1193379 w 2386758"/>
              <a:gd name="connsiteY41" fmla="*/ 1206434 h 2387398"/>
              <a:gd name="connsiteX42" fmla="*/ 1361953 w 2386758"/>
              <a:gd name="connsiteY42" fmla="*/ 1498495 h 2387398"/>
              <a:gd name="connsiteX43" fmla="*/ 1530529 w 2386758"/>
              <a:gd name="connsiteY43" fmla="*/ 1790557 h 2387398"/>
              <a:gd name="connsiteX44" fmla="*/ 1193379 w 2386758"/>
              <a:gd name="connsiteY44" fmla="*/ 1790557 h 2387398"/>
              <a:gd name="connsiteX45" fmla="*/ 856233 w 2386758"/>
              <a:gd name="connsiteY45" fmla="*/ 1790557 h 2387398"/>
              <a:gd name="connsiteX46" fmla="*/ 1024804 w 2386758"/>
              <a:gd name="connsiteY46" fmla="*/ 1498495 h 2387398"/>
              <a:gd name="connsiteX47" fmla="*/ 497039 w 2386758"/>
              <a:gd name="connsiteY47" fmla="*/ 1206434 h 2387398"/>
              <a:gd name="connsiteX48" fmla="*/ 665616 w 2386758"/>
              <a:gd name="connsiteY48" fmla="*/ 1498495 h 2387398"/>
              <a:gd name="connsiteX49" fmla="*/ 834190 w 2386758"/>
              <a:gd name="connsiteY49" fmla="*/ 1790557 h 2387398"/>
              <a:gd name="connsiteX50" fmla="*/ 497039 w 2386758"/>
              <a:gd name="connsiteY50" fmla="*/ 1790557 h 2387398"/>
              <a:gd name="connsiteX51" fmla="*/ 160684 w 2386758"/>
              <a:gd name="connsiteY51" fmla="*/ 1790557 h 2387398"/>
              <a:gd name="connsiteX52" fmla="*/ 160270 w 2386758"/>
              <a:gd name="connsiteY52" fmla="*/ 1789876 h 2387398"/>
              <a:gd name="connsiteX53" fmla="*/ 328452 w 2386758"/>
              <a:gd name="connsiteY53" fmla="*/ 1498495 h 2387398"/>
              <a:gd name="connsiteX54" fmla="*/ 1900743 w 2386758"/>
              <a:gd name="connsiteY54" fmla="*/ 1200070 h 2387398"/>
              <a:gd name="connsiteX55" fmla="*/ 2237893 w 2386758"/>
              <a:gd name="connsiteY55" fmla="*/ 1200070 h 2387398"/>
              <a:gd name="connsiteX56" fmla="*/ 2386757 w 2386758"/>
              <a:gd name="connsiteY56" fmla="*/ 1200070 h 2387398"/>
              <a:gd name="connsiteX57" fmla="*/ 2380916 w 2386758"/>
              <a:gd name="connsiteY57" fmla="*/ 1315747 h 2387398"/>
              <a:gd name="connsiteX58" fmla="*/ 2243006 w 2386758"/>
              <a:gd name="connsiteY58" fmla="*/ 1762687 h 2387398"/>
              <a:gd name="connsiteX59" fmla="*/ 2234019 w 2386758"/>
              <a:gd name="connsiteY59" fmla="*/ 1777480 h 2387398"/>
              <a:gd name="connsiteX60" fmla="*/ 2069318 w 2386758"/>
              <a:gd name="connsiteY60" fmla="*/ 1492131 h 2387398"/>
              <a:gd name="connsiteX61" fmla="*/ 1204399 w 2386758"/>
              <a:gd name="connsiteY61" fmla="*/ 1200070 h 2387398"/>
              <a:gd name="connsiteX62" fmla="*/ 1541550 w 2386758"/>
              <a:gd name="connsiteY62" fmla="*/ 1200070 h 2387398"/>
              <a:gd name="connsiteX63" fmla="*/ 1878700 w 2386758"/>
              <a:gd name="connsiteY63" fmla="*/ 1200070 h 2387398"/>
              <a:gd name="connsiteX64" fmla="*/ 1710125 w 2386758"/>
              <a:gd name="connsiteY64" fmla="*/ 1492131 h 2387398"/>
              <a:gd name="connsiteX65" fmla="*/ 1541550 w 2386758"/>
              <a:gd name="connsiteY65" fmla="*/ 1784192 h 2387398"/>
              <a:gd name="connsiteX66" fmla="*/ 1372974 w 2386758"/>
              <a:gd name="connsiteY66" fmla="*/ 1492131 h 2387398"/>
              <a:gd name="connsiteX67" fmla="*/ 508056 w 2386758"/>
              <a:gd name="connsiteY67" fmla="*/ 1200070 h 2387398"/>
              <a:gd name="connsiteX68" fmla="*/ 845207 w 2386758"/>
              <a:gd name="connsiteY68" fmla="*/ 1200070 h 2387398"/>
              <a:gd name="connsiteX69" fmla="*/ 1182358 w 2386758"/>
              <a:gd name="connsiteY69" fmla="*/ 1200070 h 2387398"/>
              <a:gd name="connsiteX70" fmla="*/ 1013782 w 2386758"/>
              <a:gd name="connsiteY70" fmla="*/ 1492131 h 2387398"/>
              <a:gd name="connsiteX71" fmla="*/ 845207 w 2386758"/>
              <a:gd name="connsiteY71" fmla="*/ 1784192 h 2387398"/>
              <a:gd name="connsiteX72" fmla="*/ 676632 w 2386758"/>
              <a:gd name="connsiteY72" fmla="*/ 1492131 h 2387398"/>
              <a:gd name="connsiteX73" fmla="*/ 1 w 2386758"/>
              <a:gd name="connsiteY73" fmla="*/ 1200070 h 2387398"/>
              <a:gd name="connsiteX74" fmla="*/ 148853 w 2386758"/>
              <a:gd name="connsiteY74" fmla="*/ 1200070 h 2387398"/>
              <a:gd name="connsiteX75" fmla="*/ 486017 w 2386758"/>
              <a:gd name="connsiteY75" fmla="*/ 1200070 h 2387398"/>
              <a:gd name="connsiteX76" fmla="*/ 317428 w 2386758"/>
              <a:gd name="connsiteY76" fmla="*/ 1492131 h 2387398"/>
              <a:gd name="connsiteX77" fmla="*/ 152733 w 2386758"/>
              <a:gd name="connsiteY77" fmla="*/ 1777470 h 2387398"/>
              <a:gd name="connsiteX78" fmla="*/ 143752 w 2386758"/>
              <a:gd name="connsiteY78" fmla="*/ 1762687 h 2387398"/>
              <a:gd name="connsiteX79" fmla="*/ 5842 w 2386758"/>
              <a:gd name="connsiteY79" fmla="*/ 1315747 h 2387398"/>
              <a:gd name="connsiteX80" fmla="*/ 152731 w 2386758"/>
              <a:gd name="connsiteY80" fmla="*/ 609930 h 2387398"/>
              <a:gd name="connsiteX81" fmla="*/ 317432 w 2386758"/>
              <a:gd name="connsiteY81" fmla="*/ 895280 h 2387398"/>
              <a:gd name="connsiteX82" fmla="*/ 486020 w 2386758"/>
              <a:gd name="connsiteY82" fmla="*/ 1187340 h 2387398"/>
              <a:gd name="connsiteX83" fmla="*/ 486019 w 2386758"/>
              <a:gd name="connsiteY83" fmla="*/ 1187340 h 2387398"/>
              <a:gd name="connsiteX84" fmla="*/ 148858 w 2386758"/>
              <a:gd name="connsiteY84" fmla="*/ 1187340 h 2387398"/>
              <a:gd name="connsiteX85" fmla="*/ 148856 w 2386758"/>
              <a:gd name="connsiteY85" fmla="*/ 1187340 h 2387398"/>
              <a:gd name="connsiteX86" fmla="*/ 0 w 2386758"/>
              <a:gd name="connsiteY86" fmla="*/ 1187340 h 2387398"/>
              <a:gd name="connsiteX87" fmla="*/ 5842 w 2386758"/>
              <a:gd name="connsiteY87" fmla="*/ 1071649 h 2387398"/>
              <a:gd name="connsiteX88" fmla="*/ 143752 w 2386758"/>
              <a:gd name="connsiteY88" fmla="*/ 624710 h 2387398"/>
              <a:gd name="connsiteX89" fmla="*/ 2234023 w 2386758"/>
              <a:gd name="connsiteY89" fmla="*/ 609924 h 2387398"/>
              <a:gd name="connsiteX90" fmla="*/ 2243006 w 2386758"/>
              <a:gd name="connsiteY90" fmla="*/ 624710 h 2387398"/>
              <a:gd name="connsiteX91" fmla="*/ 2380916 w 2386758"/>
              <a:gd name="connsiteY91" fmla="*/ 1071649 h 2387398"/>
              <a:gd name="connsiteX92" fmla="*/ 2386758 w 2386758"/>
              <a:gd name="connsiteY92" fmla="*/ 1187340 h 2387398"/>
              <a:gd name="connsiteX93" fmla="*/ 2237893 w 2386758"/>
              <a:gd name="connsiteY93" fmla="*/ 1187340 h 2387398"/>
              <a:gd name="connsiteX94" fmla="*/ 1900743 w 2386758"/>
              <a:gd name="connsiteY94" fmla="*/ 1187340 h 2387398"/>
              <a:gd name="connsiteX95" fmla="*/ 2069318 w 2386758"/>
              <a:gd name="connsiteY95" fmla="*/ 895280 h 2387398"/>
              <a:gd name="connsiteX96" fmla="*/ 1541550 w 2386758"/>
              <a:gd name="connsiteY96" fmla="*/ 603219 h 2387398"/>
              <a:gd name="connsiteX97" fmla="*/ 1710125 w 2386758"/>
              <a:gd name="connsiteY97" fmla="*/ 895280 h 2387398"/>
              <a:gd name="connsiteX98" fmla="*/ 1878700 w 2386758"/>
              <a:gd name="connsiteY98" fmla="*/ 1187340 h 2387398"/>
              <a:gd name="connsiteX99" fmla="*/ 1541550 w 2386758"/>
              <a:gd name="connsiteY99" fmla="*/ 1187340 h 2387398"/>
              <a:gd name="connsiteX100" fmla="*/ 1204399 w 2386758"/>
              <a:gd name="connsiteY100" fmla="*/ 1187340 h 2387398"/>
              <a:gd name="connsiteX101" fmla="*/ 1372974 w 2386758"/>
              <a:gd name="connsiteY101" fmla="*/ 895280 h 2387398"/>
              <a:gd name="connsiteX102" fmla="*/ 845212 w 2386758"/>
              <a:gd name="connsiteY102" fmla="*/ 603218 h 2387398"/>
              <a:gd name="connsiteX103" fmla="*/ 1013786 w 2386758"/>
              <a:gd name="connsiteY103" fmla="*/ 895280 h 2387398"/>
              <a:gd name="connsiteX104" fmla="*/ 1182358 w 2386758"/>
              <a:gd name="connsiteY104" fmla="*/ 1187340 h 2387398"/>
              <a:gd name="connsiteX105" fmla="*/ 845212 w 2386758"/>
              <a:gd name="connsiteY105" fmla="*/ 1187340 h 2387398"/>
              <a:gd name="connsiteX106" fmla="*/ 508060 w 2386758"/>
              <a:gd name="connsiteY106" fmla="*/ 1187340 h 2387398"/>
              <a:gd name="connsiteX107" fmla="*/ 676637 w 2386758"/>
              <a:gd name="connsiteY107" fmla="*/ 895280 h 2387398"/>
              <a:gd name="connsiteX108" fmla="*/ 1552571 w 2386758"/>
              <a:gd name="connsiteY108" fmla="*/ 596853 h 2387398"/>
              <a:gd name="connsiteX109" fmla="*/ 1889721 w 2386758"/>
              <a:gd name="connsiteY109" fmla="*/ 596853 h 2387398"/>
              <a:gd name="connsiteX110" fmla="*/ 2226082 w 2386758"/>
              <a:gd name="connsiteY110" fmla="*/ 596853 h 2387398"/>
              <a:gd name="connsiteX111" fmla="*/ 2226487 w 2386758"/>
              <a:gd name="connsiteY111" fmla="*/ 597520 h 2387398"/>
              <a:gd name="connsiteX112" fmla="*/ 2058296 w 2386758"/>
              <a:gd name="connsiteY112" fmla="*/ 888914 h 2387398"/>
              <a:gd name="connsiteX113" fmla="*/ 1889721 w 2386758"/>
              <a:gd name="connsiteY113" fmla="*/ 1180975 h 2387398"/>
              <a:gd name="connsiteX114" fmla="*/ 1721146 w 2386758"/>
              <a:gd name="connsiteY114" fmla="*/ 888914 h 2387398"/>
              <a:gd name="connsiteX115" fmla="*/ 160676 w 2386758"/>
              <a:gd name="connsiteY115" fmla="*/ 596853 h 2387398"/>
              <a:gd name="connsiteX116" fmla="*/ 497038 w 2386758"/>
              <a:gd name="connsiteY116" fmla="*/ 596853 h 2387398"/>
              <a:gd name="connsiteX117" fmla="*/ 834188 w 2386758"/>
              <a:gd name="connsiteY117" fmla="*/ 596853 h 2387398"/>
              <a:gd name="connsiteX118" fmla="*/ 665613 w 2386758"/>
              <a:gd name="connsiteY118" fmla="*/ 888914 h 2387398"/>
              <a:gd name="connsiteX119" fmla="*/ 497038 w 2386758"/>
              <a:gd name="connsiteY119" fmla="*/ 1180975 h 2387398"/>
              <a:gd name="connsiteX120" fmla="*/ 328449 w 2386758"/>
              <a:gd name="connsiteY120" fmla="*/ 888914 h 2387398"/>
              <a:gd name="connsiteX121" fmla="*/ 160265 w 2386758"/>
              <a:gd name="connsiteY121" fmla="*/ 597530 h 2387398"/>
              <a:gd name="connsiteX122" fmla="*/ 856229 w 2386758"/>
              <a:gd name="connsiteY122" fmla="*/ 596852 h 2387398"/>
              <a:gd name="connsiteX123" fmla="*/ 1193379 w 2386758"/>
              <a:gd name="connsiteY123" fmla="*/ 596852 h 2387398"/>
              <a:gd name="connsiteX124" fmla="*/ 1530529 w 2386758"/>
              <a:gd name="connsiteY124" fmla="*/ 596852 h 2387398"/>
              <a:gd name="connsiteX125" fmla="*/ 1361953 w 2386758"/>
              <a:gd name="connsiteY125" fmla="*/ 888913 h 2387398"/>
              <a:gd name="connsiteX126" fmla="*/ 1193379 w 2386758"/>
              <a:gd name="connsiteY126" fmla="*/ 1180975 h 2387398"/>
              <a:gd name="connsiteX127" fmla="*/ 1024804 w 2386758"/>
              <a:gd name="connsiteY127" fmla="*/ 888913 h 2387398"/>
              <a:gd name="connsiteX128" fmla="*/ 1795090 w 2386758"/>
              <a:gd name="connsiteY128" fmla="*/ 163951 h 2387398"/>
              <a:gd name="connsiteX129" fmla="*/ 1860788 w 2386758"/>
              <a:gd name="connsiteY129" fmla="*/ 203863 h 2387398"/>
              <a:gd name="connsiteX130" fmla="*/ 2183214 w 2386758"/>
              <a:gd name="connsiteY130" fmla="*/ 526289 h 2387398"/>
              <a:gd name="connsiteX131" fmla="*/ 2218350 w 2386758"/>
              <a:gd name="connsiteY131" fmla="*/ 584125 h 2387398"/>
              <a:gd name="connsiteX132" fmla="*/ 1889721 w 2386758"/>
              <a:gd name="connsiteY132" fmla="*/ 584125 h 2387398"/>
              <a:gd name="connsiteX133" fmla="*/ 1552571 w 2386758"/>
              <a:gd name="connsiteY133" fmla="*/ 584125 h 2387398"/>
              <a:gd name="connsiteX134" fmla="*/ 1552571 w 2386758"/>
              <a:gd name="connsiteY134" fmla="*/ 584125 h 2387398"/>
              <a:gd name="connsiteX135" fmla="*/ 1552571 w 2386758"/>
              <a:gd name="connsiteY135" fmla="*/ 584125 h 2387398"/>
              <a:gd name="connsiteX136" fmla="*/ 1721146 w 2386758"/>
              <a:gd name="connsiteY136" fmla="*/ 292062 h 2387398"/>
              <a:gd name="connsiteX137" fmla="*/ 591672 w 2386758"/>
              <a:gd name="connsiteY137" fmla="*/ 163949 h 2387398"/>
              <a:gd name="connsiteX138" fmla="*/ 665619 w 2386758"/>
              <a:gd name="connsiteY138" fmla="*/ 292062 h 2387398"/>
              <a:gd name="connsiteX139" fmla="*/ 796649 w 2386758"/>
              <a:gd name="connsiteY139" fmla="*/ 519081 h 2387398"/>
              <a:gd name="connsiteX140" fmla="*/ 834190 w 2386758"/>
              <a:gd name="connsiteY140" fmla="*/ 584124 h 2387398"/>
              <a:gd name="connsiteX141" fmla="*/ 834190 w 2386758"/>
              <a:gd name="connsiteY141" fmla="*/ 584125 h 2387398"/>
              <a:gd name="connsiteX142" fmla="*/ 497042 w 2386758"/>
              <a:gd name="connsiteY142" fmla="*/ 584125 h 2387398"/>
              <a:gd name="connsiteX143" fmla="*/ 168408 w 2386758"/>
              <a:gd name="connsiteY143" fmla="*/ 584125 h 2387398"/>
              <a:gd name="connsiteX144" fmla="*/ 203544 w 2386758"/>
              <a:gd name="connsiteY144" fmla="*/ 526289 h 2387398"/>
              <a:gd name="connsiteX145" fmla="*/ 525970 w 2386758"/>
              <a:gd name="connsiteY145" fmla="*/ 203863 h 2387398"/>
              <a:gd name="connsiteX146" fmla="*/ 1208290 w 2386758"/>
              <a:gd name="connsiteY146" fmla="*/ 375 h 2387398"/>
              <a:gd name="connsiteX147" fmla="*/ 1254807 w 2386758"/>
              <a:gd name="connsiteY147" fmla="*/ 1552 h 2387398"/>
              <a:gd name="connsiteX148" fmla="*/ 1762367 w 2386758"/>
              <a:gd name="connsiteY148" fmla="*/ 144072 h 2387398"/>
              <a:gd name="connsiteX149" fmla="*/ 1784210 w 2386758"/>
              <a:gd name="connsiteY149" fmla="*/ 157341 h 2387398"/>
              <a:gd name="connsiteX150" fmla="*/ 1710125 w 2386758"/>
              <a:gd name="connsiteY150" fmla="*/ 285695 h 2387398"/>
              <a:gd name="connsiteX151" fmla="*/ 1541550 w 2386758"/>
              <a:gd name="connsiteY151" fmla="*/ 577757 h 2387398"/>
              <a:gd name="connsiteX152" fmla="*/ 1372974 w 2386758"/>
              <a:gd name="connsiteY152" fmla="*/ 285695 h 2387398"/>
              <a:gd name="connsiteX153" fmla="*/ 1178467 w 2386758"/>
              <a:gd name="connsiteY153" fmla="*/ 375 h 2387398"/>
              <a:gd name="connsiteX154" fmla="*/ 1013785 w 2386758"/>
              <a:gd name="connsiteY154" fmla="*/ 285696 h 2387398"/>
              <a:gd name="connsiteX155" fmla="*/ 845210 w 2386758"/>
              <a:gd name="connsiteY155" fmla="*/ 577758 h 2387398"/>
              <a:gd name="connsiteX156" fmla="*/ 676635 w 2386758"/>
              <a:gd name="connsiteY156" fmla="*/ 285696 h 2387398"/>
              <a:gd name="connsiteX157" fmla="*/ 602549 w 2386758"/>
              <a:gd name="connsiteY157" fmla="*/ 157341 h 2387398"/>
              <a:gd name="connsiteX158" fmla="*/ 624391 w 2386758"/>
              <a:gd name="connsiteY158" fmla="*/ 144072 h 2387398"/>
              <a:gd name="connsiteX159" fmla="*/ 1131952 w 2386758"/>
              <a:gd name="connsiteY159" fmla="*/ 1552 h 2387398"/>
              <a:gd name="connsiteX160" fmla="*/ 1193379 w 2386758"/>
              <a:gd name="connsiteY160" fmla="*/ 0 h 2387398"/>
              <a:gd name="connsiteX161" fmla="*/ 1361953 w 2386758"/>
              <a:gd name="connsiteY161" fmla="*/ 292061 h 2387398"/>
              <a:gd name="connsiteX162" fmla="*/ 1530529 w 2386758"/>
              <a:gd name="connsiteY162" fmla="*/ 584124 h 2387398"/>
              <a:gd name="connsiteX163" fmla="*/ 1193379 w 2386758"/>
              <a:gd name="connsiteY163" fmla="*/ 584124 h 2387398"/>
              <a:gd name="connsiteX164" fmla="*/ 856233 w 2386758"/>
              <a:gd name="connsiteY164" fmla="*/ 584124 h 2387398"/>
              <a:gd name="connsiteX165" fmla="*/ 1024804 w 2386758"/>
              <a:gd name="connsiteY165" fmla="*/ 292061 h 238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2386758" h="2387398">
                <a:moveTo>
                  <a:pt x="1541550" y="1809652"/>
                </a:moveTo>
                <a:lnTo>
                  <a:pt x="1710125" y="2101701"/>
                </a:lnTo>
                <a:lnTo>
                  <a:pt x="1784210" y="2230056"/>
                </a:lnTo>
                <a:lnTo>
                  <a:pt x="1762367" y="2243325"/>
                </a:lnTo>
                <a:cubicBezTo>
                  <a:pt x="1610142" y="2326019"/>
                  <a:pt x="1437918" y="2376563"/>
                  <a:pt x="1254807" y="2385845"/>
                </a:cubicBezTo>
                <a:lnTo>
                  <a:pt x="1208290" y="2387021"/>
                </a:lnTo>
                <a:lnTo>
                  <a:pt x="1372974" y="2101701"/>
                </a:lnTo>
                <a:close/>
                <a:moveTo>
                  <a:pt x="845212" y="1809652"/>
                </a:moveTo>
                <a:lnTo>
                  <a:pt x="1013786" y="2101701"/>
                </a:lnTo>
                <a:lnTo>
                  <a:pt x="1178467" y="2387021"/>
                </a:lnTo>
                <a:lnTo>
                  <a:pt x="1131952" y="2385845"/>
                </a:lnTo>
                <a:cubicBezTo>
                  <a:pt x="948841" y="2376563"/>
                  <a:pt x="776616" y="2326019"/>
                  <a:pt x="624391" y="2243325"/>
                </a:cubicBezTo>
                <a:lnTo>
                  <a:pt x="602551" y="2230057"/>
                </a:lnTo>
                <a:lnTo>
                  <a:pt x="676637" y="2101701"/>
                </a:lnTo>
                <a:close/>
                <a:moveTo>
                  <a:pt x="1552571" y="1803288"/>
                </a:moveTo>
                <a:lnTo>
                  <a:pt x="1889721" y="1803288"/>
                </a:lnTo>
                <a:lnTo>
                  <a:pt x="2218340" y="1803288"/>
                </a:lnTo>
                <a:lnTo>
                  <a:pt x="2183214" y="1861107"/>
                </a:lnTo>
                <a:cubicBezTo>
                  <a:pt x="2097407" y="1988118"/>
                  <a:pt x="1987799" y="2097727"/>
                  <a:pt x="1860788" y="2183533"/>
                </a:cubicBezTo>
                <a:lnTo>
                  <a:pt x="1795089" y="2223446"/>
                </a:lnTo>
                <a:lnTo>
                  <a:pt x="1721146" y="2095337"/>
                </a:lnTo>
                <a:close/>
                <a:moveTo>
                  <a:pt x="856232" y="1803288"/>
                </a:moveTo>
                <a:lnTo>
                  <a:pt x="1193379" y="1803288"/>
                </a:lnTo>
                <a:lnTo>
                  <a:pt x="1530529" y="1803288"/>
                </a:lnTo>
                <a:lnTo>
                  <a:pt x="1361953" y="2095337"/>
                </a:lnTo>
                <a:lnTo>
                  <a:pt x="1193379" y="2387398"/>
                </a:lnTo>
                <a:lnTo>
                  <a:pt x="1024804" y="2095337"/>
                </a:lnTo>
                <a:close/>
                <a:moveTo>
                  <a:pt x="168418" y="1803288"/>
                </a:moveTo>
                <a:lnTo>
                  <a:pt x="497035" y="1803288"/>
                </a:lnTo>
                <a:lnTo>
                  <a:pt x="834186" y="1803288"/>
                </a:lnTo>
                <a:lnTo>
                  <a:pt x="665610" y="2095337"/>
                </a:lnTo>
                <a:lnTo>
                  <a:pt x="591667" y="2223445"/>
                </a:lnTo>
                <a:lnTo>
                  <a:pt x="525970" y="2183533"/>
                </a:lnTo>
                <a:cubicBezTo>
                  <a:pt x="398959" y="2097727"/>
                  <a:pt x="289351" y="1988118"/>
                  <a:pt x="203544" y="1861107"/>
                </a:cubicBezTo>
                <a:close/>
                <a:moveTo>
                  <a:pt x="1889721" y="1206434"/>
                </a:moveTo>
                <a:lnTo>
                  <a:pt x="2058296" y="1498495"/>
                </a:lnTo>
                <a:lnTo>
                  <a:pt x="2226484" y="1789883"/>
                </a:lnTo>
                <a:lnTo>
                  <a:pt x="2226074" y="1790557"/>
                </a:lnTo>
                <a:lnTo>
                  <a:pt x="1889721" y="1790557"/>
                </a:lnTo>
                <a:lnTo>
                  <a:pt x="1552571" y="1790557"/>
                </a:lnTo>
                <a:lnTo>
                  <a:pt x="1721146" y="1498495"/>
                </a:lnTo>
                <a:close/>
                <a:moveTo>
                  <a:pt x="1193379" y="1206434"/>
                </a:moveTo>
                <a:lnTo>
                  <a:pt x="1361953" y="1498495"/>
                </a:lnTo>
                <a:lnTo>
                  <a:pt x="1530529" y="1790557"/>
                </a:lnTo>
                <a:lnTo>
                  <a:pt x="1193379" y="1790557"/>
                </a:lnTo>
                <a:lnTo>
                  <a:pt x="856233" y="1790557"/>
                </a:lnTo>
                <a:lnTo>
                  <a:pt x="1024804" y="1498495"/>
                </a:lnTo>
                <a:close/>
                <a:moveTo>
                  <a:pt x="497039" y="1206434"/>
                </a:moveTo>
                <a:lnTo>
                  <a:pt x="665616" y="1498495"/>
                </a:lnTo>
                <a:lnTo>
                  <a:pt x="834190" y="1790557"/>
                </a:lnTo>
                <a:lnTo>
                  <a:pt x="497039" y="1790557"/>
                </a:lnTo>
                <a:lnTo>
                  <a:pt x="160684" y="1790557"/>
                </a:lnTo>
                <a:lnTo>
                  <a:pt x="160270" y="1789876"/>
                </a:lnTo>
                <a:lnTo>
                  <a:pt x="328452" y="1498495"/>
                </a:lnTo>
                <a:close/>
                <a:moveTo>
                  <a:pt x="1900743" y="1200070"/>
                </a:moveTo>
                <a:lnTo>
                  <a:pt x="2237893" y="1200070"/>
                </a:lnTo>
                <a:lnTo>
                  <a:pt x="2386757" y="1200070"/>
                </a:lnTo>
                <a:lnTo>
                  <a:pt x="2380916" y="1315747"/>
                </a:lnTo>
                <a:cubicBezTo>
                  <a:pt x="2364615" y="1476262"/>
                  <a:pt x="2316511" y="1627375"/>
                  <a:pt x="2243006" y="1762687"/>
                </a:cubicBezTo>
                <a:lnTo>
                  <a:pt x="2234019" y="1777480"/>
                </a:lnTo>
                <a:lnTo>
                  <a:pt x="2069318" y="1492131"/>
                </a:lnTo>
                <a:close/>
                <a:moveTo>
                  <a:pt x="1204399" y="1200070"/>
                </a:moveTo>
                <a:lnTo>
                  <a:pt x="1541550" y="1200070"/>
                </a:lnTo>
                <a:lnTo>
                  <a:pt x="1878700" y="1200070"/>
                </a:lnTo>
                <a:lnTo>
                  <a:pt x="1710125" y="1492131"/>
                </a:lnTo>
                <a:lnTo>
                  <a:pt x="1541550" y="1784192"/>
                </a:lnTo>
                <a:lnTo>
                  <a:pt x="1372974" y="1492131"/>
                </a:lnTo>
                <a:close/>
                <a:moveTo>
                  <a:pt x="508056" y="1200070"/>
                </a:moveTo>
                <a:lnTo>
                  <a:pt x="845207" y="1200070"/>
                </a:lnTo>
                <a:lnTo>
                  <a:pt x="1182358" y="1200070"/>
                </a:lnTo>
                <a:lnTo>
                  <a:pt x="1013782" y="1492131"/>
                </a:lnTo>
                <a:lnTo>
                  <a:pt x="845207" y="1784192"/>
                </a:lnTo>
                <a:lnTo>
                  <a:pt x="676632" y="1492131"/>
                </a:lnTo>
                <a:close/>
                <a:moveTo>
                  <a:pt x="1" y="1200070"/>
                </a:moveTo>
                <a:lnTo>
                  <a:pt x="148853" y="1200070"/>
                </a:lnTo>
                <a:lnTo>
                  <a:pt x="486017" y="1200070"/>
                </a:lnTo>
                <a:lnTo>
                  <a:pt x="317428" y="1492131"/>
                </a:lnTo>
                <a:lnTo>
                  <a:pt x="152733" y="1777470"/>
                </a:lnTo>
                <a:lnTo>
                  <a:pt x="143752" y="1762687"/>
                </a:lnTo>
                <a:cubicBezTo>
                  <a:pt x="70247" y="1627375"/>
                  <a:pt x="22143" y="1476262"/>
                  <a:pt x="5842" y="1315747"/>
                </a:cubicBezTo>
                <a:close/>
                <a:moveTo>
                  <a:pt x="152731" y="609930"/>
                </a:moveTo>
                <a:lnTo>
                  <a:pt x="317432" y="895280"/>
                </a:lnTo>
                <a:lnTo>
                  <a:pt x="486020" y="1187340"/>
                </a:lnTo>
                <a:lnTo>
                  <a:pt x="486019" y="1187340"/>
                </a:lnTo>
                <a:lnTo>
                  <a:pt x="148858" y="1187340"/>
                </a:lnTo>
                <a:lnTo>
                  <a:pt x="148856" y="1187340"/>
                </a:lnTo>
                <a:lnTo>
                  <a:pt x="0" y="1187340"/>
                </a:lnTo>
                <a:lnTo>
                  <a:pt x="5842" y="1071649"/>
                </a:lnTo>
                <a:cubicBezTo>
                  <a:pt x="22143" y="911135"/>
                  <a:pt x="70247" y="760021"/>
                  <a:pt x="143752" y="624710"/>
                </a:cubicBezTo>
                <a:close/>
                <a:moveTo>
                  <a:pt x="2234023" y="609924"/>
                </a:moveTo>
                <a:lnTo>
                  <a:pt x="2243006" y="624710"/>
                </a:lnTo>
                <a:cubicBezTo>
                  <a:pt x="2316511" y="760021"/>
                  <a:pt x="2364615" y="911135"/>
                  <a:pt x="2380916" y="1071649"/>
                </a:cubicBezTo>
                <a:lnTo>
                  <a:pt x="2386758" y="1187340"/>
                </a:lnTo>
                <a:lnTo>
                  <a:pt x="2237893" y="1187340"/>
                </a:lnTo>
                <a:lnTo>
                  <a:pt x="1900743" y="1187340"/>
                </a:lnTo>
                <a:lnTo>
                  <a:pt x="2069318" y="895280"/>
                </a:lnTo>
                <a:close/>
                <a:moveTo>
                  <a:pt x="1541550" y="603219"/>
                </a:moveTo>
                <a:lnTo>
                  <a:pt x="1710125" y="895280"/>
                </a:lnTo>
                <a:lnTo>
                  <a:pt x="1878700" y="1187340"/>
                </a:lnTo>
                <a:lnTo>
                  <a:pt x="1541550" y="1187340"/>
                </a:lnTo>
                <a:lnTo>
                  <a:pt x="1204399" y="1187340"/>
                </a:lnTo>
                <a:lnTo>
                  <a:pt x="1372974" y="895280"/>
                </a:lnTo>
                <a:close/>
                <a:moveTo>
                  <a:pt x="845212" y="603218"/>
                </a:moveTo>
                <a:lnTo>
                  <a:pt x="1013786" y="895280"/>
                </a:lnTo>
                <a:lnTo>
                  <a:pt x="1182358" y="1187340"/>
                </a:lnTo>
                <a:lnTo>
                  <a:pt x="845212" y="1187340"/>
                </a:lnTo>
                <a:lnTo>
                  <a:pt x="508060" y="1187340"/>
                </a:lnTo>
                <a:lnTo>
                  <a:pt x="676637" y="895280"/>
                </a:lnTo>
                <a:close/>
                <a:moveTo>
                  <a:pt x="1552571" y="596853"/>
                </a:moveTo>
                <a:lnTo>
                  <a:pt x="1889721" y="596853"/>
                </a:lnTo>
                <a:lnTo>
                  <a:pt x="2226082" y="596853"/>
                </a:lnTo>
                <a:lnTo>
                  <a:pt x="2226487" y="597520"/>
                </a:lnTo>
                <a:lnTo>
                  <a:pt x="2058296" y="888914"/>
                </a:lnTo>
                <a:lnTo>
                  <a:pt x="1889721" y="1180975"/>
                </a:lnTo>
                <a:lnTo>
                  <a:pt x="1721146" y="888914"/>
                </a:lnTo>
                <a:close/>
                <a:moveTo>
                  <a:pt x="160676" y="596853"/>
                </a:moveTo>
                <a:lnTo>
                  <a:pt x="497038" y="596853"/>
                </a:lnTo>
                <a:lnTo>
                  <a:pt x="834188" y="596853"/>
                </a:lnTo>
                <a:lnTo>
                  <a:pt x="665613" y="888914"/>
                </a:lnTo>
                <a:lnTo>
                  <a:pt x="497038" y="1180975"/>
                </a:lnTo>
                <a:lnTo>
                  <a:pt x="328449" y="888914"/>
                </a:lnTo>
                <a:lnTo>
                  <a:pt x="160265" y="597530"/>
                </a:lnTo>
                <a:close/>
                <a:moveTo>
                  <a:pt x="856229" y="596852"/>
                </a:moveTo>
                <a:lnTo>
                  <a:pt x="1193379" y="596852"/>
                </a:lnTo>
                <a:lnTo>
                  <a:pt x="1530529" y="596852"/>
                </a:lnTo>
                <a:lnTo>
                  <a:pt x="1361953" y="888913"/>
                </a:lnTo>
                <a:lnTo>
                  <a:pt x="1193379" y="1180975"/>
                </a:lnTo>
                <a:lnTo>
                  <a:pt x="1024804" y="888913"/>
                </a:lnTo>
                <a:close/>
                <a:moveTo>
                  <a:pt x="1795090" y="163951"/>
                </a:moveTo>
                <a:lnTo>
                  <a:pt x="1860788" y="203863"/>
                </a:lnTo>
                <a:cubicBezTo>
                  <a:pt x="1987799" y="289670"/>
                  <a:pt x="2097407" y="399279"/>
                  <a:pt x="2183214" y="526289"/>
                </a:cubicBezTo>
                <a:lnTo>
                  <a:pt x="2218350" y="584125"/>
                </a:lnTo>
                <a:lnTo>
                  <a:pt x="1889721" y="584125"/>
                </a:lnTo>
                <a:lnTo>
                  <a:pt x="1552571" y="584125"/>
                </a:lnTo>
                <a:lnTo>
                  <a:pt x="1552571" y="584125"/>
                </a:lnTo>
                <a:lnTo>
                  <a:pt x="1552571" y="584125"/>
                </a:lnTo>
                <a:lnTo>
                  <a:pt x="1721146" y="292062"/>
                </a:lnTo>
                <a:close/>
                <a:moveTo>
                  <a:pt x="591672" y="163949"/>
                </a:moveTo>
                <a:lnTo>
                  <a:pt x="665619" y="292062"/>
                </a:lnTo>
                <a:lnTo>
                  <a:pt x="796649" y="519081"/>
                </a:lnTo>
                <a:lnTo>
                  <a:pt x="834190" y="584124"/>
                </a:lnTo>
                <a:lnTo>
                  <a:pt x="834190" y="584125"/>
                </a:lnTo>
                <a:lnTo>
                  <a:pt x="497042" y="584125"/>
                </a:lnTo>
                <a:lnTo>
                  <a:pt x="168408" y="584125"/>
                </a:lnTo>
                <a:lnTo>
                  <a:pt x="203544" y="526289"/>
                </a:lnTo>
                <a:cubicBezTo>
                  <a:pt x="289351" y="399279"/>
                  <a:pt x="398959" y="289670"/>
                  <a:pt x="525970" y="203863"/>
                </a:cubicBezTo>
                <a:close/>
                <a:moveTo>
                  <a:pt x="1208290" y="375"/>
                </a:moveTo>
                <a:lnTo>
                  <a:pt x="1254807" y="1552"/>
                </a:lnTo>
                <a:cubicBezTo>
                  <a:pt x="1437918" y="10834"/>
                  <a:pt x="1610142" y="61378"/>
                  <a:pt x="1762367" y="144072"/>
                </a:cubicBezTo>
                <a:lnTo>
                  <a:pt x="1784210" y="157341"/>
                </a:lnTo>
                <a:lnTo>
                  <a:pt x="1710125" y="285695"/>
                </a:lnTo>
                <a:lnTo>
                  <a:pt x="1541550" y="577757"/>
                </a:lnTo>
                <a:lnTo>
                  <a:pt x="1372974" y="285695"/>
                </a:lnTo>
                <a:close/>
                <a:moveTo>
                  <a:pt x="1178467" y="375"/>
                </a:moveTo>
                <a:lnTo>
                  <a:pt x="1013785" y="285696"/>
                </a:lnTo>
                <a:lnTo>
                  <a:pt x="845210" y="577758"/>
                </a:lnTo>
                <a:lnTo>
                  <a:pt x="676635" y="285696"/>
                </a:lnTo>
                <a:lnTo>
                  <a:pt x="602549" y="157341"/>
                </a:lnTo>
                <a:lnTo>
                  <a:pt x="624391" y="144072"/>
                </a:lnTo>
                <a:cubicBezTo>
                  <a:pt x="776616" y="61378"/>
                  <a:pt x="948841" y="10834"/>
                  <a:pt x="1131952" y="1552"/>
                </a:cubicBezTo>
                <a:close/>
                <a:moveTo>
                  <a:pt x="1193379" y="0"/>
                </a:moveTo>
                <a:lnTo>
                  <a:pt x="1361953" y="292061"/>
                </a:lnTo>
                <a:lnTo>
                  <a:pt x="1530529" y="584124"/>
                </a:lnTo>
                <a:lnTo>
                  <a:pt x="1193379" y="584124"/>
                </a:lnTo>
                <a:lnTo>
                  <a:pt x="856233" y="584124"/>
                </a:lnTo>
                <a:lnTo>
                  <a:pt x="1024804" y="292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D6274DE-2DCD-4898-A79F-5400CEF78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2621" y="1979792"/>
            <a:ext cx="2386758" cy="2387398"/>
          </a:xfrm>
          <a:custGeom>
            <a:avLst/>
            <a:gdLst>
              <a:gd name="connsiteX0" fmla="*/ 1541550 w 2386758"/>
              <a:gd name="connsiteY0" fmla="*/ 1809652 h 2387398"/>
              <a:gd name="connsiteX1" fmla="*/ 1710125 w 2386758"/>
              <a:gd name="connsiteY1" fmla="*/ 2101701 h 2387398"/>
              <a:gd name="connsiteX2" fmla="*/ 1784210 w 2386758"/>
              <a:gd name="connsiteY2" fmla="*/ 2230056 h 2387398"/>
              <a:gd name="connsiteX3" fmla="*/ 1762367 w 2386758"/>
              <a:gd name="connsiteY3" fmla="*/ 2243325 h 2387398"/>
              <a:gd name="connsiteX4" fmla="*/ 1254807 w 2386758"/>
              <a:gd name="connsiteY4" fmla="*/ 2385845 h 2387398"/>
              <a:gd name="connsiteX5" fmla="*/ 1208290 w 2386758"/>
              <a:gd name="connsiteY5" fmla="*/ 2387021 h 2387398"/>
              <a:gd name="connsiteX6" fmla="*/ 1372974 w 2386758"/>
              <a:gd name="connsiteY6" fmla="*/ 2101701 h 2387398"/>
              <a:gd name="connsiteX7" fmla="*/ 845212 w 2386758"/>
              <a:gd name="connsiteY7" fmla="*/ 1809652 h 2387398"/>
              <a:gd name="connsiteX8" fmla="*/ 1013787 w 2386758"/>
              <a:gd name="connsiteY8" fmla="*/ 2101701 h 2387398"/>
              <a:gd name="connsiteX9" fmla="*/ 1178467 w 2386758"/>
              <a:gd name="connsiteY9" fmla="*/ 2387021 h 2387398"/>
              <a:gd name="connsiteX10" fmla="*/ 1131952 w 2386758"/>
              <a:gd name="connsiteY10" fmla="*/ 2385845 h 2387398"/>
              <a:gd name="connsiteX11" fmla="*/ 624391 w 2386758"/>
              <a:gd name="connsiteY11" fmla="*/ 2243325 h 2387398"/>
              <a:gd name="connsiteX12" fmla="*/ 602552 w 2386758"/>
              <a:gd name="connsiteY12" fmla="*/ 2230057 h 2387398"/>
              <a:gd name="connsiteX13" fmla="*/ 676637 w 2386758"/>
              <a:gd name="connsiteY13" fmla="*/ 2101701 h 2387398"/>
              <a:gd name="connsiteX14" fmla="*/ 1552571 w 2386758"/>
              <a:gd name="connsiteY14" fmla="*/ 1803288 h 2387398"/>
              <a:gd name="connsiteX15" fmla="*/ 1889721 w 2386758"/>
              <a:gd name="connsiteY15" fmla="*/ 1803288 h 2387398"/>
              <a:gd name="connsiteX16" fmla="*/ 2218340 w 2386758"/>
              <a:gd name="connsiteY16" fmla="*/ 1803288 h 2387398"/>
              <a:gd name="connsiteX17" fmla="*/ 2183214 w 2386758"/>
              <a:gd name="connsiteY17" fmla="*/ 1861107 h 2387398"/>
              <a:gd name="connsiteX18" fmla="*/ 1860788 w 2386758"/>
              <a:gd name="connsiteY18" fmla="*/ 2183533 h 2387398"/>
              <a:gd name="connsiteX19" fmla="*/ 1795089 w 2386758"/>
              <a:gd name="connsiteY19" fmla="*/ 2223446 h 2387398"/>
              <a:gd name="connsiteX20" fmla="*/ 1721146 w 2386758"/>
              <a:gd name="connsiteY20" fmla="*/ 2095337 h 2387398"/>
              <a:gd name="connsiteX21" fmla="*/ 856232 w 2386758"/>
              <a:gd name="connsiteY21" fmla="*/ 1803288 h 2387398"/>
              <a:gd name="connsiteX22" fmla="*/ 1193379 w 2386758"/>
              <a:gd name="connsiteY22" fmla="*/ 1803288 h 2387398"/>
              <a:gd name="connsiteX23" fmla="*/ 1530529 w 2386758"/>
              <a:gd name="connsiteY23" fmla="*/ 1803288 h 2387398"/>
              <a:gd name="connsiteX24" fmla="*/ 1361953 w 2386758"/>
              <a:gd name="connsiteY24" fmla="*/ 2095337 h 2387398"/>
              <a:gd name="connsiteX25" fmla="*/ 1193379 w 2386758"/>
              <a:gd name="connsiteY25" fmla="*/ 2387398 h 2387398"/>
              <a:gd name="connsiteX26" fmla="*/ 1024804 w 2386758"/>
              <a:gd name="connsiteY26" fmla="*/ 2095337 h 2387398"/>
              <a:gd name="connsiteX27" fmla="*/ 168418 w 2386758"/>
              <a:gd name="connsiteY27" fmla="*/ 1803288 h 2387398"/>
              <a:gd name="connsiteX28" fmla="*/ 497035 w 2386758"/>
              <a:gd name="connsiteY28" fmla="*/ 1803288 h 2387398"/>
              <a:gd name="connsiteX29" fmla="*/ 834186 w 2386758"/>
              <a:gd name="connsiteY29" fmla="*/ 1803288 h 2387398"/>
              <a:gd name="connsiteX30" fmla="*/ 665610 w 2386758"/>
              <a:gd name="connsiteY30" fmla="*/ 2095337 h 2387398"/>
              <a:gd name="connsiteX31" fmla="*/ 591667 w 2386758"/>
              <a:gd name="connsiteY31" fmla="*/ 2223445 h 2387398"/>
              <a:gd name="connsiteX32" fmla="*/ 525970 w 2386758"/>
              <a:gd name="connsiteY32" fmla="*/ 2183533 h 2387398"/>
              <a:gd name="connsiteX33" fmla="*/ 203544 w 2386758"/>
              <a:gd name="connsiteY33" fmla="*/ 1861107 h 2387398"/>
              <a:gd name="connsiteX34" fmla="*/ 1889721 w 2386758"/>
              <a:gd name="connsiteY34" fmla="*/ 1206434 h 2387398"/>
              <a:gd name="connsiteX35" fmla="*/ 2058296 w 2386758"/>
              <a:gd name="connsiteY35" fmla="*/ 1498495 h 2387398"/>
              <a:gd name="connsiteX36" fmla="*/ 2226484 w 2386758"/>
              <a:gd name="connsiteY36" fmla="*/ 1789883 h 2387398"/>
              <a:gd name="connsiteX37" fmla="*/ 2226074 w 2386758"/>
              <a:gd name="connsiteY37" fmla="*/ 1790557 h 2387398"/>
              <a:gd name="connsiteX38" fmla="*/ 1889721 w 2386758"/>
              <a:gd name="connsiteY38" fmla="*/ 1790557 h 2387398"/>
              <a:gd name="connsiteX39" fmla="*/ 1552571 w 2386758"/>
              <a:gd name="connsiteY39" fmla="*/ 1790557 h 2387398"/>
              <a:gd name="connsiteX40" fmla="*/ 1721146 w 2386758"/>
              <a:gd name="connsiteY40" fmla="*/ 1498495 h 2387398"/>
              <a:gd name="connsiteX41" fmla="*/ 1193379 w 2386758"/>
              <a:gd name="connsiteY41" fmla="*/ 1206434 h 2387398"/>
              <a:gd name="connsiteX42" fmla="*/ 1361953 w 2386758"/>
              <a:gd name="connsiteY42" fmla="*/ 1498495 h 2387398"/>
              <a:gd name="connsiteX43" fmla="*/ 1530529 w 2386758"/>
              <a:gd name="connsiteY43" fmla="*/ 1790557 h 2387398"/>
              <a:gd name="connsiteX44" fmla="*/ 1193379 w 2386758"/>
              <a:gd name="connsiteY44" fmla="*/ 1790557 h 2387398"/>
              <a:gd name="connsiteX45" fmla="*/ 856233 w 2386758"/>
              <a:gd name="connsiteY45" fmla="*/ 1790557 h 2387398"/>
              <a:gd name="connsiteX46" fmla="*/ 1024804 w 2386758"/>
              <a:gd name="connsiteY46" fmla="*/ 1498495 h 2387398"/>
              <a:gd name="connsiteX47" fmla="*/ 497039 w 2386758"/>
              <a:gd name="connsiteY47" fmla="*/ 1206434 h 2387398"/>
              <a:gd name="connsiteX48" fmla="*/ 665616 w 2386758"/>
              <a:gd name="connsiteY48" fmla="*/ 1498495 h 2387398"/>
              <a:gd name="connsiteX49" fmla="*/ 834191 w 2386758"/>
              <a:gd name="connsiteY49" fmla="*/ 1790557 h 2387398"/>
              <a:gd name="connsiteX50" fmla="*/ 497039 w 2386758"/>
              <a:gd name="connsiteY50" fmla="*/ 1790557 h 2387398"/>
              <a:gd name="connsiteX51" fmla="*/ 160684 w 2386758"/>
              <a:gd name="connsiteY51" fmla="*/ 1790557 h 2387398"/>
              <a:gd name="connsiteX52" fmla="*/ 160270 w 2386758"/>
              <a:gd name="connsiteY52" fmla="*/ 1789876 h 2387398"/>
              <a:gd name="connsiteX53" fmla="*/ 328452 w 2386758"/>
              <a:gd name="connsiteY53" fmla="*/ 1498495 h 2387398"/>
              <a:gd name="connsiteX54" fmla="*/ 1900743 w 2386758"/>
              <a:gd name="connsiteY54" fmla="*/ 1200070 h 2387398"/>
              <a:gd name="connsiteX55" fmla="*/ 2237893 w 2386758"/>
              <a:gd name="connsiteY55" fmla="*/ 1200070 h 2387398"/>
              <a:gd name="connsiteX56" fmla="*/ 2386757 w 2386758"/>
              <a:gd name="connsiteY56" fmla="*/ 1200070 h 2387398"/>
              <a:gd name="connsiteX57" fmla="*/ 2380916 w 2386758"/>
              <a:gd name="connsiteY57" fmla="*/ 1315747 h 2387398"/>
              <a:gd name="connsiteX58" fmla="*/ 2243006 w 2386758"/>
              <a:gd name="connsiteY58" fmla="*/ 1762687 h 2387398"/>
              <a:gd name="connsiteX59" fmla="*/ 2234019 w 2386758"/>
              <a:gd name="connsiteY59" fmla="*/ 1777480 h 2387398"/>
              <a:gd name="connsiteX60" fmla="*/ 2069318 w 2386758"/>
              <a:gd name="connsiteY60" fmla="*/ 1492131 h 2387398"/>
              <a:gd name="connsiteX61" fmla="*/ 1204399 w 2386758"/>
              <a:gd name="connsiteY61" fmla="*/ 1200070 h 2387398"/>
              <a:gd name="connsiteX62" fmla="*/ 1541550 w 2386758"/>
              <a:gd name="connsiteY62" fmla="*/ 1200070 h 2387398"/>
              <a:gd name="connsiteX63" fmla="*/ 1878700 w 2386758"/>
              <a:gd name="connsiteY63" fmla="*/ 1200070 h 2387398"/>
              <a:gd name="connsiteX64" fmla="*/ 1710125 w 2386758"/>
              <a:gd name="connsiteY64" fmla="*/ 1492131 h 2387398"/>
              <a:gd name="connsiteX65" fmla="*/ 1541550 w 2386758"/>
              <a:gd name="connsiteY65" fmla="*/ 1784192 h 2387398"/>
              <a:gd name="connsiteX66" fmla="*/ 1372974 w 2386758"/>
              <a:gd name="connsiteY66" fmla="*/ 1492131 h 2387398"/>
              <a:gd name="connsiteX67" fmla="*/ 508057 w 2386758"/>
              <a:gd name="connsiteY67" fmla="*/ 1200070 h 2387398"/>
              <a:gd name="connsiteX68" fmla="*/ 845207 w 2386758"/>
              <a:gd name="connsiteY68" fmla="*/ 1200070 h 2387398"/>
              <a:gd name="connsiteX69" fmla="*/ 1182358 w 2386758"/>
              <a:gd name="connsiteY69" fmla="*/ 1200070 h 2387398"/>
              <a:gd name="connsiteX70" fmla="*/ 1013782 w 2386758"/>
              <a:gd name="connsiteY70" fmla="*/ 1492131 h 2387398"/>
              <a:gd name="connsiteX71" fmla="*/ 845207 w 2386758"/>
              <a:gd name="connsiteY71" fmla="*/ 1784192 h 2387398"/>
              <a:gd name="connsiteX72" fmla="*/ 676632 w 2386758"/>
              <a:gd name="connsiteY72" fmla="*/ 1492131 h 2387398"/>
              <a:gd name="connsiteX73" fmla="*/ 1 w 2386758"/>
              <a:gd name="connsiteY73" fmla="*/ 1200070 h 2387398"/>
              <a:gd name="connsiteX74" fmla="*/ 148853 w 2386758"/>
              <a:gd name="connsiteY74" fmla="*/ 1200070 h 2387398"/>
              <a:gd name="connsiteX75" fmla="*/ 486017 w 2386758"/>
              <a:gd name="connsiteY75" fmla="*/ 1200070 h 2387398"/>
              <a:gd name="connsiteX76" fmla="*/ 317428 w 2386758"/>
              <a:gd name="connsiteY76" fmla="*/ 1492131 h 2387398"/>
              <a:gd name="connsiteX77" fmla="*/ 152733 w 2386758"/>
              <a:gd name="connsiteY77" fmla="*/ 1777470 h 2387398"/>
              <a:gd name="connsiteX78" fmla="*/ 143752 w 2386758"/>
              <a:gd name="connsiteY78" fmla="*/ 1762687 h 2387398"/>
              <a:gd name="connsiteX79" fmla="*/ 5842 w 2386758"/>
              <a:gd name="connsiteY79" fmla="*/ 1315747 h 2387398"/>
              <a:gd name="connsiteX80" fmla="*/ 152731 w 2386758"/>
              <a:gd name="connsiteY80" fmla="*/ 609930 h 2387398"/>
              <a:gd name="connsiteX81" fmla="*/ 317432 w 2386758"/>
              <a:gd name="connsiteY81" fmla="*/ 895280 h 2387398"/>
              <a:gd name="connsiteX82" fmla="*/ 486020 w 2386758"/>
              <a:gd name="connsiteY82" fmla="*/ 1187340 h 2387398"/>
              <a:gd name="connsiteX83" fmla="*/ 486019 w 2386758"/>
              <a:gd name="connsiteY83" fmla="*/ 1187340 h 2387398"/>
              <a:gd name="connsiteX84" fmla="*/ 148858 w 2386758"/>
              <a:gd name="connsiteY84" fmla="*/ 1187340 h 2387398"/>
              <a:gd name="connsiteX85" fmla="*/ 148856 w 2386758"/>
              <a:gd name="connsiteY85" fmla="*/ 1187340 h 2387398"/>
              <a:gd name="connsiteX86" fmla="*/ 0 w 2386758"/>
              <a:gd name="connsiteY86" fmla="*/ 1187340 h 2387398"/>
              <a:gd name="connsiteX87" fmla="*/ 5842 w 2386758"/>
              <a:gd name="connsiteY87" fmla="*/ 1071649 h 2387398"/>
              <a:gd name="connsiteX88" fmla="*/ 143752 w 2386758"/>
              <a:gd name="connsiteY88" fmla="*/ 624710 h 2387398"/>
              <a:gd name="connsiteX89" fmla="*/ 2234023 w 2386758"/>
              <a:gd name="connsiteY89" fmla="*/ 609924 h 2387398"/>
              <a:gd name="connsiteX90" fmla="*/ 2243006 w 2386758"/>
              <a:gd name="connsiteY90" fmla="*/ 624710 h 2387398"/>
              <a:gd name="connsiteX91" fmla="*/ 2380916 w 2386758"/>
              <a:gd name="connsiteY91" fmla="*/ 1071649 h 2387398"/>
              <a:gd name="connsiteX92" fmla="*/ 2386758 w 2386758"/>
              <a:gd name="connsiteY92" fmla="*/ 1187340 h 2387398"/>
              <a:gd name="connsiteX93" fmla="*/ 2237893 w 2386758"/>
              <a:gd name="connsiteY93" fmla="*/ 1187340 h 2387398"/>
              <a:gd name="connsiteX94" fmla="*/ 1900743 w 2386758"/>
              <a:gd name="connsiteY94" fmla="*/ 1187340 h 2387398"/>
              <a:gd name="connsiteX95" fmla="*/ 2069318 w 2386758"/>
              <a:gd name="connsiteY95" fmla="*/ 895280 h 2387398"/>
              <a:gd name="connsiteX96" fmla="*/ 1541550 w 2386758"/>
              <a:gd name="connsiteY96" fmla="*/ 603219 h 2387398"/>
              <a:gd name="connsiteX97" fmla="*/ 1710125 w 2386758"/>
              <a:gd name="connsiteY97" fmla="*/ 895280 h 2387398"/>
              <a:gd name="connsiteX98" fmla="*/ 1878700 w 2386758"/>
              <a:gd name="connsiteY98" fmla="*/ 1187340 h 2387398"/>
              <a:gd name="connsiteX99" fmla="*/ 1541550 w 2386758"/>
              <a:gd name="connsiteY99" fmla="*/ 1187340 h 2387398"/>
              <a:gd name="connsiteX100" fmla="*/ 1204399 w 2386758"/>
              <a:gd name="connsiteY100" fmla="*/ 1187340 h 2387398"/>
              <a:gd name="connsiteX101" fmla="*/ 1372974 w 2386758"/>
              <a:gd name="connsiteY101" fmla="*/ 895280 h 2387398"/>
              <a:gd name="connsiteX102" fmla="*/ 845212 w 2386758"/>
              <a:gd name="connsiteY102" fmla="*/ 603218 h 2387398"/>
              <a:gd name="connsiteX103" fmla="*/ 1013787 w 2386758"/>
              <a:gd name="connsiteY103" fmla="*/ 895280 h 2387398"/>
              <a:gd name="connsiteX104" fmla="*/ 1182358 w 2386758"/>
              <a:gd name="connsiteY104" fmla="*/ 1187340 h 2387398"/>
              <a:gd name="connsiteX105" fmla="*/ 845212 w 2386758"/>
              <a:gd name="connsiteY105" fmla="*/ 1187340 h 2387398"/>
              <a:gd name="connsiteX106" fmla="*/ 508060 w 2386758"/>
              <a:gd name="connsiteY106" fmla="*/ 1187340 h 2387398"/>
              <a:gd name="connsiteX107" fmla="*/ 676637 w 2386758"/>
              <a:gd name="connsiteY107" fmla="*/ 895280 h 2387398"/>
              <a:gd name="connsiteX108" fmla="*/ 1552571 w 2386758"/>
              <a:gd name="connsiteY108" fmla="*/ 596853 h 2387398"/>
              <a:gd name="connsiteX109" fmla="*/ 1889721 w 2386758"/>
              <a:gd name="connsiteY109" fmla="*/ 596853 h 2387398"/>
              <a:gd name="connsiteX110" fmla="*/ 2226082 w 2386758"/>
              <a:gd name="connsiteY110" fmla="*/ 596853 h 2387398"/>
              <a:gd name="connsiteX111" fmla="*/ 2226487 w 2386758"/>
              <a:gd name="connsiteY111" fmla="*/ 597520 h 2387398"/>
              <a:gd name="connsiteX112" fmla="*/ 2058296 w 2386758"/>
              <a:gd name="connsiteY112" fmla="*/ 888914 h 2387398"/>
              <a:gd name="connsiteX113" fmla="*/ 1889721 w 2386758"/>
              <a:gd name="connsiteY113" fmla="*/ 1180975 h 2387398"/>
              <a:gd name="connsiteX114" fmla="*/ 1721146 w 2386758"/>
              <a:gd name="connsiteY114" fmla="*/ 888914 h 2387398"/>
              <a:gd name="connsiteX115" fmla="*/ 160676 w 2386758"/>
              <a:gd name="connsiteY115" fmla="*/ 596853 h 2387398"/>
              <a:gd name="connsiteX116" fmla="*/ 497038 w 2386758"/>
              <a:gd name="connsiteY116" fmla="*/ 596853 h 2387398"/>
              <a:gd name="connsiteX117" fmla="*/ 834188 w 2386758"/>
              <a:gd name="connsiteY117" fmla="*/ 596853 h 2387398"/>
              <a:gd name="connsiteX118" fmla="*/ 665613 w 2386758"/>
              <a:gd name="connsiteY118" fmla="*/ 888914 h 2387398"/>
              <a:gd name="connsiteX119" fmla="*/ 497038 w 2386758"/>
              <a:gd name="connsiteY119" fmla="*/ 1180975 h 2387398"/>
              <a:gd name="connsiteX120" fmla="*/ 328449 w 2386758"/>
              <a:gd name="connsiteY120" fmla="*/ 888914 h 2387398"/>
              <a:gd name="connsiteX121" fmla="*/ 160265 w 2386758"/>
              <a:gd name="connsiteY121" fmla="*/ 597530 h 2387398"/>
              <a:gd name="connsiteX122" fmla="*/ 856229 w 2386758"/>
              <a:gd name="connsiteY122" fmla="*/ 596852 h 2387398"/>
              <a:gd name="connsiteX123" fmla="*/ 1193379 w 2386758"/>
              <a:gd name="connsiteY123" fmla="*/ 596852 h 2387398"/>
              <a:gd name="connsiteX124" fmla="*/ 1530529 w 2386758"/>
              <a:gd name="connsiteY124" fmla="*/ 596852 h 2387398"/>
              <a:gd name="connsiteX125" fmla="*/ 1361953 w 2386758"/>
              <a:gd name="connsiteY125" fmla="*/ 888913 h 2387398"/>
              <a:gd name="connsiteX126" fmla="*/ 1193379 w 2386758"/>
              <a:gd name="connsiteY126" fmla="*/ 1180975 h 2387398"/>
              <a:gd name="connsiteX127" fmla="*/ 1024804 w 2386758"/>
              <a:gd name="connsiteY127" fmla="*/ 888913 h 2387398"/>
              <a:gd name="connsiteX128" fmla="*/ 1795090 w 2386758"/>
              <a:gd name="connsiteY128" fmla="*/ 163951 h 2387398"/>
              <a:gd name="connsiteX129" fmla="*/ 1860788 w 2386758"/>
              <a:gd name="connsiteY129" fmla="*/ 203863 h 2387398"/>
              <a:gd name="connsiteX130" fmla="*/ 2183214 w 2386758"/>
              <a:gd name="connsiteY130" fmla="*/ 526289 h 2387398"/>
              <a:gd name="connsiteX131" fmla="*/ 2218350 w 2386758"/>
              <a:gd name="connsiteY131" fmla="*/ 584125 h 2387398"/>
              <a:gd name="connsiteX132" fmla="*/ 1889721 w 2386758"/>
              <a:gd name="connsiteY132" fmla="*/ 584125 h 2387398"/>
              <a:gd name="connsiteX133" fmla="*/ 1552571 w 2386758"/>
              <a:gd name="connsiteY133" fmla="*/ 584125 h 2387398"/>
              <a:gd name="connsiteX134" fmla="*/ 1552571 w 2386758"/>
              <a:gd name="connsiteY134" fmla="*/ 584125 h 2387398"/>
              <a:gd name="connsiteX135" fmla="*/ 1552571 w 2386758"/>
              <a:gd name="connsiteY135" fmla="*/ 584125 h 2387398"/>
              <a:gd name="connsiteX136" fmla="*/ 1721146 w 2386758"/>
              <a:gd name="connsiteY136" fmla="*/ 292062 h 2387398"/>
              <a:gd name="connsiteX137" fmla="*/ 591672 w 2386758"/>
              <a:gd name="connsiteY137" fmla="*/ 163949 h 2387398"/>
              <a:gd name="connsiteX138" fmla="*/ 665619 w 2386758"/>
              <a:gd name="connsiteY138" fmla="*/ 292062 h 2387398"/>
              <a:gd name="connsiteX139" fmla="*/ 796649 w 2386758"/>
              <a:gd name="connsiteY139" fmla="*/ 519081 h 2387398"/>
              <a:gd name="connsiteX140" fmla="*/ 834191 w 2386758"/>
              <a:gd name="connsiteY140" fmla="*/ 584124 h 2387398"/>
              <a:gd name="connsiteX141" fmla="*/ 834191 w 2386758"/>
              <a:gd name="connsiteY141" fmla="*/ 584125 h 2387398"/>
              <a:gd name="connsiteX142" fmla="*/ 497042 w 2386758"/>
              <a:gd name="connsiteY142" fmla="*/ 584125 h 2387398"/>
              <a:gd name="connsiteX143" fmla="*/ 168409 w 2386758"/>
              <a:gd name="connsiteY143" fmla="*/ 584125 h 2387398"/>
              <a:gd name="connsiteX144" fmla="*/ 203544 w 2386758"/>
              <a:gd name="connsiteY144" fmla="*/ 526289 h 2387398"/>
              <a:gd name="connsiteX145" fmla="*/ 525970 w 2386758"/>
              <a:gd name="connsiteY145" fmla="*/ 203863 h 2387398"/>
              <a:gd name="connsiteX146" fmla="*/ 1208290 w 2386758"/>
              <a:gd name="connsiteY146" fmla="*/ 375 h 2387398"/>
              <a:gd name="connsiteX147" fmla="*/ 1254807 w 2386758"/>
              <a:gd name="connsiteY147" fmla="*/ 1552 h 2387398"/>
              <a:gd name="connsiteX148" fmla="*/ 1762367 w 2386758"/>
              <a:gd name="connsiteY148" fmla="*/ 144072 h 2387398"/>
              <a:gd name="connsiteX149" fmla="*/ 1784210 w 2386758"/>
              <a:gd name="connsiteY149" fmla="*/ 157341 h 2387398"/>
              <a:gd name="connsiteX150" fmla="*/ 1710125 w 2386758"/>
              <a:gd name="connsiteY150" fmla="*/ 285695 h 2387398"/>
              <a:gd name="connsiteX151" fmla="*/ 1541550 w 2386758"/>
              <a:gd name="connsiteY151" fmla="*/ 577757 h 2387398"/>
              <a:gd name="connsiteX152" fmla="*/ 1372974 w 2386758"/>
              <a:gd name="connsiteY152" fmla="*/ 285695 h 2387398"/>
              <a:gd name="connsiteX153" fmla="*/ 1178467 w 2386758"/>
              <a:gd name="connsiteY153" fmla="*/ 375 h 2387398"/>
              <a:gd name="connsiteX154" fmla="*/ 1013785 w 2386758"/>
              <a:gd name="connsiteY154" fmla="*/ 285696 h 2387398"/>
              <a:gd name="connsiteX155" fmla="*/ 845210 w 2386758"/>
              <a:gd name="connsiteY155" fmla="*/ 577758 h 2387398"/>
              <a:gd name="connsiteX156" fmla="*/ 676635 w 2386758"/>
              <a:gd name="connsiteY156" fmla="*/ 285696 h 2387398"/>
              <a:gd name="connsiteX157" fmla="*/ 602549 w 2386758"/>
              <a:gd name="connsiteY157" fmla="*/ 157341 h 2387398"/>
              <a:gd name="connsiteX158" fmla="*/ 624391 w 2386758"/>
              <a:gd name="connsiteY158" fmla="*/ 144072 h 2387398"/>
              <a:gd name="connsiteX159" fmla="*/ 1131952 w 2386758"/>
              <a:gd name="connsiteY159" fmla="*/ 1552 h 2387398"/>
              <a:gd name="connsiteX160" fmla="*/ 1193379 w 2386758"/>
              <a:gd name="connsiteY160" fmla="*/ 0 h 2387398"/>
              <a:gd name="connsiteX161" fmla="*/ 1361953 w 2386758"/>
              <a:gd name="connsiteY161" fmla="*/ 292061 h 2387398"/>
              <a:gd name="connsiteX162" fmla="*/ 1530529 w 2386758"/>
              <a:gd name="connsiteY162" fmla="*/ 584124 h 2387398"/>
              <a:gd name="connsiteX163" fmla="*/ 1193379 w 2386758"/>
              <a:gd name="connsiteY163" fmla="*/ 584124 h 2387398"/>
              <a:gd name="connsiteX164" fmla="*/ 856233 w 2386758"/>
              <a:gd name="connsiteY164" fmla="*/ 584124 h 2387398"/>
              <a:gd name="connsiteX165" fmla="*/ 1024804 w 2386758"/>
              <a:gd name="connsiteY165" fmla="*/ 292061 h 238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2386758" h="2387398">
                <a:moveTo>
                  <a:pt x="1541550" y="1809652"/>
                </a:moveTo>
                <a:lnTo>
                  <a:pt x="1710125" y="2101701"/>
                </a:lnTo>
                <a:lnTo>
                  <a:pt x="1784210" y="2230056"/>
                </a:lnTo>
                <a:lnTo>
                  <a:pt x="1762367" y="2243325"/>
                </a:lnTo>
                <a:cubicBezTo>
                  <a:pt x="1610142" y="2326019"/>
                  <a:pt x="1437918" y="2376563"/>
                  <a:pt x="1254807" y="2385845"/>
                </a:cubicBezTo>
                <a:lnTo>
                  <a:pt x="1208290" y="2387021"/>
                </a:lnTo>
                <a:lnTo>
                  <a:pt x="1372974" y="2101701"/>
                </a:lnTo>
                <a:close/>
                <a:moveTo>
                  <a:pt x="845212" y="1809652"/>
                </a:moveTo>
                <a:lnTo>
                  <a:pt x="1013787" y="2101701"/>
                </a:lnTo>
                <a:lnTo>
                  <a:pt x="1178467" y="2387021"/>
                </a:lnTo>
                <a:lnTo>
                  <a:pt x="1131952" y="2385845"/>
                </a:lnTo>
                <a:cubicBezTo>
                  <a:pt x="948841" y="2376563"/>
                  <a:pt x="776616" y="2326019"/>
                  <a:pt x="624391" y="2243325"/>
                </a:cubicBezTo>
                <a:lnTo>
                  <a:pt x="602552" y="2230057"/>
                </a:lnTo>
                <a:lnTo>
                  <a:pt x="676637" y="2101701"/>
                </a:lnTo>
                <a:close/>
                <a:moveTo>
                  <a:pt x="1552571" y="1803288"/>
                </a:moveTo>
                <a:lnTo>
                  <a:pt x="1889721" y="1803288"/>
                </a:lnTo>
                <a:lnTo>
                  <a:pt x="2218340" y="1803288"/>
                </a:lnTo>
                <a:lnTo>
                  <a:pt x="2183214" y="1861107"/>
                </a:lnTo>
                <a:cubicBezTo>
                  <a:pt x="2097407" y="1988118"/>
                  <a:pt x="1987799" y="2097727"/>
                  <a:pt x="1860788" y="2183533"/>
                </a:cubicBezTo>
                <a:lnTo>
                  <a:pt x="1795089" y="2223446"/>
                </a:lnTo>
                <a:lnTo>
                  <a:pt x="1721146" y="2095337"/>
                </a:lnTo>
                <a:close/>
                <a:moveTo>
                  <a:pt x="856232" y="1803288"/>
                </a:moveTo>
                <a:lnTo>
                  <a:pt x="1193379" y="1803288"/>
                </a:lnTo>
                <a:lnTo>
                  <a:pt x="1530529" y="1803288"/>
                </a:lnTo>
                <a:lnTo>
                  <a:pt x="1361953" y="2095337"/>
                </a:lnTo>
                <a:lnTo>
                  <a:pt x="1193379" y="2387398"/>
                </a:lnTo>
                <a:lnTo>
                  <a:pt x="1024804" y="2095337"/>
                </a:lnTo>
                <a:close/>
                <a:moveTo>
                  <a:pt x="168418" y="1803288"/>
                </a:moveTo>
                <a:lnTo>
                  <a:pt x="497035" y="1803288"/>
                </a:lnTo>
                <a:lnTo>
                  <a:pt x="834186" y="1803288"/>
                </a:lnTo>
                <a:lnTo>
                  <a:pt x="665610" y="2095337"/>
                </a:lnTo>
                <a:lnTo>
                  <a:pt x="591667" y="2223445"/>
                </a:lnTo>
                <a:lnTo>
                  <a:pt x="525970" y="2183533"/>
                </a:lnTo>
                <a:cubicBezTo>
                  <a:pt x="398960" y="2097727"/>
                  <a:pt x="289351" y="1988118"/>
                  <a:pt x="203544" y="1861107"/>
                </a:cubicBezTo>
                <a:close/>
                <a:moveTo>
                  <a:pt x="1889721" y="1206434"/>
                </a:moveTo>
                <a:lnTo>
                  <a:pt x="2058296" y="1498495"/>
                </a:lnTo>
                <a:lnTo>
                  <a:pt x="2226484" y="1789883"/>
                </a:lnTo>
                <a:lnTo>
                  <a:pt x="2226074" y="1790557"/>
                </a:lnTo>
                <a:lnTo>
                  <a:pt x="1889721" y="1790557"/>
                </a:lnTo>
                <a:lnTo>
                  <a:pt x="1552571" y="1790557"/>
                </a:lnTo>
                <a:lnTo>
                  <a:pt x="1721146" y="1498495"/>
                </a:lnTo>
                <a:close/>
                <a:moveTo>
                  <a:pt x="1193379" y="1206434"/>
                </a:moveTo>
                <a:lnTo>
                  <a:pt x="1361953" y="1498495"/>
                </a:lnTo>
                <a:lnTo>
                  <a:pt x="1530529" y="1790557"/>
                </a:lnTo>
                <a:lnTo>
                  <a:pt x="1193379" y="1790557"/>
                </a:lnTo>
                <a:lnTo>
                  <a:pt x="856233" y="1790557"/>
                </a:lnTo>
                <a:lnTo>
                  <a:pt x="1024804" y="1498495"/>
                </a:lnTo>
                <a:close/>
                <a:moveTo>
                  <a:pt x="497039" y="1206434"/>
                </a:moveTo>
                <a:lnTo>
                  <a:pt x="665616" y="1498495"/>
                </a:lnTo>
                <a:lnTo>
                  <a:pt x="834191" y="1790557"/>
                </a:lnTo>
                <a:lnTo>
                  <a:pt x="497039" y="1790557"/>
                </a:lnTo>
                <a:lnTo>
                  <a:pt x="160684" y="1790557"/>
                </a:lnTo>
                <a:lnTo>
                  <a:pt x="160270" y="1789876"/>
                </a:lnTo>
                <a:lnTo>
                  <a:pt x="328452" y="1498495"/>
                </a:lnTo>
                <a:close/>
                <a:moveTo>
                  <a:pt x="1900743" y="1200070"/>
                </a:moveTo>
                <a:lnTo>
                  <a:pt x="2237893" y="1200070"/>
                </a:lnTo>
                <a:lnTo>
                  <a:pt x="2386757" y="1200070"/>
                </a:lnTo>
                <a:lnTo>
                  <a:pt x="2380916" y="1315747"/>
                </a:lnTo>
                <a:cubicBezTo>
                  <a:pt x="2364615" y="1476262"/>
                  <a:pt x="2316511" y="1627375"/>
                  <a:pt x="2243006" y="1762687"/>
                </a:cubicBezTo>
                <a:lnTo>
                  <a:pt x="2234019" y="1777480"/>
                </a:lnTo>
                <a:lnTo>
                  <a:pt x="2069318" y="1492131"/>
                </a:lnTo>
                <a:close/>
                <a:moveTo>
                  <a:pt x="1204399" y="1200070"/>
                </a:moveTo>
                <a:lnTo>
                  <a:pt x="1541550" y="1200070"/>
                </a:lnTo>
                <a:lnTo>
                  <a:pt x="1878700" y="1200070"/>
                </a:lnTo>
                <a:lnTo>
                  <a:pt x="1710125" y="1492131"/>
                </a:lnTo>
                <a:lnTo>
                  <a:pt x="1541550" y="1784192"/>
                </a:lnTo>
                <a:lnTo>
                  <a:pt x="1372974" y="1492131"/>
                </a:lnTo>
                <a:close/>
                <a:moveTo>
                  <a:pt x="508057" y="1200070"/>
                </a:moveTo>
                <a:lnTo>
                  <a:pt x="845207" y="1200070"/>
                </a:lnTo>
                <a:lnTo>
                  <a:pt x="1182358" y="1200070"/>
                </a:lnTo>
                <a:lnTo>
                  <a:pt x="1013782" y="1492131"/>
                </a:lnTo>
                <a:lnTo>
                  <a:pt x="845207" y="1784192"/>
                </a:lnTo>
                <a:lnTo>
                  <a:pt x="676632" y="1492131"/>
                </a:lnTo>
                <a:close/>
                <a:moveTo>
                  <a:pt x="1" y="1200070"/>
                </a:moveTo>
                <a:lnTo>
                  <a:pt x="148853" y="1200070"/>
                </a:lnTo>
                <a:lnTo>
                  <a:pt x="486017" y="1200070"/>
                </a:lnTo>
                <a:lnTo>
                  <a:pt x="317428" y="1492131"/>
                </a:lnTo>
                <a:lnTo>
                  <a:pt x="152733" y="1777470"/>
                </a:lnTo>
                <a:lnTo>
                  <a:pt x="143752" y="1762687"/>
                </a:lnTo>
                <a:cubicBezTo>
                  <a:pt x="70247" y="1627375"/>
                  <a:pt x="22143" y="1476262"/>
                  <a:pt x="5842" y="1315747"/>
                </a:cubicBezTo>
                <a:close/>
                <a:moveTo>
                  <a:pt x="152731" y="609930"/>
                </a:moveTo>
                <a:lnTo>
                  <a:pt x="317432" y="895280"/>
                </a:lnTo>
                <a:lnTo>
                  <a:pt x="486020" y="1187340"/>
                </a:lnTo>
                <a:lnTo>
                  <a:pt x="486019" y="1187340"/>
                </a:lnTo>
                <a:lnTo>
                  <a:pt x="148858" y="1187340"/>
                </a:lnTo>
                <a:lnTo>
                  <a:pt x="148856" y="1187340"/>
                </a:lnTo>
                <a:lnTo>
                  <a:pt x="0" y="1187340"/>
                </a:lnTo>
                <a:lnTo>
                  <a:pt x="5842" y="1071649"/>
                </a:lnTo>
                <a:cubicBezTo>
                  <a:pt x="22143" y="911135"/>
                  <a:pt x="70247" y="760021"/>
                  <a:pt x="143752" y="624710"/>
                </a:cubicBezTo>
                <a:close/>
                <a:moveTo>
                  <a:pt x="2234023" y="609924"/>
                </a:moveTo>
                <a:lnTo>
                  <a:pt x="2243006" y="624710"/>
                </a:lnTo>
                <a:cubicBezTo>
                  <a:pt x="2316511" y="760021"/>
                  <a:pt x="2364615" y="911135"/>
                  <a:pt x="2380916" y="1071649"/>
                </a:cubicBezTo>
                <a:lnTo>
                  <a:pt x="2386758" y="1187340"/>
                </a:lnTo>
                <a:lnTo>
                  <a:pt x="2237893" y="1187340"/>
                </a:lnTo>
                <a:lnTo>
                  <a:pt x="1900743" y="1187340"/>
                </a:lnTo>
                <a:lnTo>
                  <a:pt x="2069318" y="895280"/>
                </a:lnTo>
                <a:close/>
                <a:moveTo>
                  <a:pt x="1541550" y="603219"/>
                </a:moveTo>
                <a:lnTo>
                  <a:pt x="1710125" y="895280"/>
                </a:lnTo>
                <a:lnTo>
                  <a:pt x="1878700" y="1187340"/>
                </a:lnTo>
                <a:lnTo>
                  <a:pt x="1541550" y="1187340"/>
                </a:lnTo>
                <a:lnTo>
                  <a:pt x="1204399" y="1187340"/>
                </a:lnTo>
                <a:lnTo>
                  <a:pt x="1372974" y="895280"/>
                </a:lnTo>
                <a:close/>
                <a:moveTo>
                  <a:pt x="845212" y="603218"/>
                </a:moveTo>
                <a:lnTo>
                  <a:pt x="1013787" y="895280"/>
                </a:lnTo>
                <a:lnTo>
                  <a:pt x="1182358" y="1187340"/>
                </a:lnTo>
                <a:lnTo>
                  <a:pt x="845212" y="1187340"/>
                </a:lnTo>
                <a:lnTo>
                  <a:pt x="508060" y="1187340"/>
                </a:lnTo>
                <a:lnTo>
                  <a:pt x="676637" y="895280"/>
                </a:lnTo>
                <a:close/>
                <a:moveTo>
                  <a:pt x="1552571" y="596853"/>
                </a:moveTo>
                <a:lnTo>
                  <a:pt x="1889721" y="596853"/>
                </a:lnTo>
                <a:lnTo>
                  <a:pt x="2226082" y="596853"/>
                </a:lnTo>
                <a:lnTo>
                  <a:pt x="2226487" y="597520"/>
                </a:lnTo>
                <a:lnTo>
                  <a:pt x="2058296" y="888914"/>
                </a:lnTo>
                <a:lnTo>
                  <a:pt x="1889721" y="1180975"/>
                </a:lnTo>
                <a:lnTo>
                  <a:pt x="1721146" y="888914"/>
                </a:lnTo>
                <a:close/>
                <a:moveTo>
                  <a:pt x="160676" y="596853"/>
                </a:moveTo>
                <a:lnTo>
                  <a:pt x="497038" y="596853"/>
                </a:lnTo>
                <a:lnTo>
                  <a:pt x="834188" y="596853"/>
                </a:lnTo>
                <a:lnTo>
                  <a:pt x="665613" y="888914"/>
                </a:lnTo>
                <a:lnTo>
                  <a:pt x="497038" y="1180975"/>
                </a:lnTo>
                <a:lnTo>
                  <a:pt x="328449" y="888914"/>
                </a:lnTo>
                <a:lnTo>
                  <a:pt x="160265" y="597530"/>
                </a:lnTo>
                <a:close/>
                <a:moveTo>
                  <a:pt x="856229" y="596852"/>
                </a:moveTo>
                <a:lnTo>
                  <a:pt x="1193379" y="596852"/>
                </a:lnTo>
                <a:lnTo>
                  <a:pt x="1530529" y="596852"/>
                </a:lnTo>
                <a:lnTo>
                  <a:pt x="1361953" y="888913"/>
                </a:lnTo>
                <a:lnTo>
                  <a:pt x="1193379" y="1180975"/>
                </a:lnTo>
                <a:lnTo>
                  <a:pt x="1024804" y="888913"/>
                </a:lnTo>
                <a:close/>
                <a:moveTo>
                  <a:pt x="1795090" y="163951"/>
                </a:moveTo>
                <a:lnTo>
                  <a:pt x="1860788" y="203863"/>
                </a:lnTo>
                <a:cubicBezTo>
                  <a:pt x="1987799" y="289670"/>
                  <a:pt x="2097407" y="399279"/>
                  <a:pt x="2183214" y="526289"/>
                </a:cubicBezTo>
                <a:lnTo>
                  <a:pt x="2218350" y="584125"/>
                </a:lnTo>
                <a:lnTo>
                  <a:pt x="1889721" y="584125"/>
                </a:lnTo>
                <a:lnTo>
                  <a:pt x="1552571" y="584125"/>
                </a:lnTo>
                <a:lnTo>
                  <a:pt x="1552571" y="584125"/>
                </a:lnTo>
                <a:lnTo>
                  <a:pt x="1552571" y="584125"/>
                </a:lnTo>
                <a:lnTo>
                  <a:pt x="1721146" y="292062"/>
                </a:lnTo>
                <a:close/>
                <a:moveTo>
                  <a:pt x="591672" y="163949"/>
                </a:moveTo>
                <a:lnTo>
                  <a:pt x="665619" y="292062"/>
                </a:lnTo>
                <a:lnTo>
                  <a:pt x="796649" y="519081"/>
                </a:lnTo>
                <a:lnTo>
                  <a:pt x="834191" y="584124"/>
                </a:lnTo>
                <a:lnTo>
                  <a:pt x="834191" y="584125"/>
                </a:lnTo>
                <a:lnTo>
                  <a:pt x="497042" y="584125"/>
                </a:lnTo>
                <a:lnTo>
                  <a:pt x="168409" y="584125"/>
                </a:lnTo>
                <a:lnTo>
                  <a:pt x="203544" y="526289"/>
                </a:lnTo>
                <a:cubicBezTo>
                  <a:pt x="289351" y="399279"/>
                  <a:pt x="398960" y="289670"/>
                  <a:pt x="525970" y="203863"/>
                </a:cubicBezTo>
                <a:close/>
                <a:moveTo>
                  <a:pt x="1208290" y="375"/>
                </a:moveTo>
                <a:lnTo>
                  <a:pt x="1254807" y="1552"/>
                </a:lnTo>
                <a:cubicBezTo>
                  <a:pt x="1437918" y="10834"/>
                  <a:pt x="1610142" y="61378"/>
                  <a:pt x="1762367" y="144072"/>
                </a:cubicBezTo>
                <a:lnTo>
                  <a:pt x="1784210" y="157341"/>
                </a:lnTo>
                <a:lnTo>
                  <a:pt x="1710125" y="285695"/>
                </a:lnTo>
                <a:lnTo>
                  <a:pt x="1541550" y="577757"/>
                </a:lnTo>
                <a:lnTo>
                  <a:pt x="1372974" y="285695"/>
                </a:lnTo>
                <a:close/>
                <a:moveTo>
                  <a:pt x="1178467" y="375"/>
                </a:moveTo>
                <a:lnTo>
                  <a:pt x="1013785" y="285696"/>
                </a:lnTo>
                <a:lnTo>
                  <a:pt x="845210" y="577758"/>
                </a:lnTo>
                <a:lnTo>
                  <a:pt x="676635" y="285696"/>
                </a:lnTo>
                <a:lnTo>
                  <a:pt x="602549" y="157341"/>
                </a:lnTo>
                <a:lnTo>
                  <a:pt x="624391" y="144072"/>
                </a:lnTo>
                <a:cubicBezTo>
                  <a:pt x="776616" y="61378"/>
                  <a:pt x="948841" y="10834"/>
                  <a:pt x="1131952" y="1552"/>
                </a:cubicBezTo>
                <a:close/>
                <a:moveTo>
                  <a:pt x="1193379" y="0"/>
                </a:moveTo>
                <a:lnTo>
                  <a:pt x="1361953" y="292061"/>
                </a:lnTo>
                <a:lnTo>
                  <a:pt x="1530529" y="584124"/>
                </a:lnTo>
                <a:lnTo>
                  <a:pt x="1193379" y="584124"/>
                </a:lnTo>
                <a:lnTo>
                  <a:pt x="856233" y="584124"/>
                </a:lnTo>
                <a:lnTo>
                  <a:pt x="1024804" y="292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595486-8180-4A16-946A-7FF65E52E9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9134" y="1979792"/>
            <a:ext cx="2386758" cy="2387398"/>
          </a:xfrm>
          <a:custGeom>
            <a:avLst/>
            <a:gdLst>
              <a:gd name="connsiteX0" fmla="*/ 1541550 w 2386758"/>
              <a:gd name="connsiteY0" fmla="*/ 1809652 h 2387398"/>
              <a:gd name="connsiteX1" fmla="*/ 1710125 w 2386758"/>
              <a:gd name="connsiteY1" fmla="*/ 2101701 h 2387398"/>
              <a:gd name="connsiteX2" fmla="*/ 1784210 w 2386758"/>
              <a:gd name="connsiteY2" fmla="*/ 2230056 h 2387398"/>
              <a:gd name="connsiteX3" fmla="*/ 1762367 w 2386758"/>
              <a:gd name="connsiteY3" fmla="*/ 2243325 h 2387398"/>
              <a:gd name="connsiteX4" fmla="*/ 1254807 w 2386758"/>
              <a:gd name="connsiteY4" fmla="*/ 2385845 h 2387398"/>
              <a:gd name="connsiteX5" fmla="*/ 1208290 w 2386758"/>
              <a:gd name="connsiteY5" fmla="*/ 2387021 h 2387398"/>
              <a:gd name="connsiteX6" fmla="*/ 1372974 w 2386758"/>
              <a:gd name="connsiteY6" fmla="*/ 2101701 h 2387398"/>
              <a:gd name="connsiteX7" fmla="*/ 845212 w 2386758"/>
              <a:gd name="connsiteY7" fmla="*/ 1809652 h 2387398"/>
              <a:gd name="connsiteX8" fmla="*/ 1013786 w 2386758"/>
              <a:gd name="connsiteY8" fmla="*/ 2101701 h 2387398"/>
              <a:gd name="connsiteX9" fmla="*/ 1178467 w 2386758"/>
              <a:gd name="connsiteY9" fmla="*/ 2387021 h 2387398"/>
              <a:gd name="connsiteX10" fmla="*/ 1131952 w 2386758"/>
              <a:gd name="connsiteY10" fmla="*/ 2385845 h 2387398"/>
              <a:gd name="connsiteX11" fmla="*/ 624391 w 2386758"/>
              <a:gd name="connsiteY11" fmla="*/ 2243325 h 2387398"/>
              <a:gd name="connsiteX12" fmla="*/ 602551 w 2386758"/>
              <a:gd name="connsiteY12" fmla="*/ 2230057 h 2387398"/>
              <a:gd name="connsiteX13" fmla="*/ 676637 w 2386758"/>
              <a:gd name="connsiteY13" fmla="*/ 2101701 h 2387398"/>
              <a:gd name="connsiteX14" fmla="*/ 1552570 w 2386758"/>
              <a:gd name="connsiteY14" fmla="*/ 1803288 h 2387398"/>
              <a:gd name="connsiteX15" fmla="*/ 1889721 w 2386758"/>
              <a:gd name="connsiteY15" fmla="*/ 1803288 h 2387398"/>
              <a:gd name="connsiteX16" fmla="*/ 2218340 w 2386758"/>
              <a:gd name="connsiteY16" fmla="*/ 1803288 h 2387398"/>
              <a:gd name="connsiteX17" fmla="*/ 2183214 w 2386758"/>
              <a:gd name="connsiteY17" fmla="*/ 1861107 h 2387398"/>
              <a:gd name="connsiteX18" fmla="*/ 1860788 w 2386758"/>
              <a:gd name="connsiteY18" fmla="*/ 2183533 h 2387398"/>
              <a:gd name="connsiteX19" fmla="*/ 1795089 w 2386758"/>
              <a:gd name="connsiteY19" fmla="*/ 2223446 h 2387398"/>
              <a:gd name="connsiteX20" fmla="*/ 1721145 w 2386758"/>
              <a:gd name="connsiteY20" fmla="*/ 2095337 h 2387398"/>
              <a:gd name="connsiteX21" fmla="*/ 856232 w 2386758"/>
              <a:gd name="connsiteY21" fmla="*/ 1803288 h 2387398"/>
              <a:gd name="connsiteX22" fmla="*/ 1193379 w 2386758"/>
              <a:gd name="connsiteY22" fmla="*/ 1803288 h 2387398"/>
              <a:gd name="connsiteX23" fmla="*/ 1530529 w 2386758"/>
              <a:gd name="connsiteY23" fmla="*/ 1803288 h 2387398"/>
              <a:gd name="connsiteX24" fmla="*/ 1361953 w 2386758"/>
              <a:gd name="connsiteY24" fmla="*/ 2095337 h 2387398"/>
              <a:gd name="connsiteX25" fmla="*/ 1193379 w 2386758"/>
              <a:gd name="connsiteY25" fmla="*/ 2387398 h 2387398"/>
              <a:gd name="connsiteX26" fmla="*/ 1024804 w 2386758"/>
              <a:gd name="connsiteY26" fmla="*/ 2095337 h 2387398"/>
              <a:gd name="connsiteX27" fmla="*/ 168418 w 2386758"/>
              <a:gd name="connsiteY27" fmla="*/ 1803288 h 2387398"/>
              <a:gd name="connsiteX28" fmla="*/ 497035 w 2386758"/>
              <a:gd name="connsiteY28" fmla="*/ 1803288 h 2387398"/>
              <a:gd name="connsiteX29" fmla="*/ 834185 w 2386758"/>
              <a:gd name="connsiteY29" fmla="*/ 1803288 h 2387398"/>
              <a:gd name="connsiteX30" fmla="*/ 665610 w 2386758"/>
              <a:gd name="connsiteY30" fmla="*/ 2095337 h 2387398"/>
              <a:gd name="connsiteX31" fmla="*/ 591667 w 2386758"/>
              <a:gd name="connsiteY31" fmla="*/ 2223445 h 2387398"/>
              <a:gd name="connsiteX32" fmla="*/ 525970 w 2386758"/>
              <a:gd name="connsiteY32" fmla="*/ 2183533 h 2387398"/>
              <a:gd name="connsiteX33" fmla="*/ 203544 w 2386758"/>
              <a:gd name="connsiteY33" fmla="*/ 1861107 h 2387398"/>
              <a:gd name="connsiteX34" fmla="*/ 1889721 w 2386758"/>
              <a:gd name="connsiteY34" fmla="*/ 1206434 h 2387398"/>
              <a:gd name="connsiteX35" fmla="*/ 2058296 w 2386758"/>
              <a:gd name="connsiteY35" fmla="*/ 1498495 h 2387398"/>
              <a:gd name="connsiteX36" fmla="*/ 2226484 w 2386758"/>
              <a:gd name="connsiteY36" fmla="*/ 1789883 h 2387398"/>
              <a:gd name="connsiteX37" fmla="*/ 2226074 w 2386758"/>
              <a:gd name="connsiteY37" fmla="*/ 1790557 h 2387398"/>
              <a:gd name="connsiteX38" fmla="*/ 1889721 w 2386758"/>
              <a:gd name="connsiteY38" fmla="*/ 1790557 h 2387398"/>
              <a:gd name="connsiteX39" fmla="*/ 1552570 w 2386758"/>
              <a:gd name="connsiteY39" fmla="*/ 1790557 h 2387398"/>
              <a:gd name="connsiteX40" fmla="*/ 1721145 w 2386758"/>
              <a:gd name="connsiteY40" fmla="*/ 1498495 h 2387398"/>
              <a:gd name="connsiteX41" fmla="*/ 1193379 w 2386758"/>
              <a:gd name="connsiteY41" fmla="*/ 1206434 h 2387398"/>
              <a:gd name="connsiteX42" fmla="*/ 1361953 w 2386758"/>
              <a:gd name="connsiteY42" fmla="*/ 1498495 h 2387398"/>
              <a:gd name="connsiteX43" fmla="*/ 1530529 w 2386758"/>
              <a:gd name="connsiteY43" fmla="*/ 1790557 h 2387398"/>
              <a:gd name="connsiteX44" fmla="*/ 1193379 w 2386758"/>
              <a:gd name="connsiteY44" fmla="*/ 1790557 h 2387398"/>
              <a:gd name="connsiteX45" fmla="*/ 856233 w 2386758"/>
              <a:gd name="connsiteY45" fmla="*/ 1790557 h 2387398"/>
              <a:gd name="connsiteX46" fmla="*/ 1024804 w 2386758"/>
              <a:gd name="connsiteY46" fmla="*/ 1498495 h 2387398"/>
              <a:gd name="connsiteX47" fmla="*/ 497039 w 2386758"/>
              <a:gd name="connsiteY47" fmla="*/ 1206434 h 2387398"/>
              <a:gd name="connsiteX48" fmla="*/ 665616 w 2386758"/>
              <a:gd name="connsiteY48" fmla="*/ 1498495 h 2387398"/>
              <a:gd name="connsiteX49" fmla="*/ 834190 w 2386758"/>
              <a:gd name="connsiteY49" fmla="*/ 1790557 h 2387398"/>
              <a:gd name="connsiteX50" fmla="*/ 497039 w 2386758"/>
              <a:gd name="connsiteY50" fmla="*/ 1790557 h 2387398"/>
              <a:gd name="connsiteX51" fmla="*/ 160684 w 2386758"/>
              <a:gd name="connsiteY51" fmla="*/ 1790557 h 2387398"/>
              <a:gd name="connsiteX52" fmla="*/ 160270 w 2386758"/>
              <a:gd name="connsiteY52" fmla="*/ 1789876 h 2387398"/>
              <a:gd name="connsiteX53" fmla="*/ 328452 w 2386758"/>
              <a:gd name="connsiteY53" fmla="*/ 1498495 h 2387398"/>
              <a:gd name="connsiteX54" fmla="*/ 1900743 w 2386758"/>
              <a:gd name="connsiteY54" fmla="*/ 1200070 h 2387398"/>
              <a:gd name="connsiteX55" fmla="*/ 2237893 w 2386758"/>
              <a:gd name="connsiteY55" fmla="*/ 1200070 h 2387398"/>
              <a:gd name="connsiteX56" fmla="*/ 2386757 w 2386758"/>
              <a:gd name="connsiteY56" fmla="*/ 1200070 h 2387398"/>
              <a:gd name="connsiteX57" fmla="*/ 2380916 w 2386758"/>
              <a:gd name="connsiteY57" fmla="*/ 1315747 h 2387398"/>
              <a:gd name="connsiteX58" fmla="*/ 2243006 w 2386758"/>
              <a:gd name="connsiteY58" fmla="*/ 1762687 h 2387398"/>
              <a:gd name="connsiteX59" fmla="*/ 2234019 w 2386758"/>
              <a:gd name="connsiteY59" fmla="*/ 1777480 h 2387398"/>
              <a:gd name="connsiteX60" fmla="*/ 2069318 w 2386758"/>
              <a:gd name="connsiteY60" fmla="*/ 1492131 h 2387398"/>
              <a:gd name="connsiteX61" fmla="*/ 1204399 w 2386758"/>
              <a:gd name="connsiteY61" fmla="*/ 1200070 h 2387398"/>
              <a:gd name="connsiteX62" fmla="*/ 1541550 w 2386758"/>
              <a:gd name="connsiteY62" fmla="*/ 1200070 h 2387398"/>
              <a:gd name="connsiteX63" fmla="*/ 1878700 w 2386758"/>
              <a:gd name="connsiteY63" fmla="*/ 1200070 h 2387398"/>
              <a:gd name="connsiteX64" fmla="*/ 1710125 w 2386758"/>
              <a:gd name="connsiteY64" fmla="*/ 1492131 h 2387398"/>
              <a:gd name="connsiteX65" fmla="*/ 1541550 w 2386758"/>
              <a:gd name="connsiteY65" fmla="*/ 1784192 h 2387398"/>
              <a:gd name="connsiteX66" fmla="*/ 1372974 w 2386758"/>
              <a:gd name="connsiteY66" fmla="*/ 1492131 h 2387398"/>
              <a:gd name="connsiteX67" fmla="*/ 508056 w 2386758"/>
              <a:gd name="connsiteY67" fmla="*/ 1200070 h 2387398"/>
              <a:gd name="connsiteX68" fmla="*/ 845207 w 2386758"/>
              <a:gd name="connsiteY68" fmla="*/ 1200070 h 2387398"/>
              <a:gd name="connsiteX69" fmla="*/ 1182357 w 2386758"/>
              <a:gd name="connsiteY69" fmla="*/ 1200070 h 2387398"/>
              <a:gd name="connsiteX70" fmla="*/ 1013782 w 2386758"/>
              <a:gd name="connsiteY70" fmla="*/ 1492131 h 2387398"/>
              <a:gd name="connsiteX71" fmla="*/ 845207 w 2386758"/>
              <a:gd name="connsiteY71" fmla="*/ 1784192 h 2387398"/>
              <a:gd name="connsiteX72" fmla="*/ 676632 w 2386758"/>
              <a:gd name="connsiteY72" fmla="*/ 1492131 h 2387398"/>
              <a:gd name="connsiteX73" fmla="*/ 1 w 2386758"/>
              <a:gd name="connsiteY73" fmla="*/ 1200070 h 2387398"/>
              <a:gd name="connsiteX74" fmla="*/ 148853 w 2386758"/>
              <a:gd name="connsiteY74" fmla="*/ 1200070 h 2387398"/>
              <a:gd name="connsiteX75" fmla="*/ 486017 w 2386758"/>
              <a:gd name="connsiteY75" fmla="*/ 1200070 h 2387398"/>
              <a:gd name="connsiteX76" fmla="*/ 317428 w 2386758"/>
              <a:gd name="connsiteY76" fmla="*/ 1492131 h 2387398"/>
              <a:gd name="connsiteX77" fmla="*/ 152733 w 2386758"/>
              <a:gd name="connsiteY77" fmla="*/ 1777470 h 2387398"/>
              <a:gd name="connsiteX78" fmla="*/ 143752 w 2386758"/>
              <a:gd name="connsiteY78" fmla="*/ 1762687 h 2387398"/>
              <a:gd name="connsiteX79" fmla="*/ 5842 w 2386758"/>
              <a:gd name="connsiteY79" fmla="*/ 1315747 h 2387398"/>
              <a:gd name="connsiteX80" fmla="*/ 152731 w 2386758"/>
              <a:gd name="connsiteY80" fmla="*/ 609930 h 2387398"/>
              <a:gd name="connsiteX81" fmla="*/ 317432 w 2386758"/>
              <a:gd name="connsiteY81" fmla="*/ 895280 h 2387398"/>
              <a:gd name="connsiteX82" fmla="*/ 486020 w 2386758"/>
              <a:gd name="connsiteY82" fmla="*/ 1187340 h 2387398"/>
              <a:gd name="connsiteX83" fmla="*/ 486019 w 2386758"/>
              <a:gd name="connsiteY83" fmla="*/ 1187340 h 2387398"/>
              <a:gd name="connsiteX84" fmla="*/ 148858 w 2386758"/>
              <a:gd name="connsiteY84" fmla="*/ 1187340 h 2387398"/>
              <a:gd name="connsiteX85" fmla="*/ 148856 w 2386758"/>
              <a:gd name="connsiteY85" fmla="*/ 1187340 h 2387398"/>
              <a:gd name="connsiteX86" fmla="*/ 0 w 2386758"/>
              <a:gd name="connsiteY86" fmla="*/ 1187340 h 2387398"/>
              <a:gd name="connsiteX87" fmla="*/ 5842 w 2386758"/>
              <a:gd name="connsiteY87" fmla="*/ 1071649 h 2387398"/>
              <a:gd name="connsiteX88" fmla="*/ 143752 w 2386758"/>
              <a:gd name="connsiteY88" fmla="*/ 624710 h 2387398"/>
              <a:gd name="connsiteX89" fmla="*/ 2234023 w 2386758"/>
              <a:gd name="connsiteY89" fmla="*/ 609924 h 2387398"/>
              <a:gd name="connsiteX90" fmla="*/ 2243006 w 2386758"/>
              <a:gd name="connsiteY90" fmla="*/ 624710 h 2387398"/>
              <a:gd name="connsiteX91" fmla="*/ 2380916 w 2386758"/>
              <a:gd name="connsiteY91" fmla="*/ 1071649 h 2387398"/>
              <a:gd name="connsiteX92" fmla="*/ 2386758 w 2386758"/>
              <a:gd name="connsiteY92" fmla="*/ 1187340 h 2387398"/>
              <a:gd name="connsiteX93" fmla="*/ 2237893 w 2386758"/>
              <a:gd name="connsiteY93" fmla="*/ 1187340 h 2387398"/>
              <a:gd name="connsiteX94" fmla="*/ 1900743 w 2386758"/>
              <a:gd name="connsiteY94" fmla="*/ 1187340 h 2387398"/>
              <a:gd name="connsiteX95" fmla="*/ 2069318 w 2386758"/>
              <a:gd name="connsiteY95" fmla="*/ 895280 h 2387398"/>
              <a:gd name="connsiteX96" fmla="*/ 1541550 w 2386758"/>
              <a:gd name="connsiteY96" fmla="*/ 603219 h 2387398"/>
              <a:gd name="connsiteX97" fmla="*/ 1710125 w 2386758"/>
              <a:gd name="connsiteY97" fmla="*/ 895280 h 2387398"/>
              <a:gd name="connsiteX98" fmla="*/ 1878700 w 2386758"/>
              <a:gd name="connsiteY98" fmla="*/ 1187340 h 2387398"/>
              <a:gd name="connsiteX99" fmla="*/ 1541550 w 2386758"/>
              <a:gd name="connsiteY99" fmla="*/ 1187340 h 2387398"/>
              <a:gd name="connsiteX100" fmla="*/ 1204399 w 2386758"/>
              <a:gd name="connsiteY100" fmla="*/ 1187340 h 2387398"/>
              <a:gd name="connsiteX101" fmla="*/ 1372974 w 2386758"/>
              <a:gd name="connsiteY101" fmla="*/ 895280 h 2387398"/>
              <a:gd name="connsiteX102" fmla="*/ 845211 w 2386758"/>
              <a:gd name="connsiteY102" fmla="*/ 603218 h 2387398"/>
              <a:gd name="connsiteX103" fmla="*/ 1013786 w 2386758"/>
              <a:gd name="connsiteY103" fmla="*/ 895280 h 2387398"/>
              <a:gd name="connsiteX104" fmla="*/ 1182358 w 2386758"/>
              <a:gd name="connsiteY104" fmla="*/ 1187340 h 2387398"/>
              <a:gd name="connsiteX105" fmla="*/ 845211 w 2386758"/>
              <a:gd name="connsiteY105" fmla="*/ 1187340 h 2387398"/>
              <a:gd name="connsiteX106" fmla="*/ 508060 w 2386758"/>
              <a:gd name="connsiteY106" fmla="*/ 1187340 h 2387398"/>
              <a:gd name="connsiteX107" fmla="*/ 676636 w 2386758"/>
              <a:gd name="connsiteY107" fmla="*/ 895280 h 2387398"/>
              <a:gd name="connsiteX108" fmla="*/ 1552570 w 2386758"/>
              <a:gd name="connsiteY108" fmla="*/ 596853 h 2387398"/>
              <a:gd name="connsiteX109" fmla="*/ 1889721 w 2386758"/>
              <a:gd name="connsiteY109" fmla="*/ 596853 h 2387398"/>
              <a:gd name="connsiteX110" fmla="*/ 2226082 w 2386758"/>
              <a:gd name="connsiteY110" fmla="*/ 596853 h 2387398"/>
              <a:gd name="connsiteX111" fmla="*/ 2226487 w 2386758"/>
              <a:gd name="connsiteY111" fmla="*/ 597520 h 2387398"/>
              <a:gd name="connsiteX112" fmla="*/ 2058296 w 2386758"/>
              <a:gd name="connsiteY112" fmla="*/ 888914 h 2387398"/>
              <a:gd name="connsiteX113" fmla="*/ 1889721 w 2386758"/>
              <a:gd name="connsiteY113" fmla="*/ 1180975 h 2387398"/>
              <a:gd name="connsiteX114" fmla="*/ 1721145 w 2386758"/>
              <a:gd name="connsiteY114" fmla="*/ 888914 h 2387398"/>
              <a:gd name="connsiteX115" fmla="*/ 160676 w 2386758"/>
              <a:gd name="connsiteY115" fmla="*/ 596853 h 2387398"/>
              <a:gd name="connsiteX116" fmla="*/ 497037 w 2386758"/>
              <a:gd name="connsiteY116" fmla="*/ 596853 h 2387398"/>
              <a:gd name="connsiteX117" fmla="*/ 834188 w 2386758"/>
              <a:gd name="connsiteY117" fmla="*/ 596853 h 2387398"/>
              <a:gd name="connsiteX118" fmla="*/ 665613 w 2386758"/>
              <a:gd name="connsiteY118" fmla="*/ 888914 h 2387398"/>
              <a:gd name="connsiteX119" fmla="*/ 497037 w 2386758"/>
              <a:gd name="connsiteY119" fmla="*/ 1180975 h 2387398"/>
              <a:gd name="connsiteX120" fmla="*/ 328449 w 2386758"/>
              <a:gd name="connsiteY120" fmla="*/ 888914 h 2387398"/>
              <a:gd name="connsiteX121" fmla="*/ 160264 w 2386758"/>
              <a:gd name="connsiteY121" fmla="*/ 597530 h 2387398"/>
              <a:gd name="connsiteX122" fmla="*/ 856229 w 2386758"/>
              <a:gd name="connsiteY122" fmla="*/ 596852 h 2387398"/>
              <a:gd name="connsiteX123" fmla="*/ 1193378 w 2386758"/>
              <a:gd name="connsiteY123" fmla="*/ 596852 h 2387398"/>
              <a:gd name="connsiteX124" fmla="*/ 1530529 w 2386758"/>
              <a:gd name="connsiteY124" fmla="*/ 596852 h 2387398"/>
              <a:gd name="connsiteX125" fmla="*/ 1361953 w 2386758"/>
              <a:gd name="connsiteY125" fmla="*/ 888913 h 2387398"/>
              <a:gd name="connsiteX126" fmla="*/ 1193378 w 2386758"/>
              <a:gd name="connsiteY126" fmla="*/ 1180975 h 2387398"/>
              <a:gd name="connsiteX127" fmla="*/ 1024804 w 2386758"/>
              <a:gd name="connsiteY127" fmla="*/ 888913 h 2387398"/>
              <a:gd name="connsiteX128" fmla="*/ 1795090 w 2386758"/>
              <a:gd name="connsiteY128" fmla="*/ 163951 h 2387398"/>
              <a:gd name="connsiteX129" fmla="*/ 1860788 w 2386758"/>
              <a:gd name="connsiteY129" fmla="*/ 203863 h 2387398"/>
              <a:gd name="connsiteX130" fmla="*/ 2183214 w 2386758"/>
              <a:gd name="connsiteY130" fmla="*/ 526289 h 2387398"/>
              <a:gd name="connsiteX131" fmla="*/ 2218350 w 2386758"/>
              <a:gd name="connsiteY131" fmla="*/ 584125 h 2387398"/>
              <a:gd name="connsiteX132" fmla="*/ 1889721 w 2386758"/>
              <a:gd name="connsiteY132" fmla="*/ 584125 h 2387398"/>
              <a:gd name="connsiteX133" fmla="*/ 1552570 w 2386758"/>
              <a:gd name="connsiteY133" fmla="*/ 584125 h 2387398"/>
              <a:gd name="connsiteX134" fmla="*/ 1552571 w 2386758"/>
              <a:gd name="connsiteY134" fmla="*/ 584125 h 2387398"/>
              <a:gd name="connsiteX135" fmla="*/ 1552570 w 2386758"/>
              <a:gd name="connsiteY135" fmla="*/ 584125 h 2387398"/>
              <a:gd name="connsiteX136" fmla="*/ 1721145 w 2386758"/>
              <a:gd name="connsiteY136" fmla="*/ 292062 h 2387398"/>
              <a:gd name="connsiteX137" fmla="*/ 591672 w 2386758"/>
              <a:gd name="connsiteY137" fmla="*/ 163949 h 2387398"/>
              <a:gd name="connsiteX138" fmla="*/ 665619 w 2386758"/>
              <a:gd name="connsiteY138" fmla="*/ 292062 h 2387398"/>
              <a:gd name="connsiteX139" fmla="*/ 796648 w 2386758"/>
              <a:gd name="connsiteY139" fmla="*/ 519081 h 2387398"/>
              <a:gd name="connsiteX140" fmla="*/ 834190 w 2386758"/>
              <a:gd name="connsiteY140" fmla="*/ 584124 h 2387398"/>
              <a:gd name="connsiteX141" fmla="*/ 834190 w 2386758"/>
              <a:gd name="connsiteY141" fmla="*/ 584125 h 2387398"/>
              <a:gd name="connsiteX142" fmla="*/ 497042 w 2386758"/>
              <a:gd name="connsiteY142" fmla="*/ 584125 h 2387398"/>
              <a:gd name="connsiteX143" fmla="*/ 168408 w 2386758"/>
              <a:gd name="connsiteY143" fmla="*/ 584125 h 2387398"/>
              <a:gd name="connsiteX144" fmla="*/ 203544 w 2386758"/>
              <a:gd name="connsiteY144" fmla="*/ 526289 h 2387398"/>
              <a:gd name="connsiteX145" fmla="*/ 525970 w 2386758"/>
              <a:gd name="connsiteY145" fmla="*/ 203863 h 2387398"/>
              <a:gd name="connsiteX146" fmla="*/ 1208290 w 2386758"/>
              <a:gd name="connsiteY146" fmla="*/ 375 h 2387398"/>
              <a:gd name="connsiteX147" fmla="*/ 1254807 w 2386758"/>
              <a:gd name="connsiteY147" fmla="*/ 1552 h 2387398"/>
              <a:gd name="connsiteX148" fmla="*/ 1762367 w 2386758"/>
              <a:gd name="connsiteY148" fmla="*/ 144072 h 2387398"/>
              <a:gd name="connsiteX149" fmla="*/ 1784210 w 2386758"/>
              <a:gd name="connsiteY149" fmla="*/ 157341 h 2387398"/>
              <a:gd name="connsiteX150" fmla="*/ 1710125 w 2386758"/>
              <a:gd name="connsiteY150" fmla="*/ 285695 h 2387398"/>
              <a:gd name="connsiteX151" fmla="*/ 1541550 w 2386758"/>
              <a:gd name="connsiteY151" fmla="*/ 577757 h 2387398"/>
              <a:gd name="connsiteX152" fmla="*/ 1372974 w 2386758"/>
              <a:gd name="connsiteY152" fmla="*/ 285695 h 2387398"/>
              <a:gd name="connsiteX153" fmla="*/ 1178467 w 2386758"/>
              <a:gd name="connsiteY153" fmla="*/ 375 h 2387398"/>
              <a:gd name="connsiteX154" fmla="*/ 1013785 w 2386758"/>
              <a:gd name="connsiteY154" fmla="*/ 285696 h 2387398"/>
              <a:gd name="connsiteX155" fmla="*/ 845210 w 2386758"/>
              <a:gd name="connsiteY155" fmla="*/ 577758 h 2387398"/>
              <a:gd name="connsiteX156" fmla="*/ 676634 w 2386758"/>
              <a:gd name="connsiteY156" fmla="*/ 285696 h 2387398"/>
              <a:gd name="connsiteX157" fmla="*/ 602549 w 2386758"/>
              <a:gd name="connsiteY157" fmla="*/ 157341 h 2387398"/>
              <a:gd name="connsiteX158" fmla="*/ 624391 w 2386758"/>
              <a:gd name="connsiteY158" fmla="*/ 144072 h 2387398"/>
              <a:gd name="connsiteX159" fmla="*/ 1131952 w 2386758"/>
              <a:gd name="connsiteY159" fmla="*/ 1552 h 2387398"/>
              <a:gd name="connsiteX160" fmla="*/ 1193379 w 2386758"/>
              <a:gd name="connsiteY160" fmla="*/ 0 h 2387398"/>
              <a:gd name="connsiteX161" fmla="*/ 1361953 w 2386758"/>
              <a:gd name="connsiteY161" fmla="*/ 292061 h 2387398"/>
              <a:gd name="connsiteX162" fmla="*/ 1530529 w 2386758"/>
              <a:gd name="connsiteY162" fmla="*/ 584124 h 2387398"/>
              <a:gd name="connsiteX163" fmla="*/ 1193379 w 2386758"/>
              <a:gd name="connsiteY163" fmla="*/ 584124 h 2387398"/>
              <a:gd name="connsiteX164" fmla="*/ 856233 w 2386758"/>
              <a:gd name="connsiteY164" fmla="*/ 584124 h 2387398"/>
              <a:gd name="connsiteX165" fmla="*/ 1024804 w 2386758"/>
              <a:gd name="connsiteY165" fmla="*/ 292061 h 238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2386758" h="2387398">
                <a:moveTo>
                  <a:pt x="1541550" y="1809652"/>
                </a:moveTo>
                <a:lnTo>
                  <a:pt x="1710125" y="2101701"/>
                </a:lnTo>
                <a:lnTo>
                  <a:pt x="1784210" y="2230056"/>
                </a:lnTo>
                <a:lnTo>
                  <a:pt x="1762367" y="2243325"/>
                </a:lnTo>
                <a:cubicBezTo>
                  <a:pt x="1610142" y="2326019"/>
                  <a:pt x="1437918" y="2376563"/>
                  <a:pt x="1254807" y="2385845"/>
                </a:cubicBezTo>
                <a:lnTo>
                  <a:pt x="1208290" y="2387021"/>
                </a:lnTo>
                <a:lnTo>
                  <a:pt x="1372974" y="2101701"/>
                </a:lnTo>
                <a:close/>
                <a:moveTo>
                  <a:pt x="845212" y="1809652"/>
                </a:moveTo>
                <a:lnTo>
                  <a:pt x="1013786" y="2101701"/>
                </a:lnTo>
                <a:lnTo>
                  <a:pt x="1178467" y="2387021"/>
                </a:lnTo>
                <a:lnTo>
                  <a:pt x="1131952" y="2385845"/>
                </a:lnTo>
                <a:cubicBezTo>
                  <a:pt x="948840" y="2376563"/>
                  <a:pt x="776616" y="2326019"/>
                  <a:pt x="624391" y="2243325"/>
                </a:cubicBezTo>
                <a:lnTo>
                  <a:pt x="602551" y="2230057"/>
                </a:lnTo>
                <a:lnTo>
                  <a:pt x="676637" y="2101701"/>
                </a:lnTo>
                <a:close/>
                <a:moveTo>
                  <a:pt x="1552570" y="1803288"/>
                </a:moveTo>
                <a:lnTo>
                  <a:pt x="1889721" y="1803288"/>
                </a:lnTo>
                <a:lnTo>
                  <a:pt x="2218340" y="1803288"/>
                </a:lnTo>
                <a:lnTo>
                  <a:pt x="2183214" y="1861107"/>
                </a:lnTo>
                <a:cubicBezTo>
                  <a:pt x="2097407" y="1988118"/>
                  <a:pt x="1987798" y="2097727"/>
                  <a:pt x="1860788" y="2183533"/>
                </a:cubicBezTo>
                <a:lnTo>
                  <a:pt x="1795089" y="2223446"/>
                </a:lnTo>
                <a:lnTo>
                  <a:pt x="1721145" y="2095337"/>
                </a:lnTo>
                <a:close/>
                <a:moveTo>
                  <a:pt x="856232" y="1803288"/>
                </a:moveTo>
                <a:lnTo>
                  <a:pt x="1193379" y="1803288"/>
                </a:lnTo>
                <a:lnTo>
                  <a:pt x="1530529" y="1803288"/>
                </a:lnTo>
                <a:lnTo>
                  <a:pt x="1361953" y="2095337"/>
                </a:lnTo>
                <a:lnTo>
                  <a:pt x="1193379" y="2387398"/>
                </a:lnTo>
                <a:lnTo>
                  <a:pt x="1024804" y="2095337"/>
                </a:lnTo>
                <a:close/>
                <a:moveTo>
                  <a:pt x="168418" y="1803288"/>
                </a:moveTo>
                <a:lnTo>
                  <a:pt x="497035" y="1803288"/>
                </a:lnTo>
                <a:lnTo>
                  <a:pt x="834185" y="1803288"/>
                </a:lnTo>
                <a:lnTo>
                  <a:pt x="665610" y="2095337"/>
                </a:lnTo>
                <a:lnTo>
                  <a:pt x="591667" y="2223445"/>
                </a:lnTo>
                <a:lnTo>
                  <a:pt x="525970" y="2183533"/>
                </a:lnTo>
                <a:cubicBezTo>
                  <a:pt x="398959" y="2097727"/>
                  <a:pt x="289351" y="1988118"/>
                  <a:pt x="203544" y="1861107"/>
                </a:cubicBezTo>
                <a:close/>
                <a:moveTo>
                  <a:pt x="1889721" y="1206434"/>
                </a:moveTo>
                <a:lnTo>
                  <a:pt x="2058296" y="1498495"/>
                </a:lnTo>
                <a:lnTo>
                  <a:pt x="2226484" y="1789883"/>
                </a:lnTo>
                <a:lnTo>
                  <a:pt x="2226074" y="1790557"/>
                </a:lnTo>
                <a:lnTo>
                  <a:pt x="1889721" y="1790557"/>
                </a:lnTo>
                <a:lnTo>
                  <a:pt x="1552570" y="1790557"/>
                </a:lnTo>
                <a:lnTo>
                  <a:pt x="1721145" y="1498495"/>
                </a:lnTo>
                <a:close/>
                <a:moveTo>
                  <a:pt x="1193379" y="1206434"/>
                </a:moveTo>
                <a:lnTo>
                  <a:pt x="1361953" y="1498495"/>
                </a:lnTo>
                <a:lnTo>
                  <a:pt x="1530529" y="1790557"/>
                </a:lnTo>
                <a:lnTo>
                  <a:pt x="1193379" y="1790557"/>
                </a:lnTo>
                <a:lnTo>
                  <a:pt x="856233" y="1790557"/>
                </a:lnTo>
                <a:lnTo>
                  <a:pt x="1024804" y="1498495"/>
                </a:lnTo>
                <a:close/>
                <a:moveTo>
                  <a:pt x="497039" y="1206434"/>
                </a:moveTo>
                <a:lnTo>
                  <a:pt x="665616" y="1498495"/>
                </a:lnTo>
                <a:lnTo>
                  <a:pt x="834190" y="1790557"/>
                </a:lnTo>
                <a:lnTo>
                  <a:pt x="497039" y="1790557"/>
                </a:lnTo>
                <a:lnTo>
                  <a:pt x="160684" y="1790557"/>
                </a:lnTo>
                <a:lnTo>
                  <a:pt x="160270" y="1789876"/>
                </a:lnTo>
                <a:lnTo>
                  <a:pt x="328452" y="1498495"/>
                </a:lnTo>
                <a:close/>
                <a:moveTo>
                  <a:pt x="1900743" y="1200070"/>
                </a:moveTo>
                <a:lnTo>
                  <a:pt x="2237893" y="1200070"/>
                </a:lnTo>
                <a:lnTo>
                  <a:pt x="2386757" y="1200070"/>
                </a:lnTo>
                <a:lnTo>
                  <a:pt x="2380916" y="1315747"/>
                </a:lnTo>
                <a:cubicBezTo>
                  <a:pt x="2364615" y="1476262"/>
                  <a:pt x="2316511" y="1627375"/>
                  <a:pt x="2243006" y="1762687"/>
                </a:cubicBezTo>
                <a:lnTo>
                  <a:pt x="2234019" y="1777480"/>
                </a:lnTo>
                <a:lnTo>
                  <a:pt x="2069318" y="1492131"/>
                </a:lnTo>
                <a:close/>
                <a:moveTo>
                  <a:pt x="1204399" y="1200070"/>
                </a:moveTo>
                <a:lnTo>
                  <a:pt x="1541550" y="1200070"/>
                </a:lnTo>
                <a:lnTo>
                  <a:pt x="1878700" y="1200070"/>
                </a:lnTo>
                <a:lnTo>
                  <a:pt x="1710125" y="1492131"/>
                </a:lnTo>
                <a:lnTo>
                  <a:pt x="1541550" y="1784192"/>
                </a:lnTo>
                <a:lnTo>
                  <a:pt x="1372974" y="1492131"/>
                </a:lnTo>
                <a:close/>
                <a:moveTo>
                  <a:pt x="508056" y="1200070"/>
                </a:moveTo>
                <a:lnTo>
                  <a:pt x="845207" y="1200070"/>
                </a:lnTo>
                <a:lnTo>
                  <a:pt x="1182357" y="1200070"/>
                </a:lnTo>
                <a:lnTo>
                  <a:pt x="1013782" y="1492131"/>
                </a:lnTo>
                <a:lnTo>
                  <a:pt x="845207" y="1784192"/>
                </a:lnTo>
                <a:lnTo>
                  <a:pt x="676632" y="1492131"/>
                </a:lnTo>
                <a:close/>
                <a:moveTo>
                  <a:pt x="1" y="1200070"/>
                </a:moveTo>
                <a:lnTo>
                  <a:pt x="148853" y="1200070"/>
                </a:lnTo>
                <a:lnTo>
                  <a:pt x="486017" y="1200070"/>
                </a:lnTo>
                <a:lnTo>
                  <a:pt x="317428" y="1492131"/>
                </a:lnTo>
                <a:lnTo>
                  <a:pt x="152733" y="1777470"/>
                </a:lnTo>
                <a:lnTo>
                  <a:pt x="143752" y="1762687"/>
                </a:lnTo>
                <a:cubicBezTo>
                  <a:pt x="70247" y="1627375"/>
                  <a:pt x="22143" y="1476262"/>
                  <a:pt x="5842" y="1315747"/>
                </a:cubicBezTo>
                <a:close/>
                <a:moveTo>
                  <a:pt x="152731" y="609930"/>
                </a:moveTo>
                <a:lnTo>
                  <a:pt x="317432" y="895280"/>
                </a:lnTo>
                <a:lnTo>
                  <a:pt x="486020" y="1187340"/>
                </a:lnTo>
                <a:lnTo>
                  <a:pt x="486019" y="1187340"/>
                </a:lnTo>
                <a:lnTo>
                  <a:pt x="148858" y="1187340"/>
                </a:lnTo>
                <a:lnTo>
                  <a:pt x="148856" y="1187340"/>
                </a:lnTo>
                <a:lnTo>
                  <a:pt x="0" y="1187340"/>
                </a:lnTo>
                <a:lnTo>
                  <a:pt x="5842" y="1071649"/>
                </a:lnTo>
                <a:cubicBezTo>
                  <a:pt x="22143" y="911135"/>
                  <a:pt x="70247" y="760021"/>
                  <a:pt x="143752" y="624710"/>
                </a:cubicBezTo>
                <a:close/>
                <a:moveTo>
                  <a:pt x="2234023" y="609924"/>
                </a:moveTo>
                <a:lnTo>
                  <a:pt x="2243006" y="624710"/>
                </a:lnTo>
                <a:cubicBezTo>
                  <a:pt x="2316511" y="760021"/>
                  <a:pt x="2364615" y="911135"/>
                  <a:pt x="2380916" y="1071649"/>
                </a:cubicBezTo>
                <a:lnTo>
                  <a:pt x="2386758" y="1187340"/>
                </a:lnTo>
                <a:lnTo>
                  <a:pt x="2237893" y="1187340"/>
                </a:lnTo>
                <a:lnTo>
                  <a:pt x="1900743" y="1187340"/>
                </a:lnTo>
                <a:lnTo>
                  <a:pt x="2069318" y="895280"/>
                </a:lnTo>
                <a:close/>
                <a:moveTo>
                  <a:pt x="1541550" y="603219"/>
                </a:moveTo>
                <a:lnTo>
                  <a:pt x="1710125" y="895280"/>
                </a:lnTo>
                <a:lnTo>
                  <a:pt x="1878700" y="1187340"/>
                </a:lnTo>
                <a:lnTo>
                  <a:pt x="1541550" y="1187340"/>
                </a:lnTo>
                <a:lnTo>
                  <a:pt x="1204399" y="1187340"/>
                </a:lnTo>
                <a:lnTo>
                  <a:pt x="1372974" y="895280"/>
                </a:lnTo>
                <a:close/>
                <a:moveTo>
                  <a:pt x="845211" y="603218"/>
                </a:moveTo>
                <a:lnTo>
                  <a:pt x="1013786" y="895280"/>
                </a:lnTo>
                <a:lnTo>
                  <a:pt x="1182358" y="1187340"/>
                </a:lnTo>
                <a:lnTo>
                  <a:pt x="845211" y="1187340"/>
                </a:lnTo>
                <a:lnTo>
                  <a:pt x="508060" y="1187340"/>
                </a:lnTo>
                <a:lnTo>
                  <a:pt x="676636" y="895280"/>
                </a:lnTo>
                <a:close/>
                <a:moveTo>
                  <a:pt x="1552570" y="596853"/>
                </a:moveTo>
                <a:lnTo>
                  <a:pt x="1889721" y="596853"/>
                </a:lnTo>
                <a:lnTo>
                  <a:pt x="2226082" y="596853"/>
                </a:lnTo>
                <a:lnTo>
                  <a:pt x="2226487" y="597520"/>
                </a:lnTo>
                <a:lnTo>
                  <a:pt x="2058296" y="888914"/>
                </a:lnTo>
                <a:lnTo>
                  <a:pt x="1889721" y="1180975"/>
                </a:lnTo>
                <a:lnTo>
                  <a:pt x="1721145" y="888914"/>
                </a:lnTo>
                <a:close/>
                <a:moveTo>
                  <a:pt x="160676" y="596853"/>
                </a:moveTo>
                <a:lnTo>
                  <a:pt x="497037" y="596853"/>
                </a:lnTo>
                <a:lnTo>
                  <a:pt x="834188" y="596853"/>
                </a:lnTo>
                <a:lnTo>
                  <a:pt x="665613" y="888914"/>
                </a:lnTo>
                <a:lnTo>
                  <a:pt x="497037" y="1180975"/>
                </a:lnTo>
                <a:lnTo>
                  <a:pt x="328449" y="888914"/>
                </a:lnTo>
                <a:lnTo>
                  <a:pt x="160264" y="597530"/>
                </a:lnTo>
                <a:close/>
                <a:moveTo>
                  <a:pt x="856229" y="596852"/>
                </a:moveTo>
                <a:lnTo>
                  <a:pt x="1193378" y="596852"/>
                </a:lnTo>
                <a:lnTo>
                  <a:pt x="1530529" y="596852"/>
                </a:lnTo>
                <a:lnTo>
                  <a:pt x="1361953" y="888913"/>
                </a:lnTo>
                <a:lnTo>
                  <a:pt x="1193378" y="1180975"/>
                </a:lnTo>
                <a:lnTo>
                  <a:pt x="1024804" y="888913"/>
                </a:lnTo>
                <a:close/>
                <a:moveTo>
                  <a:pt x="1795090" y="163951"/>
                </a:moveTo>
                <a:lnTo>
                  <a:pt x="1860788" y="203863"/>
                </a:lnTo>
                <a:cubicBezTo>
                  <a:pt x="1987798" y="289670"/>
                  <a:pt x="2097407" y="399279"/>
                  <a:pt x="2183214" y="526289"/>
                </a:cubicBezTo>
                <a:lnTo>
                  <a:pt x="2218350" y="584125"/>
                </a:lnTo>
                <a:lnTo>
                  <a:pt x="1889721" y="584125"/>
                </a:lnTo>
                <a:lnTo>
                  <a:pt x="1552570" y="584125"/>
                </a:lnTo>
                <a:lnTo>
                  <a:pt x="1552571" y="584125"/>
                </a:lnTo>
                <a:lnTo>
                  <a:pt x="1552570" y="584125"/>
                </a:lnTo>
                <a:lnTo>
                  <a:pt x="1721145" y="292062"/>
                </a:lnTo>
                <a:close/>
                <a:moveTo>
                  <a:pt x="591672" y="163949"/>
                </a:moveTo>
                <a:lnTo>
                  <a:pt x="665619" y="292062"/>
                </a:lnTo>
                <a:lnTo>
                  <a:pt x="796648" y="519081"/>
                </a:lnTo>
                <a:lnTo>
                  <a:pt x="834190" y="584124"/>
                </a:lnTo>
                <a:lnTo>
                  <a:pt x="834190" y="584125"/>
                </a:lnTo>
                <a:lnTo>
                  <a:pt x="497042" y="584125"/>
                </a:lnTo>
                <a:lnTo>
                  <a:pt x="168408" y="584125"/>
                </a:lnTo>
                <a:lnTo>
                  <a:pt x="203544" y="526289"/>
                </a:lnTo>
                <a:cubicBezTo>
                  <a:pt x="289351" y="399279"/>
                  <a:pt x="398959" y="289670"/>
                  <a:pt x="525970" y="203863"/>
                </a:cubicBezTo>
                <a:close/>
                <a:moveTo>
                  <a:pt x="1208290" y="375"/>
                </a:moveTo>
                <a:lnTo>
                  <a:pt x="1254807" y="1552"/>
                </a:lnTo>
                <a:cubicBezTo>
                  <a:pt x="1437918" y="10834"/>
                  <a:pt x="1610142" y="61378"/>
                  <a:pt x="1762367" y="144072"/>
                </a:cubicBezTo>
                <a:lnTo>
                  <a:pt x="1784210" y="157341"/>
                </a:lnTo>
                <a:lnTo>
                  <a:pt x="1710125" y="285695"/>
                </a:lnTo>
                <a:lnTo>
                  <a:pt x="1541550" y="577757"/>
                </a:lnTo>
                <a:lnTo>
                  <a:pt x="1372974" y="285695"/>
                </a:lnTo>
                <a:close/>
                <a:moveTo>
                  <a:pt x="1178467" y="375"/>
                </a:moveTo>
                <a:lnTo>
                  <a:pt x="1013785" y="285696"/>
                </a:lnTo>
                <a:lnTo>
                  <a:pt x="845210" y="577758"/>
                </a:lnTo>
                <a:lnTo>
                  <a:pt x="676634" y="285696"/>
                </a:lnTo>
                <a:lnTo>
                  <a:pt x="602549" y="157341"/>
                </a:lnTo>
                <a:lnTo>
                  <a:pt x="624391" y="144072"/>
                </a:lnTo>
                <a:cubicBezTo>
                  <a:pt x="776616" y="61378"/>
                  <a:pt x="948840" y="10834"/>
                  <a:pt x="1131952" y="1552"/>
                </a:cubicBezTo>
                <a:close/>
                <a:moveTo>
                  <a:pt x="1193379" y="0"/>
                </a:moveTo>
                <a:lnTo>
                  <a:pt x="1361953" y="292061"/>
                </a:lnTo>
                <a:lnTo>
                  <a:pt x="1530529" y="584124"/>
                </a:lnTo>
                <a:lnTo>
                  <a:pt x="1193379" y="584124"/>
                </a:lnTo>
                <a:lnTo>
                  <a:pt x="856233" y="584124"/>
                </a:lnTo>
                <a:lnTo>
                  <a:pt x="1024804" y="292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1640-6121-4333-918C-4DD8A54EDA35}" type="datetime1">
              <a:rPr lang="en-CA" smtClean="0"/>
              <a:t>2024-02-04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56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8C6D53-38E3-4ED0-BF79-1CE166FF11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E8ED-DF29-4846-8438-B05C25E76459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9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A29A7B-D8EC-45D7-85BA-587F4A9478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64001"/>
            <a:ext cx="12192000" cy="2794000"/>
          </a:xfrm>
          <a:custGeom>
            <a:avLst/>
            <a:gdLst>
              <a:gd name="connsiteX0" fmla="*/ 0 w 12192000"/>
              <a:gd name="connsiteY0" fmla="*/ 0 h 2794000"/>
              <a:gd name="connsiteX1" fmla="*/ 12192000 w 12192000"/>
              <a:gd name="connsiteY1" fmla="*/ 0 h 2794000"/>
              <a:gd name="connsiteX2" fmla="*/ 12192000 w 12192000"/>
              <a:gd name="connsiteY2" fmla="*/ 2794000 h 2794000"/>
              <a:gd name="connsiteX3" fmla="*/ 0 w 12192000"/>
              <a:gd name="connsiteY3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94000">
                <a:moveTo>
                  <a:pt x="0" y="0"/>
                </a:moveTo>
                <a:lnTo>
                  <a:pt x="12192000" y="0"/>
                </a:lnTo>
                <a:lnTo>
                  <a:pt x="12192000" y="2794000"/>
                </a:lnTo>
                <a:lnTo>
                  <a:pt x="0" y="279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A05-CF1F-4C3C-969D-CE0AE1710BDC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6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B5A16-626B-4140-A710-388A0827EA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674370"/>
            <a:ext cx="10820400" cy="5509260"/>
          </a:xfrm>
          <a:custGeom>
            <a:avLst/>
            <a:gdLst>
              <a:gd name="connsiteX0" fmla="*/ 0 w 10820400"/>
              <a:gd name="connsiteY0" fmla="*/ 0 h 5509260"/>
              <a:gd name="connsiteX1" fmla="*/ 10820400 w 10820400"/>
              <a:gd name="connsiteY1" fmla="*/ 0 h 5509260"/>
              <a:gd name="connsiteX2" fmla="*/ 10820400 w 10820400"/>
              <a:gd name="connsiteY2" fmla="*/ 5509260 h 5509260"/>
              <a:gd name="connsiteX3" fmla="*/ 0 w 10820400"/>
              <a:gd name="connsiteY3" fmla="*/ 5509260 h 55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00" h="5509260">
                <a:moveTo>
                  <a:pt x="0" y="0"/>
                </a:moveTo>
                <a:lnTo>
                  <a:pt x="10820400" y="0"/>
                </a:lnTo>
                <a:lnTo>
                  <a:pt x="10820400" y="5509260"/>
                </a:lnTo>
                <a:lnTo>
                  <a:pt x="0" y="55092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17A-90BF-4F97-BF8F-02D44F4434B4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3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BDD6C6-9D5A-4E94-AB14-5CCB858AAF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5727" y="-339627"/>
            <a:ext cx="9200546" cy="4776716"/>
          </a:xfrm>
          <a:custGeom>
            <a:avLst/>
            <a:gdLst>
              <a:gd name="connsiteX0" fmla="*/ 6039473 w 9200546"/>
              <a:gd name="connsiteY0" fmla="*/ 1371718 h 4776716"/>
              <a:gd name="connsiteX1" fmla="*/ 6732966 w 9200546"/>
              <a:gd name="connsiteY1" fmla="*/ 1371718 h 4776716"/>
              <a:gd name="connsiteX2" fmla="*/ 6732966 w 9200546"/>
              <a:gd name="connsiteY2" fmla="*/ 3827354 h 4776716"/>
              <a:gd name="connsiteX3" fmla="*/ 6039473 w 9200546"/>
              <a:gd name="connsiteY3" fmla="*/ 3827354 h 4776716"/>
              <a:gd name="connsiteX4" fmla="*/ 1399608 w 9200546"/>
              <a:gd name="connsiteY4" fmla="*/ 968051 h 4776716"/>
              <a:gd name="connsiteX5" fmla="*/ 2745162 w 9200546"/>
              <a:gd name="connsiteY5" fmla="*/ 968051 h 4776716"/>
              <a:gd name="connsiteX6" fmla="*/ 2745162 w 9200546"/>
              <a:gd name="connsiteY6" fmla="*/ 4548720 h 4776716"/>
              <a:gd name="connsiteX7" fmla="*/ 1399608 w 9200546"/>
              <a:gd name="connsiteY7" fmla="*/ 4548720 h 4776716"/>
              <a:gd name="connsiteX8" fmla="*/ 8102373 w 9200546"/>
              <a:gd name="connsiteY8" fmla="*/ 952567 h 4776716"/>
              <a:gd name="connsiteX9" fmla="*/ 9200546 w 9200546"/>
              <a:gd name="connsiteY9" fmla="*/ 952567 h 4776716"/>
              <a:gd name="connsiteX10" fmla="*/ 9200546 w 9200546"/>
              <a:gd name="connsiteY10" fmla="*/ 3890360 h 4776716"/>
              <a:gd name="connsiteX11" fmla="*/ 8102373 w 9200546"/>
              <a:gd name="connsiteY11" fmla="*/ 3890360 h 4776716"/>
              <a:gd name="connsiteX12" fmla="*/ 3933450 w 9200546"/>
              <a:gd name="connsiteY12" fmla="*/ 730711 h 4776716"/>
              <a:gd name="connsiteX13" fmla="*/ 5985420 w 9200546"/>
              <a:gd name="connsiteY13" fmla="*/ 730711 h 4776716"/>
              <a:gd name="connsiteX14" fmla="*/ 5985420 w 9200546"/>
              <a:gd name="connsiteY14" fmla="*/ 4776716 h 4776716"/>
              <a:gd name="connsiteX15" fmla="*/ 3933450 w 9200546"/>
              <a:gd name="connsiteY15" fmla="*/ 4776716 h 4776716"/>
              <a:gd name="connsiteX16" fmla="*/ 0 w 9200546"/>
              <a:gd name="connsiteY16" fmla="*/ 530746 h 4776716"/>
              <a:gd name="connsiteX17" fmla="*/ 1345554 w 9200546"/>
              <a:gd name="connsiteY17" fmla="*/ 530746 h 4776716"/>
              <a:gd name="connsiteX18" fmla="*/ 1345554 w 9200546"/>
              <a:gd name="connsiteY18" fmla="*/ 3827353 h 4776716"/>
              <a:gd name="connsiteX19" fmla="*/ 0 w 9200546"/>
              <a:gd name="connsiteY19" fmla="*/ 3827353 h 4776716"/>
              <a:gd name="connsiteX20" fmla="*/ 2799215 w 9200546"/>
              <a:gd name="connsiteY20" fmla="*/ 388716 h 4776716"/>
              <a:gd name="connsiteX21" fmla="*/ 3879396 w 9200546"/>
              <a:gd name="connsiteY21" fmla="*/ 388716 h 4776716"/>
              <a:gd name="connsiteX22" fmla="*/ 3879396 w 9200546"/>
              <a:gd name="connsiteY22" fmla="*/ 4074038 h 4776716"/>
              <a:gd name="connsiteX23" fmla="*/ 2799215 w 9200546"/>
              <a:gd name="connsiteY23" fmla="*/ 4074038 h 4776716"/>
              <a:gd name="connsiteX24" fmla="*/ 6787020 w 9200546"/>
              <a:gd name="connsiteY24" fmla="*/ 0 h 4776716"/>
              <a:gd name="connsiteX25" fmla="*/ 8048318 w 9200546"/>
              <a:gd name="connsiteY25" fmla="*/ 0 h 4776716"/>
              <a:gd name="connsiteX26" fmla="*/ 8048318 w 9200546"/>
              <a:gd name="connsiteY26" fmla="*/ 4074038 h 4776716"/>
              <a:gd name="connsiteX27" fmla="*/ 6787020 w 9200546"/>
              <a:gd name="connsiteY27" fmla="*/ 4074038 h 477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200546" h="4776716">
                <a:moveTo>
                  <a:pt x="6039473" y="1371718"/>
                </a:moveTo>
                <a:lnTo>
                  <a:pt x="6732966" y="1371718"/>
                </a:lnTo>
                <a:lnTo>
                  <a:pt x="6732966" y="3827354"/>
                </a:lnTo>
                <a:lnTo>
                  <a:pt x="6039473" y="3827354"/>
                </a:lnTo>
                <a:close/>
                <a:moveTo>
                  <a:pt x="1399608" y="968051"/>
                </a:moveTo>
                <a:lnTo>
                  <a:pt x="2745162" y="968051"/>
                </a:lnTo>
                <a:lnTo>
                  <a:pt x="2745162" y="4548720"/>
                </a:lnTo>
                <a:lnTo>
                  <a:pt x="1399608" y="4548720"/>
                </a:lnTo>
                <a:close/>
                <a:moveTo>
                  <a:pt x="8102373" y="952567"/>
                </a:moveTo>
                <a:lnTo>
                  <a:pt x="9200546" y="952567"/>
                </a:lnTo>
                <a:lnTo>
                  <a:pt x="9200546" y="3890360"/>
                </a:lnTo>
                <a:lnTo>
                  <a:pt x="8102373" y="3890360"/>
                </a:lnTo>
                <a:close/>
                <a:moveTo>
                  <a:pt x="3933450" y="730711"/>
                </a:moveTo>
                <a:lnTo>
                  <a:pt x="5985420" y="730711"/>
                </a:lnTo>
                <a:lnTo>
                  <a:pt x="5985420" y="4776716"/>
                </a:lnTo>
                <a:lnTo>
                  <a:pt x="3933450" y="4776716"/>
                </a:lnTo>
                <a:close/>
                <a:moveTo>
                  <a:pt x="0" y="530746"/>
                </a:moveTo>
                <a:lnTo>
                  <a:pt x="1345554" y="530746"/>
                </a:lnTo>
                <a:lnTo>
                  <a:pt x="1345554" y="3827353"/>
                </a:lnTo>
                <a:lnTo>
                  <a:pt x="0" y="3827353"/>
                </a:lnTo>
                <a:close/>
                <a:moveTo>
                  <a:pt x="2799215" y="388716"/>
                </a:moveTo>
                <a:lnTo>
                  <a:pt x="3879396" y="388716"/>
                </a:lnTo>
                <a:lnTo>
                  <a:pt x="3879396" y="4074038"/>
                </a:lnTo>
                <a:lnTo>
                  <a:pt x="2799215" y="4074038"/>
                </a:lnTo>
                <a:close/>
                <a:moveTo>
                  <a:pt x="6787020" y="0"/>
                </a:moveTo>
                <a:lnTo>
                  <a:pt x="8048318" y="0"/>
                </a:lnTo>
                <a:lnTo>
                  <a:pt x="8048318" y="4074038"/>
                </a:lnTo>
                <a:lnTo>
                  <a:pt x="6787020" y="40740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292-2A24-449C-B93D-66A5330B8A32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5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9F614E-01B3-4DB5-AD12-C1303974DA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5896" y="1"/>
            <a:ext cx="3180207" cy="6857999"/>
          </a:xfrm>
          <a:custGeom>
            <a:avLst/>
            <a:gdLst>
              <a:gd name="connsiteX0" fmla="*/ 2584950 w 3180207"/>
              <a:gd name="connsiteY0" fmla="*/ 5188993 h 6857999"/>
              <a:gd name="connsiteX1" fmla="*/ 3066627 w 3180207"/>
              <a:gd name="connsiteY1" fmla="*/ 6023478 h 6857999"/>
              <a:gd name="connsiteX2" fmla="*/ 3180207 w 3180207"/>
              <a:gd name="connsiteY2" fmla="*/ 6220258 h 6857999"/>
              <a:gd name="connsiteX3" fmla="*/ 3180207 w 3180207"/>
              <a:gd name="connsiteY3" fmla="*/ 6857999 h 6857999"/>
              <a:gd name="connsiteX4" fmla="*/ 2584950 w 3180207"/>
              <a:gd name="connsiteY4" fmla="*/ 6857999 h 6857999"/>
              <a:gd name="connsiteX5" fmla="*/ 1621593 w 3180207"/>
              <a:gd name="connsiteY5" fmla="*/ 6857999 h 6857999"/>
              <a:gd name="connsiteX6" fmla="*/ 2103270 w 3180207"/>
              <a:gd name="connsiteY6" fmla="*/ 6023478 h 6857999"/>
              <a:gd name="connsiteX7" fmla="*/ 595272 w 3180207"/>
              <a:gd name="connsiteY7" fmla="*/ 5188993 h 6857999"/>
              <a:gd name="connsiteX8" fmla="*/ 1076947 w 3180207"/>
              <a:gd name="connsiteY8" fmla="*/ 6023478 h 6857999"/>
              <a:gd name="connsiteX9" fmla="*/ 1558615 w 3180207"/>
              <a:gd name="connsiteY9" fmla="*/ 6857999 h 6857999"/>
              <a:gd name="connsiteX10" fmla="*/ 595272 w 3180207"/>
              <a:gd name="connsiteY10" fmla="*/ 6857999 h 6857999"/>
              <a:gd name="connsiteX11" fmla="*/ 0 w 3180207"/>
              <a:gd name="connsiteY11" fmla="*/ 6857999 h 6857999"/>
              <a:gd name="connsiteX12" fmla="*/ 0 w 3180207"/>
              <a:gd name="connsiteY12" fmla="*/ 6220285 h 6857999"/>
              <a:gd name="connsiteX13" fmla="*/ 113595 w 3180207"/>
              <a:gd name="connsiteY13" fmla="*/ 6023478 h 6857999"/>
              <a:gd name="connsiteX14" fmla="*/ 2616440 w 3180207"/>
              <a:gd name="connsiteY14" fmla="*/ 5170807 h 6857999"/>
              <a:gd name="connsiteX15" fmla="*/ 3180207 w 3180207"/>
              <a:gd name="connsiteY15" fmla="*/ 5170807 h 6857999"/>
              <a:gd name="connsiteX16" fmla="*/ 3180207 w 3180207"/>
              <a:gd name="connsiteY16" fmla="*/ 6147515 h 6857999"/>
              <a:gd name="connsiteX17" fmla="*/ 3098117 w 3180207"/>
              <a:gd name="connsiteY17" fmla="*/ 6005292 h 6857999"/>
              <a:gd name="connsiteX18" fmla="*/ 626760 w 3180207"/>
              <a:gd name="connsiteY18" fmla="*/ 5170807 h 6857999"/>
              <a:gd name="connsiteX19" fmla="*/ 1590106 w 3180207"/>
              <a:gd name="connsiteY19" fmla="*/ 5170807 h 6857999"/>
              <a:gd name="connsiteX20" fmla="*/ 2553459 w 3180207"/>
              <a:gd name="connsiteY20" fmla="*/ 5170807 h 6857999"/>
              <a:gd name="connsiteX21" fmla="*/ 2071780 w 3180207"/>
              <a:gd name="connsiteY21" fmla="*/ 6005292 h 6857999"/>
              <a:gd name="connsiteX22" fmla="*/ 1590106 w 3180207"/>
              <a:gd name="connsiteY22" fmla="*/ 6839813 h 6857999"/>
              <a:gd name="connsiteX23" fmla="*/ 1108427 w 3180207"/>
              <a:gd name="connsiteY23" fmla="*/ 6005292 h 6857999"/>
              <a:gd name="connsiteX24" fmla="*/ 0 w 3180207"/>
              <a:gd name="connsiteY24" fmla="*/ 5170807 h 6857999"/>
              <a:gd name="connsiteX25" fmla="*/ 563765 w 3180207"/>
              <a:gd name="connsiteY25" fmla="*/ 5170807 h 6857999"/>
              <a:gd name="connsiteX26" fmla="*/ 82086 w 3180207"/>
              <a:gd name="connsiteY26" fmla="*/ 6005292 h 6857999"/>
              <a:gd name="connsiteX27" fmla="*/ 0 w 3180207"/>
              <a:gd name="connsiteY27" fmla="*/ 6147510 h 6857999"/>
              <a:gd name="connsiteX28" fmla="*/ 3180207 w 3180207"/>
              <a:gd name="connsiteY28" fmla="*/ 4157687 h 6857999"/>
              <a:gd name="connsiteX29" fmla="*/ 3180207 w 3180207"/>
              <a:gd name="connsiteY29" fmla="*/ 5134431 h 6857999"/>
              <a:gd name="connsiteX30" fmla="*/ 2616440 w 3180207"/>
              <a:gd name="connsiteY30" fmla="*/ 5134431 h 6857999"/>
              <a:gd name="connsiteX31" fmla="*/ 3098117 w 3180207"/>
              <a:gd name="connsiteY31" fmla="*/ 4299910 h 6857999"/>
              <a:gd name="connsiteX32" fmla="*/ 0 w 3180207"/>
              <a:gd name="connsiteY32" fmla="*/ 4157664 h 6857999"/>
              <a:gd name="connsiteX33" fmla="*/ 82104 w 3180207"/>
              <a:gd name="connsiteY33" fmla="*/ 4299910 h 6857999"/>
              <a:gd name="connsiteX34" fmla="*/ 563779 w 3180207"/>
              <a:gd name="connsiteY34" fmla="*/ 5134431 h 6857999"/>
              <a:gd name="connsiteX35" fmla="*/ 0 w 3180207"/>
              <a:gd name="connsiteY35" fmla="*/ 5134431 h 6857999"/>
              <a:gd name="connsiteX36" fmla="*/ 1590106 w 3180207"/>
              <a:gd name="connsiteY36" fmla="*/ 3465390 h 6857999"/>
              <a:gd name="connsiteX37" fmla="*/ 2071780 w 3180207"/>
              <a:gd name="connsiteY37" fmla="*/ 4299910 h 6857999"/>
              <a:gd name="connsiteX38" fmla="*/ 2553459 w 3180207"/>
              <a:gd name="connsiteY38" fmla="*/ 5134431 h 6857999"/>
              <a:gd name="connsiteX39" fmla="*/ 1590106 w 3180207"/>
              <a:gd name="connsiteY39" fmla="*/ 5134431 h 6857999"/>
              <a:gd name="connsiteX40" fmla="*/ 626763 w 3180207"/>
              <a:gd name="connsiteY40" fmla="*/ 5134431 h 6857999"/>
              <a:gd name="connsiteX41" fmla="*/ 1108427 w 3180207"/>
              <a:gd name="connsiteY41" fmla="*/ 4299910 h 6857999"/>
              <a:gd name="connsiteX42" fmla="*/ 1621593 w 3180207"/>
              <a:gd name="connsiteY42" fmla="*/ 3447204 h 6857999"/>
              <a:gd name="connsiteX43" fmla="*/ 2584950 w 3180207"/>
              <a:gd name="connsiteY43" fmla="*/ 3447204 h 6857999"/>
              <a:gd name="connsiteX44" fmla="*/ 3180207 w 3180207"/>
              <a:gd name="connsiteY44" fmla="*/ 3447204 h 6857999"/>
              <a:gd name="connsiteX45" fmla="*/ 3180207 w 3180207"/>
              <a:gd name="connsiteY45" fmla="*/ 4084944 h 6857999"/>
              <a:gd name="connsiteX46" fmla="*/ 3066627 w 3180207"/>
              <a:gd name="connsiteY46" fmla="*/ 4281724 h 6857999"/>
              <a:gd name="connsiteX47" fmla="*/ 2584950 w 3180207"/>
              <a:gd name="connsiteY47" fmla="*/ 5116245 h 6857999"/>
              <a:gd name="connsiteX48" fmla="*/ 2103270 w 3180207"/>
              <a:gd name="connsiteY48" fmla="*/ 4281724 h 6857999"/>
              <a:gd name="connsiteX49" fmla="*/ 0 w 3180207"/>
              <a:gd name="connsiteY49" fmla="*/ 3447204 h 6857999"/>
              <a:gd name="connsiteX50" fmla="*/ 595257 w 3180207"/>
              <a:gd name="connsiteY50" fmla="*/ 3447204 h 6857999"/>
              <a:gd name="connsiteX51" fmla="*/ 1558613 w 3180207"/>
              <a:gd name="connsiteY51" fmla="*/ 3447204 h 6857999"/>
              <a:gd name="connsiteX52" fmla="*/ 1076934 w 3180207"/>
              <a:gd name="connsiteY52" fmla="*/ 4281724 h 6857999"/>
              <a:gd name="connsiteX53" fmla="*/ 595257 w 3180207"/>
              <a:gd name="connsiteY53" fmla="*/ 5116245 h 6857999"/>
              <a:gd name="connsiteX54" fmla="*/ 113580 w 3180207"/>
              <a:gd name="connsiteY54" fmla="*/ 4281724 h 6857999"/>
              <a:gd name="connsiteX55" fmla="*/ 0 w 3180207"/>
              <a:gd name="connsiteY55" fmla="*/ 4084944 h 6857999"/>
              <a:gd name="connsiteX56" fmla="*/ 2584950 w 3180207"/>
              <a:gd name="connsiteY56" fmla="*/ 1741795 h 6857999"/>
              <a:gd name="connsiteX57" fmla="*/ 3066627 w 3180207"/>
              <a:gd name="connsiteY57" fmla="*/ 2576316 h 6857999"/>
              <a:gd name="connsiteX58" fmla="*/ 3180207 w 3180207"/>
              <a:gd name="connsiteY58" fmla="*/ 2773095 h 6857999"/>
              <a:gd name="connsiteX59" fmla="*/ 3180207 w 3180207"/>
              <a:gd name="connsiteY59" fmla="*/ 3410832 h 6857999"/>
              <a:gd name="connsiteX60" fmla="*/ 2584950 w 3180207"/>
              <a:gd name="connsiteY60" fmla="*/ 3410832 h 6857999"/>
              <a:gd name="connsiteX61" fmla="*/ 1621593 w 3180207"/>
              <a:gd name="connsiteY61" fmla="*/ 3410832 h 6857999"/>
              <a:gd name="connsiteX62" fmla="*/ 2103270 w 3180207"/>
              <a:gd name="connsiteY62" fmla="*/ 2576316 h 6857999"/>
              <a:gd name="connsiteX63" fmla="*/ 595270 w 3180207"/>
              <a:gd name="connsiteY63" fmla="*/ 1741793 h 6857999"/>
              <a:gd name="connsiteX64" fmla="*/ 1076947 w 3180207"/>
              <a:gd name="connsiteY64" fmla="*/ 2576314 h 6857999"/>
              <a:gd name="connsiteX65" fmla="*/ 1558615 w 3180207"/>
              <a:gd name="connsiteY65" fmla="*/ 3410832 h 6857999"/>
              <a:gd name="connsiteX66" fmla="*/ 595270 w 3180207"/>
              <a:gd name="connsiteY66" fmla="*/ 3410832 h 6857999"/>
              <a:gd name="connsiteX67" fmla="*/ 0 w 3180207"/>
              <a:gd name="connsiteY67" fmla="*/ 3410832 h 6857999"/>
              <a:gd name="connsiteX68" fmla="*/ 0 w 3180207"/>
              <a:gd name="connsiteY68" fmla="*/ 2773117 h 6857999"/>
              <a:gd name="connsiteX69" fmla="*/ 113593 w 3180207"/>
              <a:gd name="connsiteY69" fmla="*/ 2576314 h 6857999"/>
              <a:gd name="connsiteX70" fmla="*/ 2616440 w 3180207"/>
              <a:gd name="connsiteY70" fmla="*/ 1723605 h 6857999"/>
              <a:gd name="connsiteX71" fmla="*/ 3180207 w 3180207"/>
              <a:gd name="connsiteY71" fmla="*/ 1723605 h 6857999"/>
              <a:gd name="connsiteX72" fmla="*/ 3180207 w 3180207"/>
              <a:gd name="connsiteY72" fmla="*/ 2700349 h 6857999"/>
              <a:gd name="connsiteX73" fmla="*/ 3098117 w 3180207"/>
              <a:gd name="connsiteY73" fmla="*/ 2558126 h 6857999"/>
              <a:gd name="connsiteX74" fmla="*/ 0 w 3180207"/>
              <a:gd name="connsiteY74" fmla="*/ 1723604 h 6857999"/>
              <a:gd name="connsiteX75" fmla="*/ 563773 w 3180207"/>
              <a:gd name="connsiteY75" fmla="*/ 1723604 h 6857999"/>
              <a:gd name="connsiteX76" fmla="*/ 82094 w 3180207"/>
              <a:gd name="connsiteY76" fmla="*/ 2558125 h 6857999"/>
              <a:gd name="connsiteX77" fmla="*/ 0 w 3180207"/>
              <a:gd name="connsiteY77" fmla="*/ 2700357 h 6857999"/>
              <a:gd name="connsiteX78" fmla="*/ 626750 w 3180207"/>
              <a:gd name="connsiteY78" fmla="*/ 1723602 h 6857999"/>
              <a:gd name="connsiteX79" fmla="*/ 1590104 w 3180207"/>
              <a:gd name="connsiteY79" fmla="*/ 1723602 h 6857999"/>
              <a:gd name="connsiteX80" fmla="*/ 2553459 w 3180207"/>
              <a:gd name="connsiteY80" fmla="*/ 1723602 h 6857999"/>
              <a:gd name="connsiteX81" fmla="*/ 2071780 w 3180207"/>
              <a:gd name="connsiteY81" fmla="*/ 2558123 h 6857999"/>
              <a:gd name="connsiteX82" fmla="*/ 1590104 w 3180207"/>
              <a:gd name="connsiteY82" fmla="*/ 3392645 h 6857999"/>
              <a:gd name="connsiteX83" fmla="*/ 1108427 w 3180207"/>
              <a:gd name="connsiteY83" fmla="*/ 2558123 h 6857999"/>
              <a:gd name="connsiteX84" fmla="*/ 3180207 w 3180207"/>
              <a:gd name="connsiteY84" fmla="*/ 710489 h 6857999"/>
              <a:gd name="connsiteX85" fmla="*/ 3180207 w 3180207"/>
              <a:gd name="connsiteY85" fmla="*/ 1687237 h 6857999"/>
              <a:gd name="connsiteX86" fmla="*/ 2616440 w 3180207"/>
              <a:gd name="connsiteY86" fmla="*/ 1687237 h 6857999"/>
              <a:gd name="connsiteX87" fmla="*/ 2616441 w 3180207"/>
              <a:gd name="connsiteY87" fmla="*/ 1687236 h 6857999"/>
              <a:gd name="connsiteX88" fmla="*/ 2616440 w 3180207"/>
              <a:gd name="connsiteY88" fmla="*/ 1687236 h 6857999"/>
              <a:gd name="connsiteX89" fmla="*/ 3098117 w 3180207"/>
              <a:gd name="connsiteY89" fmla="*/ 852712 h 6857999"/>
              <a:gd name="connsiteX90" fmla="*/ 0 w 3180207"/>
              <a:gd name="connsiteY90" fmla="*/ 710453 h 6857999"/>
              <a:gd name="connsiteX91" fmla="*/ 82112 w 3180207"/>
              <a:gd name="connsiteY91" fmla="*/ 852713 h 6857999"/>
              <a:gd name="connsiteX92" fmla="*/ 456509 w 3180207"/>
              <a:gd name="connsiteY92" fmla="*/ 1501383 h 6857999"/>
              <a:gd name="connsiteX93" fmla="*/ 563779 w 3180207"/>
              <a:gd name="connsiteY93" fmla="*/ 1687235 h 6857999"/>
              <a:gd name="connsiteX94" fmla="*/ 563779 w 3180207"/>
              <a:gd name="connsiteY94" fmla="*/ 1687236 h 6857999"/>
              <a:gd name="connsiteX95" fmla="*/ 0 w 3180207"/>
              <a:gd name="connsiteY95" fmla="*/ 1687236 h 6857999"/>
              <a:gd name="connsiteX96" fmla="*/ 1590106 w 3180207"/>
              <a:gd name="connsiteY96" fmla="*/ 18190 h 6857999"/>
              <a:gd name="connsiteX97" fmla="*/ 2071780 w 3180207"/>
              <a:gd name="connsiteY97" fmla="*/ 852710 h 6857999"/>
              <a:gd name="connsiteX98" fmla="*/ 2553459 w 3180207"/>
              <a:gd name="connsiteY98" fmla="*/ 1687233 h 6857999"/>
              <a:gd name="connsiteX99" fmla="*/ 1590106 w 3180207"/>
              <a:gd name="connsiteY99" fmla="*/ 1687233 h 6857999"/>
              <a:gd name="connsiteX100" fmla="*/ 626763 w 3180207"/>
              <a:gd name="connsiteY100" fmla="*/ 1687233 h 6857999"/>
              <a:gd name="connsiteX101" fmla="*/ 1108427 w 3180207"/>
              <a:gd name="connsiteY101" fmla="*/ 852710 h 6857999"/>
              <a:gd name="connsiteX102" fmla="*/ 0 w 3180207"/>
              <a:gd name="connsiteY102" fmla="*/ 1 h 6857999"/>
              <a:gd name="connsiteX103" fmla="*/ 595266 w 3180207"/>
              <a:gd name="connsiteY103" fmla="*/ 1 h 6857999"/>
              <a:gd name="connsiteX104" fmla="*/ 1558615 w 3180207"/>
              <a:gd name="connsiteY104" fmla="*/ 1 h 6857999"/>
              <a:gd name="connsiteX105" fmla="*/ 1076942 w 3180207"/>
              <a:gd name="connsiteY105" fmla="*/ 834522 h 6857999"/>
              <a:gd name="connsiteX106" fmla="*/ 595266 w 3180207"/>
              <a:gd name="connsiteY106" fmla="*/ 1669044 h 6857999"/>
              <a:gd name="connsiteX107" fmla="*/ 113587 w 3180207"/>
              <a:gd name="connsiteY107" fmla="*/ 834522 h 6857999"/>
              <a:gd name="connsiteX108" fmla="*/ 0 w 3180207"/>
              <a:gd name="connsiteY108" fmla="*/ 637728 h 6857999"/>
              <a:gd name="connsiteX109" fmla="*/ 1621593 w 3180207"/>
              <a:gd name="connsiteY109" fmla="*/ 0 h 6857999"/>
              <a:gd name="connsiteX110" fmla="*/ 2584950 w 3180207"/>
              <a:gd name="connsiteY110" fmla="*/ 0 h 6857999"/>
              <a:gd name="connsiteX111" fmla="*/ 3180207 w 3180207"/>
              <a:gd name="connsiteY111" fmla="*/ 0 h 6857999"/>
              <a:gd name="connsiteX112" fmla="*/ 3180207 w 3180207"/>
              <a:gd name="connsiteY112" fmla="*/ 637740 h 6857999"/>
              <a:gd name="connsiteX113" fmla="*/ 3066627 w 3180207"/>
              <a:gd name="connsiteY113" fmla="*/ 834520 h 6857999"/>
              <a:gd name="connsiteX114" fmla="*/ 2584950 w 3180207"/>
              <a:gd name="connsiteY114" fmla="*/ 1669042 h 6857999"/>
              <a:gd name="connsiteX115" fmla="*/ 2103270 w 3180207"/>
              <a:gd name="connsiteY115" fmla="*/ 8345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180207" h="6857999">
                <a:moveTo>
                  <a:pt x="2584950" y="5188993"/>
                </a:moveTo>
                <a:lnTo>
                  <a:pt x="3066627" y="6023478"/>
                </a:lnTo>
                <a:lnTo>
                  <a:pt x="3180207" y="6220258"/>
                </a:lnTo>
                <a:lnTo>
                  <a:pt x="3180207" y="6857999"/>
                </a:lnTo>
                <a:lnTo>
                  <a:pt x="2584950" y="6857999"/>
                </a:lnTo>
                <a:lnTo>
                  <a:pt x="1621593" y="6857999"/>
                </a:lnTo>
                <a:lnTo>
                  <a:pt x="2103270" y="6023478"/>
                </a:lnTo>
                <a:close/>
                <a:moveTo>
                  <a:pt x="595272" y="5188993"/>
                </a:moveTo>
                <a:lnTo>
                  <a:pt x="1076947" y="6023478"/>
                </a:lnTo>
                <a:lnTo>
                  <a:pt x="1558615" y="6857999"/>
                </a:lnTo>
                <a:lnTo>
                  <a:pt x="595272" y="6857999"/>
                </a:lnTo>
                <a:lnTo>
                  <a:pt x="0" y="6857999"/>
                </a:lnTo>
                <a:lnTo>
                  <a:pt x="0" y="6220285"/>
                </a:lnTo>
                <a:lnTo>
                  <a:pt x="113595" y="6023478"/>
                </a:lnTo>
                <a:close/>
                <a:moveTo>
                  <a:pt x="2616440" y="5170807"/>
                </a:moveTo>
                <a:lnTo>
                  <a:pt x="3180207" y="5170807"/>
                </a:lnTo>
                <a:lnTo>
                  <a:pt x="3180207" y="6147515"/>
                </a:lnTo>
                <a:lnTo>
                  <a:pt x="3098117" y="6005292"/>
                </a:lnTo>
                <a:close/>
                <a:moveTo>
                  <a:pt x="626760" y="5170807"/>
                </a:moveTo>
                <a:lnTo>
                  <a:pt x="1590106" y="5170807"/>
                </a:lnTo>
                <a:lnTo>
                  <a:pt x="2553459" y="5170807"/>
                </a:lnTo>
                <a:lnTo>
                  <a:pt x="2071780" y="6005292"/>
                </a:lnTo>
                <a:lnTo>
                  <a:pt x="1590106" y="6839813"/>
                </a:lnTo>
                <a:lnTo>
                  <a:pt x="1108427" y="6005292"/>
                </a:lnTo>
                <a:close/>
                <a:moveTo>
                  <a:pt x="0" y="5170807"/>
                </a:moveTo>
                <a:lnTo>
                  <a:pt x="563765" y="5170807"/>
                </a:lnTo>
                <a:lnTo>
                  <a:pt x="82086" y="6005292"/>
                </a:lnTo>
                <a:lnTo>
                  <a:pt x="0" y="6147510"/>
                </a:lnTo>
                <a:close/>
                <a:moveTo>
                  <a:pt x="3180207" y="4157687"/>
                </a:moveTo>
                <a:lnTo>
                  <a:pt x="3180207" y="5134431"/>
                </a:lnTo>
                <a:lnTo>
                  <a:pt x="2616440" y="5134431"/>
                </a:lnTo>
                <a:lnTo>
                  <a:pt x="3098117" y="4299910"/>
                </a:lnTo>
                <a:close/>
                <a:moveTo>
                  <a:pt x="0" y="4157664"/>
                </a:moveTo>
                <a:lnTo>
                  <a:pt x="82104" y="4299910"/>
                </a:lnTo>
                <a:lnTo>
                  <a:pt x="563779" y="5134431"/>
                </a:lnTo>
                <a:lnTo>
                  <a:pt x="0" y="5134431"/>
                </a:lnTo>
                <a:close/>
                <a:moveTo>
                  <a:pt x="1590106" y="3465390"/>
                </a:moveTo>
                <a:lnTo>
                  <a:pt x="2071780" y="4299910"/>
                </a:lnTo>
                <a:lnTo>
                  <a:pt x="2553459" y="5134431"/>
                </a:lnTo>
                <a:lnTo>
                  <a:pt x="1590106" y="5134431"/>
                </a:lnTo>
                <a:lnTo>
                  <a:pt x="626763" y="5134431"/>
                </a:lnTo>
                <a:lnTo>
                  <a:pt x="1108427" y="4299910"/>
                </a:lnTo>
                <a:close/>
                <a:moveTo>
                  <a:pt x="1621593" y="3447204"/>
                </a:moveTo>
                <a:lnTo>
                  <a:pt x="2584950" y="3447204"/>
                </a:lnTo>
                <a:lnTo>
                  <a:pt x="3180207" y="3447204"/>
                </a:lnTo>
                <a:lnTo>
                  <a:pt x="3180207" y="4084944"/>
                </a:lnTo>
                <a:lnTo>
                  <a:pt x="3066627" y="4281724"/>
                </a:lnTo>
                <a:lnTo>
                  <a:pt x="2584950" y="5116245"/>
                </a:lnTo>
                <a:lnTo>
                  <a:pt x="2103270" y="4281724"/>
                </a:lnTo>
                <a:close/>
                <a:moveTo>
                  <a:pt x="0" y="3447204"/>
                </a:moveTo>
                <a:lnTo>
                  <a:pt x="595257" y="3447204"/>
                </a:lnTo>
                <a:lnTo>
                  <a:pt x="1558613" y="3447204"/>
                </a:lnTo>
                <a:lnTo>
                  <a:pt x="1076934" y="4281724"/>
                </a:lnTo>
                <a:lnTo>
                  <a:pt x="595257" y="5116245"/>
                </a:lnTo>
                <a:lnTo>
                  <a:pt x="113580" y="4281724"/>
                </a:lnTo>
                <a:lnTo>
                  <a:pt x="0" y="4084944"/>
                </a:lnTo>
                <a:close/>
                <a:moveTo>
                  <a:pt x="2584950" y="1741795"/>
                </a:moveTo>
                <a:lnTo>
                  <a:pt x="3066627" y="2576316"/>
                </a:lnTo>
                <a:lnTo>
                  <a:pt x="3180207" y="2773095"/>
                </a:lnTo>
                <a:lnTo>
                  <a:pt x="3180207" y="3410832"/>
                </a:lnTo>
                <a:lnTo>
                  <a:pt x="2584950" y="3410832"/>
                </a:lnTo>
                <a:lnTo>
                  <a:pt x="1621593" y="3410832"/>
                </a:lnTo>
                <a:lnTo>
                  <a:pt x="2103270" y="2576316"/>
                </a:lnTo>
                <a:close/>
                <a:moveTo>
                  <a:pt x="595270" y="1741793"/>
                </a:moveTo>
                <a:lnTo>
                  <a:pt x="1076947" y="2576314"/>
                </a:lnTo>
                <a:lnTo>
                  <a:pt x="1558615" y="3410832"/>
                </a:lnTo>
                <a:lnTo>
                  <a:pt x="595270" y="3410832"/>
                </a:lnTo>
                <a:lnTo>
                  <a:pt x="0" y="3410832"/>
                </a:lnTo>
                <a:lnTo>
                  <a:pt x="0" y="2773117"/>
                </a:lnTo>
                <a:lnTo>
                  <a:pt x="113593" y="2576314"/>
                </a:lnTo>
                <a:close/>
                <a:moveTo>
                  <a:pt x="2616440" y="1723605"/>
                </a:moveTo>
                <a:lnTo>
                  <a:pt x="3180207" y="1723605"/>
                </a:lnTo>
                <a:lnTo>
                  <a:pt x="3180207" y="2700349"/>
                </a:lnTo>
                <a:lnTo>
                  <a:pt x="3098117" y="2558126"/>
                </a:lnTo>
                <a:close/>
                <a:moveTo>
                  <a:pt x="0" y="1723604"/>
                </a:moveTo>
                <a:lnTo>
                  <a:pt x="563773" y="1723604"/>
                </a:lnTo>
                <a:lnTo>
                  <a:pt x="82094" y="2558125"/>
                </a:lnTo>
                <a:lnTo>
                  <a:pt x="0" y="2700357"/>
                </a:lnTo>
                <a:close/>
                <a:moveTo>
                  <a:pt x="626750" y="1723602"/>
                </a:moveTo>
                <a:lnTo>
                  <a:pt x="1590104" y="1723602"/>
                </a:lnTo>
                <a:lnTo>
                  <a:pt x="2553459" y="1723602"/>
                </a:lnTo>
                <a:lnTo>
                  <a:pt x="2071780" y="2558123"/>
                </a:lnTo>
                <a:lnTo>
                  <a:pt x="1590104" y="3392645"/>
                </a:lnTo>
                <a:lnTo>
                  <a:pt x="1108427" y="2558123"/>
                </a:lnTo>
                <a:close/>
                <a:moveTo>
                  <a:pt x="3180207" y="710489"/>
                </a:moveTo>
                <a:lnTo>
                  <a:pt x="3180207" y="1687237"/>
                </a:lnTo>
                <a:lnTo>
                  <a:pt x="2616440" y="1687237"/>
                </a:lnTo>
                <a:lnTo>
                  <a:pt x="2616441" y="1687236"/>
                </a:lnTo>
                <a:lnTo>
                  <a:pt x="2616440" y="1687236"/>
                </a:lnTo>
                <a:lnTo>
                  <a:pt x="3098117" y="852712"/>
                </a:lnTo>
                <a:close/>
                <a:moveTo>
                  <a:pt x="0" y="710453"/>
                </a:moveTo>
                <a:lnTo>
                  <a:pt x="82112" y="852713"/>
                </a:lnTo>
                <a:lnTo>
                  <a:pt x="456509" y="1501383"/>
                </a:lnTo>
                <a:lnTo>
                  <a:pt x="563779" y="1687235"/>
                </a:lnTo>
                <a:lnTo>
                  <a:pt x="563779" y="1687236"/>
                </a:lnTo>
                <a:lnTo>
                  <a:pt x="0" y="1687236"/>
                </a:lnTo>
                <a:close/>
                <a:moveTo>
                  <a:pt x="1590106" y="18190"/>
                </a:moveTo>
                <a:lnTo>
                  <a:pt x="2071780" y="852710"/>
                </a:lnTo>
                <a:lnTo>
                  <a:pt x="2553459" y="1687233"/>
                </a:lnTo>
                <a:lnTo>
                  <a:pt x="1590106" y="1687233"/>
                </a:lnTo>
                <a:lnTo>
                  <a:pt x="626763" y="1687233"/>
                </a:lnTo>
                <a:lnTo>
                  <a:pt x="1108427" y="852710"/>
                </a:lnTo>
                <a:close/>
                <a:moveTo>
                  <a:pt x="0" y="1"/>
                </a:moveTo>
                <a:lnTo>
                  <a:pt x="595266" y="1"/>
                </a:lnTo>
                <a:lnTo>
                  <a:pt x="1558615" y="1"/>
                </a:lnTo>
                <a:lnTo>
                  <a:pt x="1076942" y="834522"/>
                </a:lnTo>
                <a:lnTo>
                  <a:pt x="595266" y="1669044"/>
                </a:lnTo>
                <a:lnTo>
                  <a:pt x="113587" y="834522"/>
                </a:lnTo>
                <a:lnTo>
                  <a:pt x="0" y="637728"/>
                </a:lnTo>
                <a:close/>
                <a:moveTo>
                  <a:pt x="1621593" y="0"/>
                </a:moveTo>
                <a:lnTo>
                  <a:pt x="2584950" y="0"/>
                </a:lnTo>
                <a:lnTo>
                  <a:pt x="3180207" y="0"/>
                </a:lnTo>
                <a:lnTo>
                  <a:pt x="3180207" y="637740"/>
                </a:lnTo>
                <a:lnTo>
                  <a:pt x="3066627" y="834520"/>
                </a:lnTo>
                <a:lnTo>
                  <a:pt x="2584950" y="1669042"/>
                </a:lnTo>
                <a:lnTo>
                  <a:pt x="2103270" y="8345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069-3588-4B1E-848C-C60D556D7FBD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2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29AEFC-EAE5-41AE-9812-2E1E4BB64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1755" y="2"/>
            <a:ext cx="6090247" cy="6857998"/>
          </a:xfrm>
          <a:custGeom>
            <a:avLst/>
            <a:gdLst>
              <a:gd name="connsiteX0" fmla="*/ 5080750 w 6090247"/>
              <a:gd name="connsiteY0" fmla="*/ 5219536 h 6857998"/>
              <a:gd name="connsiteX1" fmla="*/ 5575874 w 6090247"/>
              <a:gd name="connsiteY1" fmla="*/ 6077315 h 6857998"/>
              <a:gd name="connsiteX2" fmla="*/ 6026480 w 6090247"/>
              <a:gd name="connsiteY2" fmla="*/ 6857998 h 6857998"/>
              <a:gd name="connsiteX3" fmla="*/ 4135024 w 6090247"/>
              <a:gd name="connsiteY3" fmla="*/ 6857998 h 6857998"/>
              <a:gd name="connsiteX4" fmla="*/ 4585628 w 6090247"/>
              <a:gd name="connsiteY4" fmla="*/ 6077315 h 6857998"/>
              <a:gd name="connsiteX5" fmla="*/ 3035481 w 6090247"/>
              <a:gd name="connsiteY5" fmla="*/ 5219536 h 6857998"/>
              <a:gd name="connsiteX6" fmla="*/ 3530642 w 6090247"/>
              <a:gd name="connsiteY6" fmla="*/ 6077315 h 6857998"/>
              <a:gd name="connsiteX7" fmla="*/ 3981245 w 6090247"/>
              <a:gd name="connsiteY7" fmla="*/ 6857998 h 6857998"/>
              <a:gd name="connsiteX8" fmla="*/ 2089755 w 6090247"/>
              <a:gd name="connsiteY8" fmla="*/ 6857998 h 6857998"/>
              <a:gd name="connsiteX9" fmla="*/ 2540358 w 6090247"/>
              <a:gd name="connsiteY9" fmla="*/ 6077315 h 6857998"/>
              <a:gd name="connsiteX10" fmla="*/ 990248 w 6090247"/>
              <a:gd name="connsiteY10" fmla="*/ 5219536 h 6857998"/>
              <a:gd name="connsiteX11" fmla="*/ 1485370 w 6090247"/>
              <a:gd name="connsiteY11" fmla="*/ 6077315 h 6857998"/>
              <a:gd name="connsiteX12" fmla="*/ 1935975 w 6090247"/>
              <a:gd name="connsiteY12" fmla="*/ 6857998 h 6857998"/>
              <a:gd name="connsiteX13" fmla="*/ 44520 w 6090247"/>
              <a:gd name="connsiteY13" fmla="*/ 6857998 h 6857998"/>
              <a:gd name="connsiteX14" fmla="*/ 495122 w 6090247"/>
              <a:gd name="connsiteY14" fmla="*/ 6077315 h 6857998"/>
              <a:gd name="connsiteX15" fmla="*/ 5113122 w 6090247"/>
              <a:gd name="connsiteY15" fmla="*/ 5200842 h 6857998"/>
              <a:gd name="connsiteX16" fmla="*/ 6090247 w 6090247"/>
              <a:gd name="connsiteY16" fmla="*/ 5200842 h 6857998"/>
              <a:gd name="connsiteX17" fmla="*/ 6090247 w 6090247"/>
              <a:gd name="connsiteY17" fmla="*/ 6857998 h 6857998"/>
              <a:gd name="connsiteX18" fmla="*/ 6069638 w 6090247"/>
              <a:gd name="connsiteY18" fmla="*/ 6857998 h 6857998"/>
              <a:gd name="connsiteX19" fmla="*/ 5608246 w 6090247"/>
              <a:gd name="connsiteY19" fmla="*/ 6058621 h 6857998"/>
              <a:gd name="connsiteX20" fmla="*/ 3067851 w 6090247"/>
              <a:gd name="connsiteY20" fmla="*/ 5200842 h 6857998"/>
              <a:gd name="connsiteX21" fmla="*/ 4058135 w 6090247"/>
              <a:gd name="connsiteY21" fmla="*/ 5200842 h 6857998"/>
              <a:gd name="connsiteX22" fmla="*/ 5048381 w 6090247"/>
              <a:gd name="connsiteY22" fmla="*/ 5200842 h 6857998"/>
              <a:gd name="connsiteX23" fmla="*/ 4553258 w 6090247"/>
              <a:gd name="connsiteY23" fmla="*/ 6058621 h 6857998"/>
              <a:gd name="connsiteX24" fmla="*/ 4091865 w 6090247"/>
              <a:gd name="connsiteY24" fmla="*/ 6857998 h 6857998"/>
              <a:gd name="connsiteX25" fmla="*/ 4024405 w 6090247"/>
              <a:gd name="connsiteY25" fmla="*/ 6857998 h 6857998"/>
              <a:gd name="connsiteX26" fmla="*/ 3563010 w 6090247"/>
              <a:gd name="connsiteY26" fmla="*/ 6058621 h 6857998"/>
              <a:gd name="connsiteX27" fmla="*/ 1022616 w 6090247"/>
              <a:gd name="connsiteY27" fmla="*/ 5200842 h 6857998"/>
              <a:gd name="connsiteX28" fmla="*/ 2012862 w 6090247"/>
              <a:gd name="connsiteY28" fmla="*/ 5200842 h 6857998"/>
              <a:gd name="connsiteX29" fmla="*/ 3003112 w 6090247"/>
              <a:gd name="connsiteY29" fmla="*/ 5200842 h 6857998"/>
              <a:gd name="connsiteX30" fmla="*/ 2507985 w 6090247"/>
              <a:gd name="connsiteY30" fmla="*/ 6058621 h 6857998"/>
              <a:gd name="connsiteX31" fmla="*/ 2046592 w 6090247"/>
              <a:gd name="connsiteY31" fmla="*/ 6857998 h 6857998"/>
              <a:gd name="connsiteX32" fmla="*/ 1979132 w 6090247"/>
              <a:gd name="connsiteY32" fmla="*/ 6857998 h 6857998"/>
              <a:gd name="connsiteX33" fmla="*/ 1517738 w 6090247"/>
              <a:gd name="connsiteY33" fmla="*/ 6058621 h 6857998"/>
              <a:gd name="connsiteX34" fmla="*/ 6090247 w 6090247"/>
              <a:gd name="connsiteY34" fmla="*/ 3470553 h 6857998"/>
              <a:gd name="connsiteX35" fmla="*/ 6090247 w 6090247"/>
              <a:gd name="connsiteY35" fmla="*/ 5163451 h 6857998"/>
              <a:gd name="connsiteX36" fmla="*/ 5113122 w 6090247"/>
              <a:gd name="connsiteY36" fmla="*/ 5163451 h 6857998"/>
              <a:gd name="connsiteX37" fmla="*/ 5608246 w 6090247"/>
              <a:gd name="connsiteY37" fmla="*/ 4305635 h 6857998"/>
              <a:gd name="connsiteX38" fmla="*/ 4058135 w 6090247"/>
              <a:gd name="connsiteY38" fmla="*/ 3447821 h 6857998"/>
              <a:gd name="connsiteX39" fmla="*/ 4553258 w 6090247"/>
              <a:gd name="connsiteY39" fmla="*/ 4305636 h 6857998"/>
              <a:gd name="connsiteX40" fmla="*/ 5048381 w 6090247"/>
              <a:gd name="connsiteY40" fmla="*/ 5163452 h 6857998"/>
              <a:gd name="connsiteX41" fmla="*/ 4058135 w 6090247"/>
              <a:gd name="connsiteY41" fmla="*/ 5163452 h 6857998"/>
              <a:gd name="connsiteX42" fmla="*/ 3067851 w 6090247"/>
              <a:gd name="connsiteY42" fmla="*/ 5163452 h 6857998"/>
              <a:gd name="connsiteX43" fmla="*/ 3563010 w 6090247"/>
              <a:gd name="connsiteY43" fmla="*/ 4305636 h 6857998"/>
              <a:gd name="connsiteX44" fmla="*/ 2012862 w 6090247"/>
              <a:gd name="connsiteY44" fmla="*/ 3447821 h 6857998"/>
              <a:gd name="connsiteX45" fmla="*/ 2507985 w 6090247"/>
              <a:gd name="connsiteY45" fmla="*/ 4305636 h 6857998"/>
              <a:gd name="connsiteX46" fmla="*/ 3003112 w 6090247"/>
              <a:gd name="connsiteY46" fmla="*/ 5163452 h 6857998"/>
              <a:gd name="connsiteX47" fmla="*/ 2012862 w 6090247"/>
              <a:gd name="connsiteY47" fmla="*/ 5163452 h 6857998"/>
              <a:gd name="connsiteX48" fmla="*/ 1022616 w 6090247"/>
              <a:gd name="connsiteY48" fmla="*/ 5163452 h 6857998"/>
              <a:gd name="connsiteX49" fmla="*/ 1517738 w 6090247"/>
              <a:gd name="connsiteY49" fmla="*/ 4305636 h 6857998"/>
              <a:gd name="connsiteX50" fmla="*/ 4090504 w 6090247"/>
              <a:gd name="connsiteY50" fmla="*/ 3429127 h 6857998"/>
              <a:gd name="connsiteX51" fmla="*/ 5080750 w 6090247"/>
              <a:gd name="connsiteY51" fmla="*/ 3429127 h 6857998"/>
              <a:gd name="connsiteX52" fmla="*/ 6071000 w 6090247"/>
              <a:gd name="connsiteY52" fmla="*/ 3429127 h 6857998"/>
              <a:gd name="connsiteX53" fmla="*/ 5575874 w 6090247"/>
              <a:gd name="connsiteY53" fmla="*/ 4286942 h 6857998"/>
              <a:gd name="connsiteX54" fmla="*/ 5080750 w 6090247"/>
              <a:gd name="connsiteY54" fmla="*/ 5144757 h 6857998"/>
              <a:gd name="connsiteX55" fmla="*/ 4585628 w 6090247"/>
              <a:gd name="connsiteY55" fmla="*/ 4286942 h 6857998"/>
              <a:gd name="connsiteX56" fmla="*/ 2045235 w 6090247"/>
              <a:gd name="connsiteY56" fmla="*/ 3429127 h 6857998"/>
              <a:gd name="connsiteX57" fmla="*/ 3035481 w 6090247"/>
              <a:gd name="connsiteY57" fmla="*/ 3429127 h 6857998"/>
              <a:gd name="connsiteX58" fmla="*/ 4025765 w 6090247"/>
              <a:gd name="connsiteY58" fmla="*/ 3429127 h 6857998"/>
              <a:gd name="connsiteX59" fmla="*/ 3530642 w 6090247"/>
              <a:gd name="connsiteY59" fmla="*/ 4286942 h 6857998"/>
              <a:gd name="connsiteX60" fmla="*/ 3035481 w 6090247"/>
              <a:gd name="connsiteY60" fmla="*/ 5144757 h 6857998"/>
              <a:gd name="connsiteX61" fmla="*/ 2540358 w 6090247"/>
              <a:gd name="connsiteY61" fmla="*/ 4286942 h 6857998"/>
              <a:gd name="connsiteX62" fmla="*/ 0 w 6090247"/>
              <a:gd name="connsiteY62" fmla="*/ 3429127 h 6857998"/>
              <a:gd name="connsiteX63" fmla="*/ 990248 w 6090247"/>
              <a:gd name="connsiteY63" fmla="*/ 3429127 h 6857998"/>
              <a:gd name="connsiteX64" fmla="*/ 1980495 w 6090247"/>
              <a:gd name="connsiteY64" fmla="*/ 3429127 h 6857998"/>
              <a:gd name="connsiteX65" fmla="*/ 1485370 w 6090247"/>
              <a:gd name="connsiteY65" fmla="*/ 4286942 h 6857998"/>
              <a:gd name="connsiteX66" fmla="*/ 990248 w 6090247"/>
              <a:gd name="connsiteY66" fmla="*/ 5144757 h 6857998"/>
              <a:gd name="connsiteX67" fmla="*/ 495122 w 6090247"/>
              <a:gd name="connsiteY67" fmla="*/ 4286942 h 6857998"/>
              <a:gd name="connsiteX68" fmla="*/ 990248 w 6090247"/>
              <a:gd name="connsiteY68" fmla="*/ 1676115 h 6857998"/>
              <a:gd name="connsiteX69" fmla="*/ 1485370 w 6090247"/>
              <a:gd name="connsiteY69" fmla="*/ 2533932 h 6857998"/>
              <a:gd name="connsiteX70" fmla="*/ 1980495 w 6090247"/>
              <a:gd name="connsiteY70" fmla="*/ 3391741 h 6857998"/>
              <a:gd name="connsiteX71" fmla="*/ 990248 w 6090247"/>
              <a:gd name="connsiteY71" fmla="*/ 3391741 h 6857998"/>
              <a:gd name="connsiteX72" fmla="*/ 0 w 6090247"/>
              <a:gd name="connsiteY72" fmla="*/ 3391741 h 6857998"/>
              <a:gd name="connsiteX73" fmla="*/ 495122 w 6090247"/>
              <a:gd name="connsiteY73" fmla="*/ 2533932 h 6857998"/>
              <a:gd name="connsiteX74" fmla="*/ 3035481 w 6090247"/>
              <a:gd name="connsiteY74" fmla="*/ 1676114 h 6857998"/>
              <a:gd name="connsiteX75" fmla="*/ 3530642 w 6090247"/>
              <a:gd name="connsiteY75" fmla="*/ 2533929 h 6857998"/>
              <a:gd name="connsiteX76" fmla="*/ 4025765 w 6090247"/>
              <a:gd name="connsiteY76" fmla="*/ 3391741 h 6857998"/>
              <a:gd name="connsiteX77" fmla="*/ 3035481 w 6090247"/>
              <a:gd name="connsiteY77" fmla="*/ 3391741 h 6857998"/>
              <a:gd name="connsiteX78" fmla="*/ 2045235 w 6090247"/>
              <a:gd name="connsiteY78" fmla="*/ 3391741 h 6857998"/>
              <a:gd name="connsiteX79" fmla="*/ 2540358 w 6090247"/>
              <a:gd name="connsiteY79" fmla="*/ 2533929 h 6857998"/>
              <a:gd name="connsiteX80" fmla="*/ 5080750 w 6090247"/>
              <a:gd name="connsiteY80" fmla="*/ 1676113 h 6857998"/>
              <a:gd name="connsiteX81" fmla="*/ 5575874 w 6090247"/>
              <a:gd name="connsiteY81" fmla="*/ 2533929 h 6857998"/>
              <a:gd name="connsiteX82" fmla="*/ 6071000 w 6090247"/>
              <a:gd name="connsiteY82" fmla="*/ 3391741 h 6857998"/>
              <a:gd name="connsiteX83" fmla="*/ 5080750 w 6090247"/>
              <a:gd name="connsiteY83" fmla="*/ 3391741 h 6857998"/>
              <a:gd name="connsiteX84" fmla="*/ 4090504 w 6090247"/>
              <a:gd name="connsiteY84" fmla="*/ 3391741 h 6857998"/>
              <a:gd name="connsiteX85" fmla="*/ 4585628 w 6090247"/>
              <a:gd name="connsiteY85" fmla="*/ 2533929 h 6857998"/>
              <a:gd name="connsiteX86" fmla="*/ 1022616 w 6090247"/>
              <a:gd name="connsiteY86" fmla="*/ 1657419 h 6857998"/>
              <a:gd name="connsiteX87" fmla="*/ 2012862 w 6090247"/>
              <a:gd name="connsiteY87" fmla="*/ 1657419 h 6857998"/>
              <a:gd name="connsiteX88" fmla="*/ 3003112 w 6090247"/>
              <a:gd name="connsiteY88" fmla="*/ 1657419 h 6857998"/>
              <a:gd name="connsiteX89" fmla="*/ 2507985 w 6090247"/>
              <a:gd name="connsiteY89" fmla="*/ 2515234 h 6857998"/>
              <a:gd name="connsiteX90" fmla="*/ 2012862 w 6090247"/>
              <a:gd name="connsiteY90" fmla="*/ 3373046 h 6857998"/>
              <a:gd name="connsiteX91" fmla="*/ 1517738 w 6090247"/>
              <a:gd name="connsiteY91" fmla="*/ 2515234 h 6857998"/>
              <a:gd name="connsiteX92" fmla="*/ 3067851 w 6090247"/>
              <a:gd name="connsiteY92" fmla="*/ 1657417 h 6857998"/>
              <a:gd name="connsiteX93" fmla="*/ 4058135 w 6090247"/>
              <a:gd name="connsiteY93" fmla="*/ 1657417 h 6857998"/>
              <a:gd name="connsiteX94" fmla="*/ 5048381 w 6090247"/>
              <a:gd name="connsiteY94" fmla="*/ 1657417 h 6857998"/>
              <a:gd name="connsiteX95" fmla="*/ 4553258 w 6090247"/>
              <a:gd name="connsiteY95" fmla="*/ 2515233 h 6857998"/>
              <a:gd name="connsiteX96" fmla="*/ 4058135 w 6090247"/>
              <a:gd name="connsiteY96" fmla="*/ 3373046 h 6857998"/>
              <a:gd name="connsiteX97" fmla="*/ 3563010 w 6090247"/>
              <a:gd name="connsiteY97" fmla="*/ 2515233 h 6857998"/>
              <a:gd name="connsiteX98" fmla="*/ 5113122 w 6090247"/>
              <a:gd name="connsiteY98" fmla="*/ 1657416 h 6857998"/>
              <a:gd name="connsiteX99" fmla="*/ 6090247 w 6090247"/>
              <a:gd name="connsiteY99" fmla="*/ 1657416 h 6857998"/>
              <a:gd name="connsiteX100" fmla="*/ 6090247 w 6090247"/>
              <a:gd name="connsiteY100" fmla="*/ 3350313 h 6857998"/>
              <a:gd name="connsiteX101" fmla="*/ 5608246 w 6090247"/>
              <a:gd name="connsiteY101" fmla="*/ 2515232 h 6857998"/>
              <a:gd name="connsiteX102" fmla="*/ 6048189 w 6090247"/>
              <a:gd name="connsiteY102" fmla="*/ 1 h 6857998"/>
              <a:gd name="connsiteX103" fmla="*/ 6090247 w 6090247"/>
              <a:gd name="connsiteY103" fmla="*/ 1 h 6857998"/>
              <a:gd name="connsiteX104" fmla="*/ 6090247 w 6090247"/>
              <a:gd name="connsiteY104" fmla="*/ 1620034 h 6857998"/>
              <a:gd name="connsiteX105" fmla="*/ 5113122 w 6090247"/>
              <a:gd name="connsiteY105" fmla="*/ 1620034 h 6857998"/>
              <a:gd name="connsiteX106" fmla="*/ 5113123 w 6090247"/>
              <a:gd name="connsiteY106" fmla="*/ 1620033 h 6857998"/>
              <a:gd name="connsiteX107" fmla="*/ 5113122 w 6090247"/>
              <a:gd name="connsiteY107" fmla="*/ 1620033 h 6857998"/>
              <a:gd name="connsiteX108" fmla="*/ 5608246 w 6090247"/>
              <a:gd name="connsiteY108" fmla="*/ 762215 h 6857998"/>
              <a:gd name="connsiteX109" fmla="*/ 4156477 w 6090247"/>
              <a:gd name="connsiteY109" fmla="*/ 1 h 6857998"/>
              <a:gd name="connsiteX110" fmla="*/ 6005027 w 6090247"/>
              <a:gd name="connsiteY110" fmla="*/ 1 h 6857998"/>
              <a:gd name="connsiteX111" fmla="*/ 5575874 w 6090247"/>
              <a:gd name="connsiteY111" fmla="*/ 743517 h 6857998"/>
              <a:gd name="connsiteX112" fmla="*/ 5080750 w 6090247"/>
              <a:gd name="connsiteY112" fmla="*/ 1601334 h 6857998"/>
              <a:gd name="connsiteX113" fmla="*/ 4585628 w 6090247"/>
              <a:gd name="connsiteY113" fmla="*/ 743517 h 6857998"/>
              <a:gd name="connsiteX114" fmla="*/ 4002955 w 6090247"/>
              <a:gd name="connsiteY114" fmla="*/ 1 h 6857998"/>
              <a:gd name="connsiteX115" fmla="*/ 4113315 w 6090247"/>
              <a:gd name="connsiteY115" fmla="*/ 1 h 6857998"/>
              <a:gd name="connsiteX116" fmla="*/ 4553258 w 6090247"/>
              <a:gd name="connsiteY116" fmla="*/ 762215 h 6857998"/>
              <a:gd name="connsiteX117" fmla="*/ 5048381 w 6090247"/>
              <a:gd name="connsiteY117" fmla="*/ 1620032 h 6857998"/>
              <a:gd name="connsiteX118" fmla="*/ 4058135 w 6090247"/>
              <a:gd name="connsiteY118" fmla="*/ 1620032 h 6857998"/>
              <a:gd name="connsiteX119" fmla="*/ 3067851 w 6090247"/>
              <a:gd name="connsiteY119" fmla="*/ 1620032 h 6857998"/>
              <a:gd name="connsiteX120" fmla="*/ 3563010 w 6090247"/>
              <a:gd name="connsiteY120" fmla="*/ 762215 h 6857998"/>
              <a:gd name="connsiteX121" fmla="*/ 2111207 w 6090247"/>
              <a:gd name="connsiteY121" fmla="*/ 1 h 6857998"/>
              <a:gd name="connsiteX122" fmla="*/ 3959793 w 6090247"/>
              <a:gd name="connsiteY122" fmla="*/ 1 h 6857998"/>
              <a:gd name="connsiteX123" fmla="*/ 3530642 w 6090247"/>
              <a:gd name="connsiteY123" fmla="*/ 743518 h 6857998"/>
              <a:gd name="connsiteX124" fmla="*/ 3035481 w 6090247"/>
              <a:gd name="connsiteY124" fmla="*/ 1601336 h 6857998"/>
              <a:gd name="connsiteX125" fmla="*/ 2540358 w 6090247"/>
              <a:gd name="connsiteY125" fmla="*/ 743518 h 6857998"/>
              <a:gd name="connsiteX126" fmla="*/ 1957683 w 6090247"/>
              <a:gd name="connsiteY126" fmla="*/ 0 h 6857998"/>
              <a:gd name="connsiteX127" fmla="*/ 2068042 w 6090247"/>
              <a:gd name="connsiteY127" fmla="*/ 0 h 6857998"/>
              <a:gd name="connsiteX128" fmla="*/ 2507985 w 6090247"/>
              <a:gd name="connsiteY128" fmla="*/ 762215 h 6857998"/>
              <a:gd name="connsiteX129" fmla="*/ 3003112 w 6090247"/>
              <a:gd name="connsiteY129" fmla="*/ 1620033 h 6857998"/>
              <a:gd name="connsiteX130" fmla="*/ 3003110 w 6090247"/>
              <a:gd name="connsiteY130" fmla="*/ 1620033 h 6857998"/>
              <a:gd name="connsiteX131" fmla="*/ 3003112 w 6090247"/>
              <a:gd name="connsiteY131" fmla="*/ 1620034 h 6857998"/>
              <a:gd name="connsiteX132" fmla="*/ 2012862 w 6090247"/>
              <a:gd name="connsiteY132" fmla="*/ 1620034 h 6857998"/>
              <a:gd name="connsiteX133" fmla="*/ 1022616 w 6090247"/>
              <a:gd name="connsiteY133" fmla="*/ 1620034 h 6857998"/>
              <a:gd name="connsiteX134" fmla="*/ 1022617 w 6090247"/>
              <a:gd name="connsiteY134" fmla="*/ 1620033 h 6857998"/>
              <a:gd name="connsiteX135" fmla="*/ 1022616 w 6090247"/>
              <a:gd name="connsiteY135" fmla="*/ 1620033 h 6857998"/>
              <a:gd name="connsiteX136" fmla="*/ 1517738 w 6090247"/>
              <a:gd name="connsiteY136" fmla="*/ 762215 h 6857998"/>
              <a:gd name="connsiteX137" fmla="*/ 65973 w 6090247"/>
              <a:gd name="connsiteY137" fmla="*/ 0 h 6857998"/>
              <a:gd name="connsiteX138" fmla="*/ 1914522 w 6090247"/>
              <a:gd name="connsiteY138" fmla="*/ 0 h 6857998"/>
              <a:gd name="connsiteX139" fmla="*/ 1485370 w 6090247"/>
              <a:gd name="connsiteY139" fmla="*/ 743515 h 6857998"/>
              <a:gd name="connsiteX140" fmla="*/ 990248 w 6090247"/>
              <a:gd name="connsiteY140" fmla="*/ 1601332 h 6857998"/>
              <a:gd name="connsiteX141" fmla="*/ 495122 w 6090247"/>
              <a:gd name="connsiteY141" fmla="*/ 74351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90247" h="6857998">
                <a:moveTo>
                  <a:pt x="5080750" y="5219536"/>
                </a:moveTo>
                <a:lnTo>
                  <a:pt x="5575874" y="6077315"/>
                </a:lnTo>
                <a:lnTo>
                  <a:pt x="6026480" y="6857998"/>
                </a:lnTo>
                <a:lnTo>
                  <a:pt x="4135024" y="6857998"/>
                </a:lnTo>
                <a:lnTo>
                  <a:pt x="4585628" y="6077315"/>
                </a:lnTo>
                <a:close/>
                <a:moveTo>
                  <a:pt x="3035481" y="5219536"/>
                </a:moveTo>
                <a:lnTo>
                  <a:pt x="3530642" y="6077315"/>
                </a:lnTo>
                <a:lnTo>
                  <a:pt x="3981245" y="6857998"/>
                </a:lnTo>
                <a:lnTo>
                  <a:pt x="2089755" y="6857998"/>
                </a:lnTo>
                <a:lnTo>
                  <a:pt x="2540358" y="6077315"/>
                </a:lnTo>
                <a:close/>
                <a:moveTo>
                  <a:pt x="990248" y="5219536"/>
                </a:moveTo>
                <a:lnTo>
                  <a:pt x="1485370" y="6077315"/>
                </a:lnTo>
                <a:lnTo>
                  <a:pt x="1935975" y="6857998"/>
                </a:lnTo>
                <a:lnTo>
                  <a:pt x="44520" y="6857998"/>
                </a:lnTo>
                <a:lnTo>
                  <a:pt x="495122" y="6077315"/>
                </a:lnTo>
                <a:close/>
                <a:moveTo>
                  <a:pt x="5113122" y="5200842"/>
                </a:moveTo>
                <a:lnTo>
                  <a:pt x="6090247" y="5200842"/>
                </a:lnTo>
                <a:lnTo>
                  <a:pt x="6090247" y="6857998"/>
                </a:lnTo>
                <a:lnTo>
                  <a:pt x="6069638" y="6857998"/>
                </a:lnTo>
                <a:lnTo>
                  <a:pt x="5608246" y="6058621"/>
                </a:lnTo>
                <a:close/>
                <a:moveTo>
                  <a:pt x="3067851" y="5200842"/>
                </a:moveTo>
                <a:lnTo>
                  <a:pt x="4058135" y="5200842"/>
                </a:lnTo>
                <a:lnTo>
                  <a:pt x="5048381" y="5200842"/>
                </a:lnTo>
                <a:lnTo>
                  <a:pt x="4553258" y="6058621"/>
                </a:lnTo>
                <a:lnTo>
                  <a:pt x="4091865" y="6857998"/>
                </a:lnTo>
                <a:lnTo>
                  <a:pt x="4024405" y="6857998"/>
                </a:lnTo>
                <a:lnTo>
                  <a:pt x="3563010" y="6058621"/>
                </a:lnTo>
                <a:close/>
                <a:moveTo>
                  <a:pt x="1022616" y="5200842"/>
                </a:moveTo>
                <a:lnTo>
                  <a:pt x="2012862" y="5200842"/>
                </a:lnTo>
                <a:lnTo>
                  <a:pt x="3003112" y="5200842"/>
                </a:lnTo>
                <a:lnTo>
                  <a:pt x="2507985" y="6058621"/>
                </a:lnTo>
                <a:lnTo>
                  <a:pt x="2046592" y="6857998"/>
                </a:lnTo>
                <a:lnTo>
                  <a:pt x="1979132" y="6857998"/>
                </a:lnTo>
                <a:lnTo>
                  <a:pt x="1517738" y="6058621"/>
                </a:lnTo>
                <a:close/>
                <a:moveTo>
                  <a:pt x="6090247" y="3470553"/>
                </a:moveTo>
                <a:lnTo>
                  <a:pt x="6090247" y="5163451"/>
                </a:lnTo>
                <a:lnTo>
                  <a:pt x="5113122" y="5163451"/>
                </a:lnTo>
                <a:lnTo>
                  <a:pt x="5608246" y="4305635"/>
                </a:lnTo>
                <a:close/>
                <a:moveTo>
                  <a:pt x="4058135" y="3447821"/>
                </a:moveTo>
                <a:lnTo>
                  <a:pt x="4553258" y="4305636"/>
                </a:lnTo>
                <a:lnTo>
                  <a:pt x="5048381" y="5163452"/>
                </a:lnTo>
                <a:lnTo>
                  <a:pt x="4058135" y="5163452"/>
                </a:lnTo>
                <a:lnTo>
                  <a:pt x="3067851" y="5163452"/>
                </a:lnTo>
                <a:lnTo>
                  <a:pt x="3563010" y="4305636"/>
                </a:lnTo>
                <a:close/>
                <a:moveTo>
                  <a:pt x="2012862" y="3447821"/>
                </a:moveTo>
                <a:lnTo>
                  <a:pt x="2507985" y="4305636"/>
                </a:lnTo>
                <a:lnTo>
                  <a:pt x="3003112" y="5163452"/>
                </a:lnTo>
                <a:lnTo>
                  <a:pt x="2012862" y="5163452"/>
                </a:lnTo>
                <a:lnTo>
                  <a:pt x="1022616" y="5163452"/>
                </a:lnTo>
                <a:lnTo>
                  <a:pt x="1517738" y="4305636"/>
                </a:lnTo>
                <a:close/>
                <a:moveTo>
                  <a:pt x="4090504" y="3429127"/>
                </a:moveTo>
                <a:lnTo>
                  <a:pt x="5080750" y="3429127"/>
                </a:lnTo>
                <a:lnTo>
                  <a:pt x="6071000" y="3429127"/>
                </a:lnTo>
                <a:lnTo>
                  <a:pt x="5575874" y="4286942"/>
                </a:lnTo>
                <a:lnTo>
                  <a:pt x="5080750" y="5144757"/>
                </a:lnTo>
                <a:lnTo>
                  <a:pt x="4585628" y="4286942"/>
                </a:lnTo>
                <a:close/>
                <a:moveTo>
                  <a:pt x="2045235" y="3429127"/>
                </a:moveTo>
                <a:lnTo>
                  <a:pt x="3035481" y="3429127"/>
                </a:lnTo>
                <a:lnTo>
                  <a:pt x="4025765" y="3429127"/>
                </a:lnTo>
                <a:lnTo>
                  <a:pt x="3530642" y="4286942"/>
                </a:lnTo>
                <a:lnTo>
                  <a:pt x="3035481" y="5144757"/>
                </a:lnTo>
                <a:lnTo>
                  <a:pt x="2540358" y="4286942"/>
                </a:lnTo>
                <a:close/>
                <a:moveTo>
                  <a:pt x="0" y="3429127"/>
                </a:moveTo>
                <a:lnTo>
                  <a:pt x="990248" y="3429127"/>
                </a:lnTo>
                <a:lnTo>
                  <a:pt x="1980495" y="3429127"/>
                </a:lnTo>
                <a:lnTo>
                  <a:pt x="1485370" y="4286942"/>
                </a:lnTo>
                <a:lnTo>
                  <a:pt x="990248" y="5144757"/>
                </a:lnTo>
                <a:lnTo>
                  <a:pt x="495122" y="4286942"/>
                </a:lnTo>
                <a:close/>
                <a:moveTo>
                  <a:pt x="990248" y="1676115"/>
                </a:moveTo>
                <a:lnTo>
                  <a:pt x="1485370" y="2533932"/>
                </a:lnTo>
                <a:lnTo>
                  <a:pt x="1980495" y="3391741"/>
                </a:lnTo>
                <a:lnTo>
                  <a:pt x="990248" y="3391741"/>
                </a:lnTo>
                <a:lnTo>
                  <a:pt x="0" y="3391741"/>
                </a:lnTo>
                <a:lnTo>
                  <a:pt x="495122" y="2533932"/>
                </a:lnTo>
                <a:close/>
                <a:moveTo>
                  <a:pt x="3035481" y="1676114"/>
                </a:moveTo>
                <a:lnTo>
                  <a:pt x="3530642" y="2533929"/>
                </a:lnTo>
                <a:lnTo>
                  <a:pt x="4025765" y="3391741"/>
                </a:lnTo>
                <a:lnTo>
                  <a:pt x="3035481" y="3391741"/>
                </a:lnTo>
                <a:lnTo>
                  <a:pt x="2045235" y="3391741"/>
                </a:lnTo>
                <a:lnTo>
                  <a:pt x="2540358" y="2533929"/>
                </a:lnTo>
                <a:close/>
                <a:moveTo>
                  <a:pt x="5080750" y="1676113"/>
                </a:moveTo>
                <a:lnTo>
                  <a:pt x="5575874" y="2533929"/>
                </a:lnTo>
                <a:lnTo>
                  <a:pt x="6071000" y="3391741"/>
                </a:lnTo>
                <a:lnTo>
                  <a:pt x="5080750" y="3391741"/>
                </a:lnTo>
                <a:lnTo>
                  <a:pt x="4090504" y="3391741"/>
                </a:lnTo>
                <a:lnTo>
                  <a:pt x="4585628" y="2533929"/>
                </a:lnTo>
                <a:close/>
                <a:moveTo>
                  <a:pt x="1022616" y="1657419"/>
                </a:moveTo>
                <a:lnTo>
                  <a:pt x="2012862" y="1657419"/>
                </a:lnTo>
                <a:lnTo>
                  <a:pt x="3003112" y="1657419"/>
                </a:lnTo>
                <a:lnTo>
                  <a:pt x="2507985" y="2515234"/>
                </a:lnTo>
                <a:lnTo>
                  <a:pt x="2012862" y="3373046"/>
                </a:lnTo>
                <a:lnTo>
                  <a:pt x="1517738" y="2515234"/>
                </a:lnTo>
                <a:close/>
                <a:moveTo>
                  <a:pt x="3067851" y="1657417"/>
                </a:moveTo>
                <a:lnTo>
                  <a:pt x="4058135" y="1657417"/>
                </a:lnTo>
                <a:lnTo>
                  <a:pt x="5048381" y="1657417"/>
                </a:lnTo>
                <a:lnTo>
                  <a:pt x="4553258" y="2515233"/>
                </a:lnTo>
                <a:lnTo>
                  <a:pt x="4058135" y="3373046"/>
                </a:lnTo>
                <a:lnTo>
                  <a:pt x="3563010" y="2515233"/>
                </a:lnTo>
                <a:close/>
                <a:moveTo>
                  <a:pt x="5113122" y="1657416"/>
                </a:moveTo>
                <a:lnTo>
                  <a:pt x="6090247" y="1657416"/>
                </a:lnTo>
                <a:lnTo>
                  <a:pt x="6090247" y="3350313"/>
                </a:lnTo>
                <a:lnTo>
                  <a:pt x="5608246" y="2515232"/>
                </a:lnTo>
                <a:close/>
                <a:moveTo>
                  <a:pt x="6048189" y="1"/>
                </a:moveTo>
                <a:lnTo>
                  <a:pt x="6090247" y="1"/>
                </a:lnTo>
                <a:lnTo>
                  <a:pt x="6090247" y="1620034"/>
                </a:lnTo>
                <a:lnTo>
                  <a:pt x="5113122" y="1620034"/>
                </a:lnTo>
                <a:lnTo>
                  <a:pt x="5113123" y="1620033"/>
                </a:lnTo>
                <a:lnTo>
                  <a:pt x="5113122" y="1620033"/>
                </a:lnTo>
                <a:lnTo>
                  <a:pt x="5608246" y="762215"/>
                </a:lnTo>
                <a:close/>
                <a:moveTo>
                  <a:pt x="4156477" y="1"/>
                </a:moveTo>
                <a:lnTo>
                  <a:pt x="6005027" y="1"/>
                </a:lnTo>
                <a:lnTo>
                  <a:pt x="5575874" y="743517"/>
                </a:lnTo>
                <a:lnTo>
                  <a:pt x="5080750" y="1601334"/>
                </a:lnTo>
                <a:lnTo>
                  <a:pt x="4585628" y="743517"/>
                </a:lnTo>
                <a:close/>
                <a:moveTo>
                  <a:pt x="4002955" y="1"/>
                </a:moveTo>
                <a:lnTo>
                  <a:pt x="4113315" y="1"/>
                </a:lnTo>
                <a:lnTo>
                  <a:pt x="4553258" y="762215"/>
                </a:lnTo>
                <a:lnTo>
                  <a:pt x="5048381" y="1620032"/>
                </a:lnTo>
                <a:lnTo>
                  <a:pt x="4058135" y="1620032"/>
                </a:lnTo>
                <a:lnTo>
                  <a:pt x="3067851" y="1620032"/>
                </a:lnTo>
                <a:lnTo>
                  <a:pt x="3563010" y="762215"/>
                </a:lnTo>
                <a:close/>
                <a:moveTo>
                  <a:pt x="2111207" y="1"/>
                </a:moveTo>
                <a:lnTo>
                  <a:pt x="3959793" y="1"/>
                </a:lnTo>
                <a:lnTo>
                  <a:pt x="3530642" y="743518"/>
                </a:lnTo>
                <a:lnTo>
                  <a:pt x="3035481" y="1601336"/>
                </a:lnTo>
                <a:lnTo>
                  <a:pt x="2540358" y="743518"/>
                </a:lnTo>
                <a:close/>
                <a:moveTo>
                  <a:pt x="1957683" y="0"/>
                </a:moveTo>
                <a:lnTo>
                  <a:pt x="2068042" y="0"/>
                </a:lnTo>
                <a:lnTo>
                  <a:pt x="2507985" y="762215"/>
                </a:lnTo>
                <a:lnTo>
                  <a:pt x="3003112" y="1620033"/>
                </a:lnTo>
                <a:lnTo>
                  <a:pt x="3003110" y="1620033"/>
                </a:lnTo>
                <a:lnTo>
                  <a:pt x="3003112" y="1620034"/>
                </a:lnTo>
                <a:lnTo>
                  <a:pt x="2012862" y="1620034"/>
                </a:lnTo>
                <a:lnTo>
                  <a:pt x="1022616" y="1620034"/>
                </a:lnTo>
                <a:lnTo>
                  <a:pt x="1022617" y="1620033"/>
                </a:lnTo>
                <a:lnTo>
                  <a:pt x="1022616" y="1620033"/>
                </a:lnTo>
                <a:lnTo>
                  <a:pt x="1517738" y="762215"/>
                </a:lnTo>
                <a:close/>
                <a:moveTo>
                  <a:pt x="65973" y="0"/>
                </a:moveTo>
                <a:lnTo>
                  <a:pt x="1914522" y="0"/>
                </a:lnTo>
                <a:lnTo>
                  <a:pt x="1485370" y="743515"/>
                </a:lnTo>
                <a:lnTo>
                  <a:pt x="990248" y="1601332"/>
                </a:lnTo>
                <a:lnTo>
                  <a:pt x="495122" y="7435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6EBB-03B7-434D-8197-7C0B2B9121CD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7E2AC6-2F0B-4E4B-BC6B-7E55328BD5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CA0F-4E3E-4EA0-A894-2CA180D76DD4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3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159343-F5F9-44DB-A751-D281EA5220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848507"/>
            <a:ext cx="5721531" cy="5160986"/>
          </a:xfrm>
          <a:custGeom>
            <a:avLst/>
            <a:gdLst>
              <a:gd name="connsiteX0" fmla="*/ 1927505 w 5721531"/>
              <a:gd name="connsiteY0" fmla="*/ 3901636 h 5160986"/>
              <a:gd name="connsiteX1" fmla="*/ 2860750 w 5721531"/>
              <a:gd name="connsiteY1" fmla="*/ 3901636 h 5160986"/>
              <a:gd name="connsiteX2" fmla="*/ 3793994 w 5721531"/>
              <a:gd name="connsiteY2" fmla="*/ 3901636 h 5160986"/>
              <a:gd name="connsiteX3" fmla="*/ 3327371 w 5721531"/>
              <a:gd name="connsiteY3" fmla="*/ 4531298 h 5160986"/>
              <a:gd name="connsiteX4" fmla="*/ 2860750 w 5721531"/>
              <a:gd name="connsiteY4" fmla="*/ 5160986 h 5160986"/>
              <a:gd name="connsiteX5" fmla="*/ 2394127 w 5721531"/>
              <a:gd name="connsiteY5" fmla="*/ 4531298 h 5160986"/>
              <a:gd name="connsiteX6" fmla="*/ 2860750 w 5721531"/>
              <a:gd name="connsiteY6" fmla="*/ 2614813 h 5160986"/>
              <a:gd name="connsiteX7" fmla="*/ 3327371 w 5721531"/>
              <a:gd name="connsiteY7" fmla="*/ 3244502 h 5160986"/>
              <a:gd name="connsiteX8" fmla="*/ 3793994 w 5721531"/>
              <a:gd name="connsiteY8" fmla="*/ 3874191 h 5160986"/>
              <a:gd name="connsiteX9" fmla="*/ 2860750 w 5721531"/>
              <a:gd name="connsiteY9" fmla="*/ 3874191 h 5160986"/>
              <a:gd name="connsiteX10" fmla="*/ 1927505 w 5721531"/>
              <a:gd name="connsiteY10" fmla="*/ 3874191 h 5160986"/>
              <a:gd name="connsiteX11" fmla="*/ 2394127 w 5721531"/>
              <a:gd name="connsiteY11" fmla="*/ 3244502 h 5160986"/>
              <a:gd name="connsiteX12" fmla="*/ 2891257 w 5721531"/>
              <a:gd name="connsiteY12" fmla="*/ 2601090 h 5160986"/>
              <a:gd name="connsiteX13" fmla="*/ 3824502 w 5721531"/>
              <a:gd name="connsiteY13" fmla="*/ 2601090 h 5160986"/>
              <a:gd name="connsiteX14" fmla="*/ 4757781 w 5721531"/>
              <a:gd name="connsiteY14" fmla="*/ 2601090 h 5160986"/>
              <a:gd name="connsiteX15" fmla="*/ 4291124 w 5721531"/>
              <a:gd name="connsiteY15" fmla="*/ 3230779 h 5160986"/>
              <a:gd name="connsiteX16" fmla="*/ 3824502 w 5721531"/>
              <a:gd name="connsiteY16" fmla="*/ 3860468 h 5160986"/>
              <a:gd name="connsiteX17" fmla="*/ 3357879 w 5721531"/>
              <a:gd name="connsiteY17" fmla="*/ 3230779 h 5160986"/>
              <a:gd name="connsiteX18" fmla="*/ 963753 w 5721531"/>
              <a:gd name="connsiteY18" fmla="*/ 2601090 h 5160986"/>
              <a:gd name="connsiteX19" fmla="*/ 1896997 w 5721531"/>
              <a:gd name="connsiteY19" fmla="*/ 2601090 h 5160986"/>
              <a:gd name="connsiteX20" fmla="*/ 2830241 w 5721531"/>
              <a:gd name="connsiteY20" fmla="*/ 2601090 h 5160986"/>
              <a:gd name="connsiteX21" fmla="*/ 2363619 w 5721531"/>
              <a:gd name="connsiteY21" fmla="*/ 3230779 h 5160986"/>
              <a:gd name="connsiteX22" fmla="*/ 1896997 w 5721531"/>
              <a:gd name="connsiteY22" fmla="*/ 3860468 h 5160986"/>
              <a:gd name="connsiteX23" fmla="*/ 1430375 w 5721531"/>
              <a:gd name="connsiteY23" fmla="*/ 3230779 h 5160986"/>
              <a:gd name="connsiteX24" fmla="*/ 3824502 w 5721531"/>
              <a:gd name="connsiteY24" fmla="*/ 1314270 h 5160986"/>
              <a:gd name="connsiteX25" fmla="*/ 4291124 w 5721531"/>
              <a:gd name="connsiteY25" fmla="*/ 1943958 h 5160986"/>
              <a:gd name="connsiteX26" fmla="*/ 4757781 w 5721531"/>
              <a:gd name="connsiteY26" fmla="*/ 2573646 h 5160986"/>
              <a:gd name="connsiteX27" fmla="*/ 3824502 w 5721531"/>
              <a:gd name="connsiteY27" fmla="*/ 2573646 h 5160986"/>
              <a:gd name="connsiteX28" fmla="*/ 2891257 w 5721531"/>
              <a:gd name="connsiteY28" fmla="*/ 2573646 h 5160986"/>
              <a:gd name="connsiteX29" fmla="*/ 3357879 w 5721531"/>
              <a:gd name="connsiteY29" fmla="*/ 1943958 h 5160986"/>
              <a:gd name="connsiteX30" fmla="*/ 1896997 w 5721531"/>
              <a:gd name="connsiteY30" fmla="*/ 1314270 h 5160986"/>
              <a:gd name="connsiteX31" fmla="*/ 2363619 w 5721531"/>
              <a:gd name="connsiteY31" fmla="*/ 1943958 h 5160986"/>
              <a:gd name="connsiteX32" fmla="*/ 2830241 w 5721531"/>
              <a:gd name="connsiteY32" fmla="*/ 2573646 h 5160986"/>
              <a:gd name="connsiteX33" fmla="*/ 1896997 w 5721531"/>
              <a:gd name="connsiteY33" fmla="*/ 2573646 h 5160986"/>
              <a:gd name="connsiteX34" fmla="*/ 963754 w 5721531"/>
              <a:gd name="connsiteY34" fmla="*/ 2573646 h 5160986"/>
              <a:gd name="connsiteX35" fmla="*/ 1430375 w 5721531"/>
              <a:gd name="connsiteY35" fmla="*/ 1943958 h 5160986"/>
              <a:gd name="connsiteX36" fmla="*/ 1927505 w 5721531"/>
              <a:gd name="connsiteY36" fmla="*/ 1300545 h 5160986"/>
              <a:gd name="connsiteX37" fmla="*/ 2860750 w 5721531"/>
              <a:gd name="connsiteY37" fmla="*/ 1300545 h 5160986"/>
              <a:gd name="connsiteX38" fmla="*/ 3793994 w 5721531"/>
              <a:gd name="connsiteY38" fmla="*/ 1300545 h 5160986"/>
              <a:gd name="connsiteX39" fmla="*/ 3327371 w 5721531"/>
              <a:gd name="connsiteY39" fmla="*/ 1930235 h 5160986"/>
              <a:gd name="connsiteX40" fmla="*/ 2860750 w 5721531"/>
              <a:gd name="connsiteY40" fmla="*/ 2559923 h 5160986"/>
              <a:gd name="connsiteX41" fmla="*/ 2394127 w 5721531"/>
              <a:gd name="connsiteY41" fmla="*/ 1930235 h 5160986"/>
              <a:gd name="connsiteX42" fmla="*/ 3855006 w 5721531"/>
              <a:gd name="connsiteY42" fmla="*/ 1300545 h 5160986"/>
              <a:gd name="connsiteX43" fmla="*/ 4788287 w 5721531"/>
              <a:gd name="connsiteY43" fmla="*/ 1300545 h 5160986"/>
              <a:gd name="connsiteX44" fmla="*/ 5721531 w 5721531"/>
              <a:gd name="connsiteY44" fmla="*/ 1300545 h 5160986"/>
              <a:gd name="connsiteX45" fmla="*/ 5721531 w 5721531"/>
              <a:gd name="connsiteY45" fmla="*/ 1300545 h 5160986"/>
              <a:gd name="connsiteX46" fmla="*/ 5254910 w 5721531"/>
              <a:gd name="connsiteY46" fmla="*/ 1930234 h 5160986"/>
              <a:gd name="connsiteX47" fmla="*/ 4788287 w 5721531"/>
              <a:gd name="connsiteY47" fmla="*/ 2559922 h 5160986"/>
              <a:gd name="connsiteX48" fmla="*/ 4321629 w 5721531"/>
              <a:gd name="connsiteY48" fmla="*/ 1930234 h 5160986"/>
              <a:gd name="connsiteX49" fmla="*/ 3855006 w 5721531"/>
              <a:gd name="connsiteY49" fmla="*/ 1300545 h 5160986"/>
              <a:gd name="connsiteX50" fmla="*/ 3855007 w 5721531"/>
              <a:gd name="connsiteY50" fmla="*/ 1300545 h 5160986"/>
              <a:gd name="connsiteX51" fmla="*/ 0 w 5721531"/>
              <a:gd name="connsiteY51" fmla="*/ 1300545 h 5160986"/>
              <a:gd name="connsiteX52" fmla="*/ 933245 w 5721531"/>
              <a:gd name="connsiteY52" fmla="*/ 1300545 h 5160986"/>
              <a:gd name="connsiteX53" fmla="*/ 1866489 w 5721531"/>
              <a:gd name="connsiteY53" fmla="*/ 1300545 h 5160986"/>
              <a:gd name="connsiteX54" fmla="*/ 1866488 w 5721531"/>
              <a:gd name="connsiteY54" fmla="*/ 1300545 h 5160986"/>
              <a:gd name="connsiteX55" fmla="*/ 1866489 w 5721531"/>
              <a:gd name="connsiteY55" fmla="*/ 1300545 h 5160986"/>
              <a:gd name="connsiteX56" fmla="*/ 1399867 w 5721531"/>
              <a:gd name="connsiteY56" fmla="*/ 1930234 h 5160986"/>
              <a:gd name="connsiteX57" fmla="*/ 933247 w 5721531"/>
              <a:gd name="connsiteY57" fmla="*/ 2559922 h 5160986"/>
              <a:gd name="connsiteX58" fmla="*/ 933246 w 5721531"/>
              <a:gd name="connsiteY58" fmla="*/ 2559922 h 5160986"/>
              <a:gd name="connsiteX59" fmla="*/ 933245 w 5721531"/>
              <a:gd name="connsiteY59" fmla="*/ 2559922 h 5160986"/>
              <a:gd name="connsiteX60" fmla="*/ 466623 w 5721531"/>
              <a:gd name="connsiteY60" fmla="*/ 1930233 h 5160986"/>
              <a:gd name="connsiteX61" fmla="*/ 2860750 w 5721531"/>
              <a:gd name="connsiteY61" fmla="*/ 13724 h 5160986"/>
              <a:gd name="connsiteX62" fmla="*/ 3327371 w 5721531"/>
              <a:gd name="connsiteY62" fmla="*/ 643412 h 5160986"/>
              <a:gd name="connsiteX63" fmla="*/ 3793994 w 5721531"/>
              <a:gd name="connsiteY63" fmla="*/ 1273102 h 5160986"/>
              <a:gd name="connsiteX64" fmla="*/ 2860750 w 5721531"/>
              <a:gd name="connsiteY64" fmla="*/ 1273102 h 5160986"/>
              <a:gd name="connsiteX65" fmla="*/ 1927505 w 5721531"/>
              <a:gd name="connsiteY65" fmla="*/ 1273102 h 5160986"/>
              <a:gd name="connsiteX66" fmla="*/ 2394127 w 5721531"/>
              <a:gd name="connsiteY66" fmla="*/ 643412 h 5160986"/>
              <a:gd name="connsiteX67" fmla="*/ 4788287 w 5721531"/>
              <a:gd name="connsiteY67" fmla="*/ 13723 h 5160986"/>
              <a:gd name="connsiteX68" fmla="*/ 5254910 w 5721531"/>
              <a:gd name="connsiteY68" fmla="*/ 643412 h 5160986"/>
              <a:gd name="connsiteX69" fmla="*/ 5721531 w 5721531"/>
              <a:gd name="connsiteY69" fmla="*/ 1273101 h 5160986"/>
              <a:gd name="connsiteX70" fmla="*/ 5721531 w 5721531"/>
              <a:gd name="connsiteY70" fmla="*/ 1273102 h 5160986"/>
              <a:gd name="connsiteX71" fmla="*/ 4788287 w 5721531"/>
              <a:gd name="connsiteY71" fmla="*/ 1273102 h 5160986"/>
              <a:gd name="connsiteX72" fmla="*/ 3855006 w 5721531"/>
              <a:gd name="connsiteY72" fmla="*/ 1273102 h 5160986"/>
              <a:gd name="connsiteX73" fmla="*/ 3855007 w 5721531"/>
              <a:gd name="connsiteY73" fmla="*/ 1273101 h 5160986"/>
              <a:gd name="connsiteX74" fmla="*/ 3855006 w 5721531"/>
              <a:gd name="connsiteY74" fmla="*/ 1273101 h 5160986"/>
              <a:gd name="connsiteX75" fmla="*/ 4321629 w 5721531"/>
              <a:gd name="connsiteY75" fmla="*/ 643412 h 5160986"/>
              <a:gd name="connsiteX76" fmla="*/ 933248 w 5721531"/>
              <a:gd name="connsiteY76" fmla="*/ 13723 h 5160986"/>
              <a:gd name="connsiteX77" fmla="*/ 933249 w 5721531"/>
              <a:gd name="connsiteY77" fmla="*/ 13724 h 5160986"/>
              <a:gd name="connsiteX78" fmla="*/ 933249 w 5721531"/>
              <a:gd name="connsiteY78" fmla="*/ 13723 h 5160986"/>
              <a:gd name="connsiteX79" fmla="*/ 1243916 w 5721531"/>
              <a:gd name="connsiteY79" fmla="*/ 432959 h 5160986"/>
              <a:gd name="connsiteX80" fmla="*/ 1399867 w 5721531"/>
              <a:gd name="connsiteY80" fmla="*/ 643412 h 5160986"/>
              <a:gd name="connsiteX81" fmla="*/ 1866489 w 5721531"/>
              <a:gd name="connsiteY81" fmla="*/ 1273102 h 5160986"/>
              <a:gd name="connsiteX82" fmla="*/ 933249 w 5721531"/>
              <a:gd name="connsiteY82" fmla="*/ 1273102 h 5160986"/>
              <a:gd name="connsiteX83" fmla="*/ 3 w 5721531"/>
              <a:gd name="connsiteY83" fmla="*/ 1273102 h 5160986"/>
              <a:gd name="connsiteX84" fmla="*/ 466626 w 5721531"/>
              <a:gd name="connsiteY84" fmla="*/ 643412 h 5160986"/>
              <a:gd name="connsiteX85" fmla="*/ 2891257 w 5721531"/>
              <a:gd name="connsiteY85" fmla="*/ 0 h 5160986"/>
              <a:gd name="connsiteX86" fmla="*/ 3824502 w 5721531"/>
              <a:gd name="connsiteY86" fmla="*/ 0 h 5160986"/>
              <a:gd name="connsiteX87" fmla="*/ 4757781 w 5721531"/>
              <a:gd name="connsiteY87" fmla="*/ 0 h 5160986"/>
              <a:gd name="connsiteX88" fmla="*/ 4291124 w 5721531"/>
              <a:gd name="connsiteY88" fmla="*/ 629689 h 5160986"/>
              <a:gd name="connsiteX89" fmla="*/ 3824502 w 5721531"/>
              <a:gd name="connsiteY89" fmla="*/ 1259378 h 5160986"/>
              <a:gd name="connsiteX90" fmla="*/ 3357879 w 5721531"/>
              <a:gd name="connsiteY90" fmla="*/ 629689 h 5160986"/>
              <a:gd name="connsiteX91" fmla="*/ 963754 w 5721531"/>
              <a:gd name="connsiteY91" fmla="*/ 0 h 5160986"/>
              <a:gd name="connsiteX92" fmla="*/ 1896997 w 5721531"/>
              <a:gd name="connsiteY92" fmla="*/ 0 h 5160986"/>
              <a:gd name="connsiteX93" fmla="*/ 2830241 w 5721531"/>
              <a:gd name="connsiteY93" fmla="*/ 0 h 5160986"/>
              <a:gd name="connsiteX94" fmla="*/ 2363619 w 5721531"/>
              <a:gd name="connsiteY94" fmla="*/ 629689 h 5160986"/>
              <a:gd name="connsiteX95" fmla="*/ 1896997 w 5721531"/>
              <a:gd name="connsiteY95" fmla="*/ 1259378 h 5160986"/>
              <a:gd name="connsiteX96" fmla="*/ 1430375 w 5721531"/>
              <a:gd name="connsiteY96" fmla="*/ 629689 h 51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21531" h="5160986">
                <a:moveTo>
                  <a:pt x="1927505" y="3901636"/>
                </a:moveTo>
                <a:lnTo>
                  <a:pt x="2860750" y="3901636"/>
                </a:lnTo>
                <a:lnTo>
                  <a:pt x="3793994" y="3901636"/>
                </a:lnTo>
                <a:lnTo>
                  <a:pt x="3327371" y="4531298"/>
                </a:lnTo>
                <a:lnTo>
                  <a:pt x="2860750" y="5160986"/>
                </a:lnTo>
                <a:lnTo>
                  <a:pt x="2394127" y="4531298"/>
                </a:lnTo>
                <a:close/>
                <a:moveTo>
                  <a:pt x="2860750" y="2614813"/>
                </a:moveTo>
                <a:lnTo>
                  <a:pt x="3327371" y="3244502"/>
                </a:lnTo>
                <a:lnTo>
                  <a:pt x="3793994" y="3874191"/>
                </a:lnTo>
                <a:lnTo>
                  <a:pt x="2860750" y="3874191"/>
                </a:lnTo>
                <a:lnTo>
                  <a:pt x="1927505" y="3874191"/>
                </a:lnTo>
                <a:lnTo>
                  <a:pt x="2394127" y="3244502"/>
                </a:lnTo>
                <a:close/>
                <a:moveTo>
                  <a:pt x="2891257" y="2601090"/>
                </a:moveTo>
                <a:lnTo>
                  <a:pt x="3824502" y="2601090"/>
                </a:lnTo>
                <a:lnTo>
                  <a:pt x="4757781" y="2601090"/>
                </a:lnTo>
                <a:lnTo>
                  <a:pt x="4291124" y="3230779"/>
                </a:lnTo>
                <a:lnTo>
                  <a:pt x="3824502" y="3860468"/>
                </a:lnTo>
                <a:lnTo>
                  <a:pt x="3357879" y="3230779"/>
                </a:lnTo>
                <a:close/>
                <a:moveTo>
                  <a:pt x="963753" y="2601090"/>
                </a:moveTo>
                <a:lnTo>
                  <a:pt x="1896997" y="2601090"/>
                </a:lnTo>
                <a:lnTo>
                  <a:pt x="2830241" y="2601090"/>
                </a:lnTo>
                <a:lnTo>
                  <a:pt x="2363619" y="3230779"/>
                </a:lnTo>
                <a:lnTo>
                  <a:pt x="1896997" y="3860468"/>
                </a:lnTo>
                <a:lnTo>
                  <a:pt x="1430375" y="3230779"/>
                </a:lnTo>
                <a:close/>
                <a:moveTo>
                  <a:pt x="3824502" y="1314270"/>
                </a:moveTo>
                <a:lnTo>
                  <a:pt x="4291124" y="1943958"/>
                </a:lnTo>
                <a:lnTo>
                  <a:pt x="4757781" y="2573646"/>
                </a:lnTo>
                <a:lnTo>
                  <a:pt x="3824502" y="2573646"/>
                </a:lnTo>
                <a:lnTo>
                  <a:pt x="2891257" y="2573646"/>
                </a:lnTo>
                <a:lnTo>
                  <a:pt x="3357879" y="1943958"/>
                </a:lnTo>
                <a:close/>
                <a:moveTo>
                  <a:pt x="1896997" y="1314270"/>
                </a:moveTo>
                <a:lnTo>
                  <a:pt x="2363619" y="1943958"/>
                </a:lnTo>
                <a:lnTo>
                  <a:pt x="2830241" y="2573646"/>
                </a:lnTo>
                <a:lnTo>
                  <a:pt x="1896997" y="2573646"/>
                </a:lnTo>
                <a:lnTo>
                  <a:pt x="963754" y="2573646"/>
                </a:lnTo>
                <a:lnTo>
                  <a:pt x="1430375" y="1943958"/>
                </a:lnTo>
                <a:close/>
                <a:moveTo>
                  <a:pt x="1927505" y="1300545"/>
                </a:moveTo>
                <a:lnTo>
                  <a:pt x="2860750" y="1300545"/>
                </a:lnTo>
                <a:lnTo>
                  <a:pt x="3793994" y="1300545"/>
                </a:lnTo>
                <a:lnTo>
                  <a:pt x="3327371" y="1930235"/>
                </a:lnTo>
                <a:lnTo>
                  <a:pt x="2860750" y="2559923"/>
                </a:lnTo>
                <a:lnTo>
                  <a:pt x="2394127" y="1930235"/>
                </a:lnTo>
                <a:close/>
                <a:moveTo>
                  <a:pt x="3855006" y="1300545"/>
                </a:moveTo>
                <a:lnTo>
                  <a:pt x="4788287" y="1300545"/>
                </a:lnTo>
                <a:lnTo>
                  <a:pt x="5721531" y="1300545"/>
                </a:lnTo>
                <a:lnTo>
                  <a:pt x="5721531" y="1300545"/>
                </a:lnTo>
                <a:lnTo>
                  <a:pt x="5254910" y="1930234"/>
                </a:lnTo>
                <a:lnTo>
                  <a:pt x="4788287" y="2559922"/>
                </a:lnTo>
                <a:lnTo>
                  <a:pt x="4321629" y="1930234"/>
                </a:lnTo>
                <a:lnTo>
                  <a:pt x="3855006" y="1300545"/>
                </a:lnTo>
                <a:lnTo>
                  <a:pt x="3855007" y="1300545"/>
                </a:lnTo>
                <a:close/>
                <a:moveTo>
                  <a:pt x="0" y="1300545"/>
                </a:moveTo>
                <a:lnTo>
                  <a:pt x="933245" y="1300545"/>
                </a:lnTo>
                <a:lnTo>
                  <a:pt x="1866489" y="1300545"/>
                </a:lnTo>
                <a:lnTo>
                  <a:pt x="1866488" y="1300545"/>
                </a:lnTo>
                <a:lnTo>
                  <a:pt x="1866489" y="1300545"/>
                </a:lnTo>
                <a:lnTo>
                  <a:pt x="1399867" y="1930234"/>
                </a:lnTo>
                <a:lnTo>
                  <a:pt x="933247" y="2559922"/>
                </a:lnTo>
                <a:lnTo>
                  <a:pt x="933246" y="2559922"/>
                </a:lnTo>
                <a:lnTo>
                  <a:pt x="933245" y="2559922"/>
                </a:lnTo>
                <a:lnTo>
                  <a:pt x="466623" y="1930233"/>
                </a:lnTo>
                <a:close/>
                <a:moveTo>
                  <a:pt x="2860750" y="13724"/>
                </a:moveTo>
                <a:lnTo>
                  <a:pt x="3327371" y="643412"/>
                </a:lnTo>
                <a:lnTo>
                  <a:pt x="3793994" y="1273102"/>
                </a:lnTo>
                <a:lnTo>
                  <a:pt x="2860750" y="1273102"/>
                </a:lnTo>
                <a:lnTo>
                  <a:pt x="1927505" y="1273102"/>
                </a:lnTo>
                <a:lnTo>
                  <a:pt x="2394127" y="643412"/>
                </a:lnTo>
                <a:close/>
                <a:moveTo>
                  <a:pt x="4788287" y="13723"/>
                </a:moveTo>
                <a:lnTo>
                  <a:pt x="5254910" y="643412"/>
                </a:lnTo>
                <a:lnTo>
                  <a:pt x="5721531" y="1273101"/>
                </a:lnTo>
                <a:lnTo>
                  <a:pt x="5721531" y="1273102"/>
                </a:lnTo>
                <a:lnTo>
                  <a:pt x="4788287" y="1273102"/>
                </a:lnTo>
                <a:lnTo>
                  <a:pt x="3855006" y="1273102"/>
                </a:lnTo>
                <a:lnTo>
                  <a:pt x="3855007" y="1273101"/>
                </a:lnTo>
                <a:lnTo>
                  <a:pt x="3855006" y="1273101"/>
                </a:lnTo>
                <a:lnTo>
                  <a:pt x="4321629" y="643412"/>
                </a:lnTo>
                <a:close/>
                <a:moveTo>
                  <a:pt x="933248" y="13723"/>
                </a:moveTo>
                <a:lnTo>
                  <a:pt x="933249" y="13724"/>
                </a:lnTo>
                <a:lnTo>
                  <a:pt x="933249" y="13723"/>
                </a:lnTo>
                <a:lnTo>
                  <a:pt x="1243916" y="432959"/>
                </a:lnTo>
                <a:lnTo>
                  <a:pt x="1399867" y="643412"/>
                </a:lnTo>
                <a:lnTo>
                  <a:pt x="1866489" y="1273102"/>
                </a:lnTo>
                <a:lnTo>
                  <a:pt x="933249" y="1273102"/>
                </a:lnTo>
                <a:lnTo>
                  <a:pt x="3" y="1273102"/>
                </a:lnTo>
                <a:lnTo>
                  <a:pt x="466626" y="643412"/>
                </a:lnTo>
                <a:close/>
                <a:moveTo>
                  <a:pt x="2891257" y="0"/>
                </a:moveTo>
                <a:lnTo>
                  <a:pt x="3824502" y="0"/>
                </a:lnTo>
                <a:lnTo>
                  <a:pt x="4757781" y="0"/>
                </a:lnTo>
                <a:lnTo>
                  <a:pt x="4291124" y="629689"/>
                </a:lnTo>
                <a:lnTo>
                  <a:pt x="3824502" y="1259378"/>
                </a:lnTo>
                <a:lnTo>
                  <a:pt x="3357879" y="629689"/>
                </a:lnTo>
                <a:close/>
                <a:moveTo>
                  <a:pt x="963754" y="0"/>
                </a:moveTo>
                <a:lnTo>
                  <a:pt x="1896997" y="0"/>
                </a:lnTo>
                <a:lnTo>
                  <a:pt x="2830241" y="0"/>
                </a:lnTo>
                <a:lnTo>
                  <a:pt x="2363619" y="629689"/>
                </a:lnTo>
                <a:lnTo>
                  <a:pt x="1896997" y="1259378"/>
                </a:lnTo>
                <a:lnTo>
                  <a:pt x="1430375" y="6296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F65-2B24-47F7-A0AE-147238B464D3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0CBBF5-6ED7-4B09-AB21-9710355D9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7545" y="856343"/>
            <a:ext cx="5918654" cy="5145312"/>
          </a:xfrm>
          <a:custGeom>
            <a:avLst/>
            <a:gdLst>
              <a:gd name="connsiteX0" fmla="*/ 2959345 w 5918654"/>
              <a:gd name="connsiteY0" fmla="*/ 3472734 h 5145312"/>
              <a:gd name="connsiteX1" fmla="*/ 3442043 w 5918654"/>
              <a:gd name="connsiteY1" fmla="*/ 4309024 h 5145312"/>
              <a:gd name="connsiteX2" fmla="*/ 3924741 w 5918654"/>
              <a:gd name="connsiteY2" fmla="*/ 5145312 h 5145312"/>
              <a:gd name="connsiteX3" fmla="*/ 2959345 w 5918654"/>
              <a:gd name="connsiteY3" fmla="*/ 5145312 h 5145312"/>
              <a:gd name="connsiteX4" fmla="*/ 1993911 w 5918654"/>
              <a:gd name="connsiteY4" fmla="*/ 5145312 h 5145312"/>
              <a:gd name="connsiteX5" fmla="*/ 2476608 w 5918654"/>
              <a:gd name="connsiteY5" fmla="*/ 4309024 h 5145312"/>
              <a:gd name="connsiteX6" fmla="*/ 2990903 w 5918654"/>
              <a:gd name="connsiteY6" fmla="*/ 3454510 h 5145312"/>
              <a:gd name="connsiteX7" fmla="*/ 3956299 w 5918654"/>
              <a:gd name="connsiteY7" fmla="*/ 3454510 h 5145312"/>
              <a:gd name="connsiteX8" fmla="*/ 4921698 w 5918654"/>
              <a:gd name="connsiteY8" fmla="*/ 3454510 h 5145312"/>
              <a:gd name="connsiteX9" fmla="*/ 4438998 w 5918654"/>
              <a:gd name="connsiteY9" fmla="*/ 4290799 h 5145312"/>
              <a:gd name="connsiteX10" fmla="*/ 3956299 w 5918654"/>
              <a:gd name="connsiteY10" fmla="*/ 5127088 h 5145312"/>
              <a:gd name="connsiteX11" fmla="*/ 3473601 w 5918654"/>
              <a:gd name="connsiteY11" fmla="*/ 4290799 h 5145312"/>
              <a:gd name="connsiteX12" fmla="*/ 996957 w 5918654"/>
              <a:gd name="connsiteY12" fmla="*/ 3454510 h 5145312"/>
              <a:gd name="connsiteX13" fmla="*/ 1962354 w 5918654"/>
              <a:gd name="connsiteY13" fmla="*/ 3454510 h 5145312"/>
              <a:gd name="connsiteX14" fmla="*/ 2927786 w 5918654"/>
              <a:gd name="connsiteY14" fmla="*/ 3454510 h 5145312"/>
              <a:gd name="connsiteX15" fmla="*/ 2445052 w 5918654"/>
              <a:gd name="connsiteY15" fmla="*/ 4290799 h 5145312"/>
              <a:gd name="connsiteX16" fmla="*/ 1962354 w 5918654"/>
              <a:gd name="connsiteY16" fmla="*/ 5127088 h 5145312"/>
              <a:gd name="connsiteX17" fmla="*/ 1479655 w 5918654"/>
              <a:gd name="connsiteY17" fmla="*/ 4290799 h 5145312"/>
              <a:gd name="connsiteX18" fmla="*/ 3956299 w 5918654"/>
              <a:gd name="connsiteY18" fmla="*/ 1745482 h 5145312"/>
              <a:gd name="connsiteX19" fmla="*/ 4438998 w 5918654"/>
              <a:gd name="connsiteY19" fmla="*/ 2581770 h 5145312"/>
              <a:gd name="connsiteX20" fmla="*/ 4921698 w 5918654"/>
              <a:gd name="connsiteY20" fmla="*/ 3418061 h 5145312"/>
              <a:gd name="connsiteX21" fmla="*/ 3956299 w 5918654"/>
              <a:gd name="connsiteY21" fmla="*/ 3418061 h 5145312"/>
              <a:gd name="connsiteX22" fmla="*/ 2990903 w 5918654"/>
              <a:gd name="connsiteY22" fmla="*/ 3418061 h 5145312"/>
              <a:gd name="connsiteX23" fmla="*/ 3473601 w 5918654"/>
              <a:gd name="connsiteY23" fmla="*/ 2581770 h 5145312"/>
              <a:gd name="connsiteX24" fmla="*/ 1962354 w 5918654"/>
              <a:gd name="connsiteY24" fmla="*/ 1745482 h 5145312"/>
              <a:gd name="connsiteX25" fmla="*/ 2445052 w 5918654"/>
              <a:gd name="connsiteY25" fmla="*/ 2581770 h 5145312"/>
              <a:gd name="connsiteX26" fmla="*/ 2927786 w 5918654"/>
              <a:gd name="connsiteY26" fmla="*/ 3418061 h 5145312"/>
              <a:gd name="connsiteX27" fmla="*/ 1962354 w 5918654"/>
              <a:gd name="connsiteY27" fmla="*/ 3418061 h 5145312"/>
              <a:gd name="connsiteX28" fmla="*/ 996957 w 5918654"/>
              <a:gd name="connsiteY28" fmla="*/ 3418061 h 5145312"/>
              <a:gd name="connsiteX29" fmla="*/ 1479655 w 5918654"/>
              <a:gd name="connsiteY29" fmla="*/ 2581770 h 5145312"/>
              <a:gd name="connsiteX30" fmla="*/ 3987859 w 5918654"/>
              <a:gd name="connsiteY30" fmla="*/ 1727257 h 5145312"/>
              <a:gd name="connsiteX31" fmla="*/ 4953255 w 5918654"/>
              <a:gd name="connsiteY31" fmla="*/ 1727257 h 5145312"/>
              <a:gd name="connsiteX32" fmla="*/ 5918654 w 5918654"/>
              <a:gd name="connsiteY32" fmla="*/ 1727257 h 5145312"/>
              <a:gd name="connsiteX33" fmla="*/ 5435954 w 5918654"/>
              <a:gd name="connsiteY33" fmla="*/ 2563545 h 5145312"/>
              <a:gd name="connsiteX34" fmla="*/ 4953255 w 5918654"/>
              <a:gd name="connsiteY34" fmla="*/ 3399835 h 5145312"/>
              <a:gd name="connsiteX35" fmla="*/ 4470558 w 5918654"/>
              <a:gd name="connsiteY35" fmla="*/ 2563545 h 5145312"/>
              <a:gd name="connsiteX36" fmla="*/ 0 w 5918654"/>
              <a:gd name="connsiteY36" fmla="*/ 1727256 h 5145312"/>
              <a:gd name="connsiteX37" fmla="*/ 965397 w 5918654"/>
              <a:gd name="connsiteY37" fmla="*/ 1727256 h 5145312"/>
              <a:gd name="connsiteX38" fmla="*/ 1930794 w 5918654"/>
              <a:gd name="connsiteY38" fmla="*/ 1727256 h 5145312"/>
              <a:gd name="connsiteX39" fmla="*/ 1448094 w 5918654"/>
              <a:gd name="connsiteY39" fmla="*/ 2563545 h 5145312"/>
              <a:gd name="connsiteX40" fmla="*/ 965397 w 5918654"/>
              <a:gd name="connsiteY40" fmla="*/ 3399835 h 5145312"/>
              <a:gd name="connsiteX41" fmla="*/ 482698 w 5918654"/>
              <a:gd name="connsiteY41" fmla="*/ 2563545 h 5145312"/>
              <a:gd name="connsiteX42" fmla="*/ 4953255 w 5918654"/>
              <a:gd name="connsiteY42" fmla="*/ 18227 h 5145312"/>
              <a:gd name="connsiteX43" fmla="*/ 5435954 w 5918654"/>
              <a:gd name="connsiteY43" fmla="*/ 854515 h 5145312"/>
              <a:gd name="connsiteX44" fmla="*/ 5918654 w 5918654"/>
              <a:gd name="connsiteY44" fmla="*/ 1690805 h 5145312"/>
              <a:gd name="connsiteX45" fmla="*/ 4953255 w 5918654"/>
              <a:gd name="connsiteY45" fmla="*/ 1690805 h 5145312"/>
              <a:gd name="connsiteX46" fmla="*/ 3987859 w 5918654"/>
              <a:gd name="connsiteY46" fmla="*/ 1690805 h 5145312"/>
              <a:gd name="connsiteX47" fmla="*/ 4470558 w 5918654"/>
              <a:gd name="connsiteY47" fmla="*/ 854515 h 5145312"/>
              <a:gd name="connsiteX48" fmla="*/ 2959345 w 5918654"/>
              <a:gd name="connsiteY48" fmla="*/ 18227 h 5145312"/>
              <a:gd name="connsiteX49" fmla="*/ 3442043 w 5918654"/>
              <a:gd name="connsiteY49" fmla="*/ 854515 h 5145312"/>
              <a:gd name="connsiteX50" fmla="*/ 3924741 w 5918654"/>
              <a:gd name="connsiteY50" fmla="*/ 1690807 h 5145312"/>
              <a:gd name="connsiteX51" fmla="*/ 2959345 w 5918654"/>
              <a:gd name="connsiteY51" fmla="*/ 1690807 h 5145312"/>
              <a:gd name="connsiteX52" fmla="*/ 1993911 w 5918654"/>
              <a:gd name="connsiteY52" fmla="*/ 1690807 h 5145312"/>
              <a:gd name="connsiteX53" fmla="*/ 2476608 w 5918654"/>
              <a:gd name="connsiteY53" fmla="*/ 854515 h 5145312"/>
              <a:gd name="connsiteX54" fmla="*/ 965397 w 5918654"/>
              <a:gd name="connsiteY54" fmla="*/ 18227 h 5145312"/>
              <a:gd name="connsiteX55" fmla="*/ 1448094 w 5918654"/>
              <a:gd name="connsiteY55" fmla="*/ 854515 h 5145312"/>
              <a:gd name="connsiteX56" fmla="*/ 1930794 w 5918654"/>
              <a:gd name="connsiteY56" fmla="*/ 1690805 h 5145312"/>
              <a:gd name="connsiteX57" fmla="*/ 965397 w 5918654"/>
              <a:gd name="connsiteY57" fmla="*/ 1690805 h 5145312"/>
              <a:gd name="connsiteX58" fmla="*/ 0 w 5918654"/>
              <a:gd name="connsiteY58" fmla="*/ 1690805 h 5145312"/>
              <a:gd name="connsiteX59" fmla="*/ 482698 w 5918654"/>
              <a:gd name="connsiteY59" fmla="*/ 854515 h 5145312"/>
              <a:gd name="connsiteX60" fmla="*/ 2990903 w 5918654"/>
              <a:gd name="connsiteY60" fmla="*/ 0 h 5145312"/>
              <a:gd name="connsiteX61" fmla="*/ 3956299 w 5918654"/>
              <a:gd name="connsiteY61" fmla="*/ 0 h 5145312"/>
              <a:gd name="connsiteX62" fmla="*/ 4921698 w 5918654"/>
              <a:gd name="connsiteY62" fmla="*/ 0 h 5145312"/>
              <a:gd name="connsiteX63" fmla="*/ 4438998 w 5918654"/>
              <a:gd name="connsiteY63" fmla="*/ 836290 h 5145312"/>
              <a:gd name="connsiteX64" fmla="*/ 3956299 w 5918654"/>
              <a:gd name="connsiteY64" fmla="*/ 1672580 h 5145312"/>
              <a:gd name="connsiteX65" fmla="*/ 3473601 w 5918654"/>
              <a:gd name="connsiteY65" fmla="*/ 836290 h 5145312"/>
              <a:gd name="connsiteX66" fmla="*/ 996957 w 5918654"/>
              <a:gd name="connsiteY66" fmla="*/ 0 h 5145312"/>
              <a:gd name="connsiteX67" fmla="*/ 1962354 w 5918654"/>
              <a:gd name="connsiteY67" fmla="*/ 0 h 5145312"/>
              <a:gd name="connsiteX68" fmla="*/ 2927786 w 5918654"/>
              <a:gd name="connsiteY68" fmla="*/ 0 h 5145312"/>
              <a:gd name="connsiteX69" fmla="*/ 2445052 w 5918654"/>
              <a:gd name="connsiteY69" fmla="*/ 836290 h 5145312"/>
              <a:gd name="connsiteX70" fmla="*/ 1962354 w 5918654"/>
              <a:gd name="connsiteY70" fmla="*/ 1672580 h 5145312"/>
              <a:gd name="connsiteX71" fmla="*/ 1479655 w 5918654"/>
              <a:gd name="connsiteY71" fmla="*/ 836290 h 5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918654" h="5145312">
                <a:moveTo>
                  <a:pt x="2959345" y="3472734"/>
                </a:moveTo>
                <a:lnTo>
                  <a:pt x="3442043" y="4309024"/>
                </a:lnTo>
                <a:lnTo>
                  <a:pt x="3924741" y="5145312"/>
                </a:lnTo>
                <a:lnTo>
                  <a:pt x="2959345" y="5145312"/>
                </a:lnTo>
                <a:lnTo>
                  <a:pt x="1993911" y="5145312"/>
                </a:lnTo>
                <a:lnTo>
                  <a:pt x="2476608" y="4309024"/>
                </a:lnTo>
                <a:close/>
                <a:moveTo>
                  <a:pt x="2990903" y="3454510"/>
                </a:moveTo>
                <a:lnTo>
                  <a:pt x="3956299" y="3454510"/>
                </a:lnTo>
                <a:lnTo>
                  <a:pt x="4921698" y="3454510"/>
                </a:lnTo>
                <a:lnTo>
                  <a:pt x="4438998" y="4290799"/>
                </a:lnTo>
                <a:lnTo>
                  <a:pt x="3956299" y="5127088"/>
                </a:lnTo>
                <a:lnTo>
                  <a:pt x="3473601" y="4290799"/>
                </a:lnTo>
                <a:close/>
                <a:moveTo>
                  <a:pt x="996957" y="3454510"/>
                </a:moveTo>
                <a:lnTo>
                  <a:pt x="1962354" y="3454510"/>
                </a:lnTo>
                <a:lnTo>
                  <a:pt x="2927786" y="3454510"/>
                </a:lnTo>
                <a:lnTo>
                  <a:pt x="2445052" y="4290799"/>
                </a:lnTo>
                <a:lnTo>
                  <a:pt x="1962354" y="5127088"/>
                </a:lnTo>
                <a:lnTo>
                  <a:pt x="1479655" y="4290799"/>
                </a:lnTo>
                <a:close/>
                <a:moveTo>
                  <a:pt x="3956299" y="1745482"/>
                </a:moveTo>
                <a:lnTo>
                  <a:pt x="4438998" y="2581770"/>
                </a:lnTo>
                <a:lnTo>
                  <a:pt x="4921698" y="3418061"/>
                </a:lnTo>
                <a:lnTo>
                  <a:pt x="3956299" y="3418061"/>
                </a:lnTo>
                <a:lnTo>
                  <a:pt x="2990903" y="3418061"/>
                </a:lnTo>
                <a:lnTo>
                  <a:pt x="3473601" y="2581770"/>
                </a:lnTo>
                <a:close/>
                <a:moveTo>
                  <a:pt x="1962354" y="1745482"/>
                </a:moveTo>
                <a:lnTo>
                  <a:pt x="2445052" y="2581770"/>
                </a:lnTo>
                <a:lnTo>
                  <a:pt x="2927786" y="3418061"/>
                </a:lnTo>
                <a:lnTo>
                  <a:pt x="1962354" y="3418061"/>
                </a:lnTo>
                <a:lnTo>
                  <a:pt x="996957" y="3418061"/>
                </a:lnTo>
                <a:lnTo>
                  <a:pt x="1479655" y="2581770"/>
                </a:lnTo>
                <a:close/>
                <a:moveTo>
                  <a:pt x="3987859" y="1727257"/>
                </a:moveTo>
                <a:lnTo>
                  <a:pt x="4953255" y="1727257"/>
                </a:lnTo>
                <a:lnTo>
                  <a:pt x="5918654" y="1727257"/>
                </a:lnTo>
                <a:lnTo>
                  <a:pt x="5435954" y="2563545"/>
                </a:lnTo>
                <a:lnTo>
                  <a:pt x="4953255" y="3399835"/>
                </a:lnTo>
                <a:lnTo>
                  <a:pt x="4470558" y="2563545"/>
                </a:lnTo>
                <a:close/>
                <a:moveTo>
                  <a:pt x="0" y="1727256"/>
                </a:moveTo>
                <a:lnTo>
                  <a:pt x="965397" y="1727256"/>
                </a:lnTo>
                <a:lnTo>
                  <a:pt x="1930794" y="1727256"/>
                </a:lnTo>
                <a:lnTo>
                  <a:pt x="1448094" y="2563545"/>
                </a:lnTo>
                <a:lnTo>
                  <a:pt x="965397" y="3399835"/>
                </a:lnTo>
                <a:lnTo>
                  <a:pt x="482698" y="2563545"/>
                </a:lnTo>
                <a:close/>
                <a:moveTo>
                  <a:pt x="4953255" y="18227"/>
                </a:moveTo>
                <a:lnTo>
                  <a:pt x="5435954" y="854515"/>
                </a:lnTo>
                <a:lnTo>
                  <a:pt x="5918654" y="1690805"/>
                </a:lnTo>
                <a:lnTo>
                  <a:pt x="4953255" y="1690805"/>
                </a:lnTo>
                <a:lnTo>
                  <a:pt x="3987859" y="1690805"/>
                </a:lnTo>
                <a:lnTo>
                  <a:pt x="4470558" y="854515"/>
                </a:lnTo>
                <a:close/>
                <a:moveTo>
                  <a:pt x="2959345" y="18227"/>
                </a:moveTo>
                <a:lnTo>
                  <a:pt x="3442043" y="854515"/>
                </a:lnTo>
                <a:lnTo>
                  <a:pt x="3924741" y="1690807"/>
                </a:lnTo>
                <a:lnTo>
                  <a:pt x="2959345" y="1690807"/>
                </a:lnTo>
                <a:lnTo>
                  <a:pt x="1993911" y="1690807"/>
                </a:lnTo>
                <a:lnTo>
                  <a:pt x="2476608" y="854515"/>
                </a:lnTo>
                <a:close/>
                <a:moveTo>
                  <a:pt x="965397" y="18227"/>
                </a:moveTo>
                <a:lnTo>
                  <a:pt x="1448094" y="854515"/>
                </a:lnTo>
                <a:lnTo>
                  <a:pt x="1930794" y="1690805"/>
                </a:lnTo>
                <a:lnTo>
                  <a:pt x="965397" y="1690805"/>
                </a:lnTo>
                <a:lnTo>
                  <a:pt x="0" y="1690805"/>
                </a:lnTo>
                <a:lnTo>
                  <a:pt x="482698" y="854515"/>
                </a:lnTo>
                <a:close/>
                <a:moveTo>
                  <a:pt x="2990903" y="0"/>
                </a:moveTo>
                <a:lnTo>
                  <a:pt x="3956299" y="0"/>
                </a:lnTo>
                <a:lnTo>
                  <a:pt x="4921698" y="0"/>
                </a:lnTo>
                <a:lnTo>
                  <a:pt x="4438998" y="836290"/>
                </a:lnTo>
                <a:lnTo>
                  <a:pt x="3956299" y="1672580"/>
                </a:lnTo>
                <a:lnTo>
                  <a:pt x="3473601" y="836290"/>
                </a:lnTo>
                <a:close/>
                <a:moveTo>
                  <a:pt x="996957" y="0"/>
                </a:moveTo>
                <a:lnTo>
                  <a:pt x="1962354" y="0"/>
                </a:lnTo>
                <a:lnTo>
                  <a:pt x="2927786" y="0"/>
                </a:lnTo>
                <a:lnTo>
                  <a:pt x="2445052" y="836290"/>
                </a:lnTo>
                <a:lnTo>
                  <a:pt x="1962354" y="1672580"/>
                </a:lnTo>
                <a:lnTo>
                  <a:pt x="1479655" y="836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E53D-9A41-4BAB-9D41-44DDEACCCFA0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1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AF9FA-7354-402A-8B0B-D507B6184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457201"/>
            <a:ext cx="5600700" cy="6075438"/>
          </a:xfrm>
          <a:custGeom>
            <a:avLst/>
            <a:gdLst>
              <a:gd name="connsiteX0" fmla="*/ 1759521 w 5600700"/>
              <a:gd name="connsiteY0" fmla="*/ 4673102 h 6075438"/>
              <a:gd name="connsiteX1" fmla="*/ 2416562 w 5600700"/>
              <a:gd name="connsiteY1" fmla="*/ 4937119 h 6075438"/>
              <a:gd name="connsiteX2" fmla="*/ 3073605 w 5600700"/>
              <a:gd name="connsiteY2" fmla="*/ 5201136 h 6075438"/>
              <a:gd name="connsiteX3" fmla="*/ 2516385 w 5600700"/>
              <a:gd name="connsiteY3" fmla="*/ 5638274 h 6075438"/>
              <a:gd name="connsiteX4" fmla="*/ 1959158 w 5600700"/>
              <a:gd name="connsiteY4" fmla="*/ 6075438 h 6075438"/>
              <a:gd name="connsiteX5" fmla="*/ 1859342 w 5600700"/>
              <a:gd name="connsiteY5" fmla="*/ 5374258 h 6075438"/>
              <a:gd name="connsiteX6" fmla="*/ 4276641 w 5600700"/>
              <a:gd name="connsiteY6" fmla="*/ 4344354 h 6075438"/>
              <a:gd name="connsiteX7" fmla="*/ 4933684 w 5600700"/>
              <a:gd name="connsiteY7" fmla="*/ 4608371 h 6075438"/>
              <a:gd name="connsiteX8" fmla="*/ 5590728 w 5600700"/>
              <a:gd name="connsiteY8" fmla="*/ 4872387 h 6075438"/>
              <a:gd name="connsiteX9" fmla="*/ 5033509 w 5600700"/>
              <a:gd name="connsiteY9" fmla="*/ 5309526 h 6075438"/>
              <a:gd name="connsiteX10" fmla="*/ 4476280 w 5600700"/>
              <a:gd name="connsiteY10" fmla="*/ 5746690 h 6075438"/>
              <a:gd name="connsiteX11" fmla="*/ 4376464 w 5600700"/>
              <a:gd name="connsiteY11" fmla="*/ 5045509 h 6075438"/>
              <a:gd name="connsiteX12" fmla="*/ 412300 w 5600700"/>
              <a:gd name="connsiteY12" fmla="*/ 4158654 h 6075438"/>
              <a:gd name="connsiteX13" fmla="*/ 1069344 w 5600700"/>
              <a:gd name="connsiteY13" fmla="*/ 4422671 h 6075438"/>
              <a:gd name="connsiteX14" fmla="*/ 1726389 w 5600700"/>
              <a:gd name="connsiteY14" fmla="*/ 4686688 h 6075438"/>
              <a:gd name="connsiteX15" fmla="*/ 1169167 w 5600700"/>
              <a:gd name="connsiteY15" fmla="*/ 5123826 h 6075438"/>
              <a:gd name="connsiteX16" fmla="*/ 611939 w 5600700"/>
              <a:gd name="connsiteY16" fmla="*/ 5560990 h 6075438"/>
              <a:gd name="connsiteX17" fmla="*/ 512124 w 5600700"/>
              <a:gd name="connsiteY17" fmla="*/ 4859810 h 6075438"/>
              <a:gd name="connsiteX18" fmla="*/ 2924933 w 5600700"/>
              <a:gd name="connsiteY18" fmla="*/ 3795539 h 6075438"/>
              <a:gd name="connsiteX19" fmla="*/ 3581977 w 5600700"/>
              <a:gd name="connsiteY19" fmla="*/ 4059555 h 6075438"/>
              <a:gd name="connsiteX20" fmla="*/ 4239021 w 5600700"/>
              <a:gd name="connsiteY20" fmla="*/ 4323572 h 6075438"/>
              <a:gd name="connsiteX21" fmla="*/ 3681800 w 5600700"/>
              <a:gd name="connsiteY21" fmla="*/ 4760710 h 6075438"/>
              <a:gd name="connsiteX22" fmla="*/ 3124571 w 5600700"/>
              <a:gd name="connsiteY22" fmla="*/ 5197875 h 6075438"/>
              <a:gd name="connsiteX23" fmla="*/ 3024757 w 5600700"/>
              <a:gd name="connsiteY23" fmla="*/ 4496694 h 6075438"/>
              <a:gd name="connsiteX24" fmla="*/ 2883947 w 5600700"/>
              <a:gd name="connsiteY24" fmla="*/ 3773967 h 6075438"/>
              <a:gd name="connsiteX25" fmla="*/ 2883948 w 5600700"/>
              <a:gd name="connsiteY25" fmla="*/ 3773969 h 6075438"/>
              <a:gd name="connsiteX26" fmla="*/ 2983761 w 5600700"/>
              <a:gd name="connsiteY26" fmla="*/ 4475148 h 6075438"/>
              <a:gd name="connsiteX27" fmla="*/ 3083578 w 5600700"/>
              <a:gd name="connsiteY27" fmla="*/ 5176328 h 6075438"/>
              <a:gd name="connsiteX28" fmla="*/ 2426534 w 5600700"/>
              <a:gd name="connsiteY28" fmla="*/ 4912312 h 6075438"/>
              <a:gd name="connsiteX29" fmla="*/ 2426532 w 5600700"/>
              <a:gd name="connsiteY29" fmla="*/ 4912312 h 6075438"/>
              <a:gd name="connsiteX30" fmla="*/ 1769491 w 5600700"/>
              <a:gd name="connsiteY30" fmla="*/ 4648295 h 6075438"/>
              <a:gd name="connsiteX31" fmla="*/ 2326718 w 5600700"/>
              <a:gd name="connsiteY31" fmla="*/ 4211131 h 6075438"/>
              <a:gd name="connsiteX32" fmla="*/ 5401070 w 5600700"/>
              <a:gd name="connsiteY32" fmla="*/ 3445220 h 6075438"/>
              <a:gd name="connsiteX33" fmla="*/ 5401071 w 5600700"/>
              <a:gd name="connsiteY33" fmla="*/ 3445220 h 6075438"/>
              <a:gd name="connsiteX34" fmla="*/ 5500884 w 5600700"/>
              <a:gd name="connsiteY34" fmla="*/ 4146398 h 6075438"/>
              <a:gd name="connsiteX35" fmla="*/ 5600700 w 5600700"/>
              <a:gd name="connsiteY35" fmla="*/ 4847579 h 6075438"/>
              <a:gd name="connsiteX36" fmla="*/ 4943656 w 5600700"/>
              <a:gd name="connsiteY36" fmla="*/ 4583563 h 6075438"/>
              <a:gd name="connsiteX37" fmla="*/ 4943655 w 5600700"/>
              <a:gd name="connsiteY37" fmla="*/ 4583563 h 6075438"/>
              <a:gd name="connsiteX38" fmla="*/ 4286612 w 5600700"/>
              <a:gd name="connsiteY38" fmla="*/ 4319547 h 6075438"/>
              <a:gd name="connsiteX39" fmla="*/ 4843842 w 5600700"/>
              <a:gd name="connsiteY39" fmla="*/ 3882381 h 6075438"/>
              <a:gd name="connsiteX40" fmla="*/ 1536730 w 5600700"/>
              <a:gd name="connsiteY40" fmla="*/ 3259519 h 6075438"/>
              <a:gd name="connsiteX41" fmla="*/ 1536731 w 5600700"/>
              <a:gd name="connsiteY41" fmla="*/ 3259520 h 6075438"/>
              <a:gd name="connsiteX42" fmla="*/ 1636545 w 5600700"/>
              <a:gd name="connsiteY42" fmla="*/ 3960699 h 6075438"/>
              <a:gd name="connsiteX43" fmla="*/ 1736360 w 5600700"/>
              <a:gd name="connsiteY43" fmla="*/ 4661880 h 6075438"/>
              <a:gd name="connsiteX44" fmla="*/ 1079316 w 5600700"/>
              <a:gd name="connsiteY44" fmla="*/ 4397863 h 6075438"/>
              <a:gd name="connsiteX45" fmla="*/ 1079315 w 5600700"/>
              <a:gd name="connsiteY45" fmla="*/ 4397863 h 6075438"/>
              <a:gd name="connsiteX46" fmla="*/ 422272 w 5600700"/>
              <a:gd name="connsiteY46" fmla="*/ 4133847 h 6075438"/>
              <a:gd name="connsiteX47" fmla="*/ 979501 w 5600700"/>
              <a:gd name="connsiteY47" fmla="*/ 3696682 h 6075438"/>
              <a:gd name="connsiteX48" fmla="*/ 1553369 w 5600700"/>
              <a:gd name="connsiteY48" fmla="*/ 3224900 h 6075438"/>
              <a:gd name="connsiteX49" fmla="*/ 2210410 w 5600700"/>
              <a:gd name="connsiteY49" fmla="*/ 3488917 h 6075438"/>
              <a:gd name="connsiteX50" fmla="*/ 2867453 w 5600700"/>
              <a:gd name="connsiteY50" fmla="*/ 3752933 h 6075438"/>
              <a:gd name="connsiteX51" fmla="*/ 2310222 w 5600700"/>
              <a:gd name="connsiteY51" fmla="*/ 4190095 h 6075438"/>
              <a:gd name="connsiteX52" fmla="*/ 1752996 w 5600700"/>
              <a:gd name="connsiteY52" fmla="*/ 4627259 h 6075438"/>
              <a:gd name="connsiteX53" fmla="*/ 1653182 w 5600700"/>
              <a:gd name="connsiteY53" fmla="*/ 3926079 h 6075438"/>
              <a:gd name="connsiteX54" fmla="*/ 4049362 w 5600700"/>
              <a:gd name="connsiteY54" fmla="*/ 2896404 h 6075438"/>
              <a:gd name="connsiteX55" fmla="*/ 4049362 w 5600700"/>
              <a:gd name="connsiteY55" fmla="*/ 2896405 h 6075438"/>
              <a:gd name="connsiteX56" fmla="*/ 4149177 w 5600700"/>
              <a:gd name="connsiteY56" fmla="*/ 3597583 h 6075438"/>
              <a:gd name="connsiteX57" fmla="*/ 4248991 w 5600700"/>
              <a:gd name="connsiteY57" fmla="*/ 4298765 h 6075438"/>
              <a:gd name="connsiteX58" fmla="*/ 3591948 w 5600700"/>
              <a:gd name="connsiteY58" fmla="*/ 4034748 h 6075438"/>
              <a:gd name="connsiteX59" fmla="*/ 3591947 w 5600700"/>
              <a:gd name="connsiteY59" fmla="*/ 4034748 h 6075438"/>
              <a:gd name="connsiteX60" fmla="*/ 2934904 w 5600700"/>
              <a:gd name="connsiteY60" fmla="*/ 3770730 h 6075438"/>
              <a:gd name="connsiteX61" fmla="*/ 3492133 w 5600700"/>
              <a:gd name="connsiteY61" fmla="*/ 3333566 h 6075438"/>
              <a:gd name="connsiteX62" fmla="*/ 4070491 w 5600700"/>
              <a:gd name="connsiteY62" fmla="*/ 2896153 h 6075438"/>
              <a:gd name="connsiteX63" fmla="*/ 4727533 w 5600700"/>
              <a:gd name="connsiteY63" fmla="*/ 3160168 h 6075438"/>
              <a:gd name="connsiteX64" fmla="*/ 5384576 w 5600700"/>
              <a:gd name="connsiteY64" fmla="*/ 3424184 h 6075438"/>
              <a:gd name="connsiteX65" fmla="*/ 4827346 w 5600700"/>
              <a:gd name="connsiteY65" fmla="*/ 3861346 h 6075438"/>
              <a:gd name="connsiteX66" fmla="*/ 4270118 w 5600700"/>
              <a:gd name="connsiteY66" fmla="*/ 4298512 h 6075438"/>
              <a:gd name="connsiteX67" fmla="*/ 4170303 w 5600700"/>
              <a:gd name="connsiteY67" fmla="*/ 3597331 h 6075438"/>
              <a:gd name="connsiteX68" fmla="*/ 206150 w 5600700"/>
              <a:gd name="connsiteY68" fmla="*/ 2710453 h 6075438"/>
              <a:gd name="connsiteX69" fmla="*/ 863192 w 5600700"/>
              <a:gd name="connsiteY69" fmla="*/ 2974469 h 6075438"/>
              <a:gd name="connsiteX70" fmla="*/ 1520236 w 5600700"/>
              <a:gd name="connsiteY70" fmla="*/ 3238486 h 6075438"/>
              <a:gd name="connsiteX71" fmla="*/ 963005 w 5600700"/>
              <a:gd name="connsiteY71" fmla="*/ 3675647 h 6075438"/>
              <a:gd name="connsiteX72" fmla="*/ 405778 w 5600700"/>
              <a:gd name="connsiteY72" fmla="*/ 4112812 h 6075438"/>
              <a:gd name="connsiteX73" fmla="*/ 305963 w 5600700"/>
              <a:gd name="connsiteY73" fmla="*/ 3411631 h 6075438"/>
              <a:gd name="connsiteX74" fmla="*/ 2718783 w 5600700"/>
              <a:gd name="connsiteY74" fmla="*/ 2347337 h 6075438"/>
              <a:gd name="connsiteX75" fmla="*/ 3375824 w 5600700"/>
              <a:gd name="connsiteY75" fmla="*/ 2611354 h 6075438"/>
              <a:gd name="connsiteX76" fmla="*/ 4032870 w 5600700"/>
              <a:gd name="connsiteY76" fmla="*/ 2875370 h 6075438"/>
              <a:gd name="connsiteX77" fmla="*/ 3475637 w 5600700"/>
              <a:gd name="connsiteY77" fmla="*/ 3312531 h 6075438"/>
              <a:gd name="connsiteX78" fmla="*/ 2918411 w 5600700"/>
              <a:gd name="connsiteY78" fmla="*/ 3749695 h 6075438"/>
              <a:gd name="connsiteX79" fmla="*/ 2818596 w 5600700"/>
              <a:gd name="connsiteY79" fmla="*/ 3048516 h 6075438"/>
              <a:gd name="connsiteX80" fmla="*/ 2677793 w 5600700"/>
              <a:gd name="connsiteY80" fmla="*/ 2325765 h 6075438"/>
              <a:gd name="connsiteX81" fmla="*/ 2777607 w 5600700"/>
              <a:gd name="connsiteY81" fmla="*/ 3026943 h 6075438"/>
              <a:gd name="connsiteX82" fmla="*/ 2877422 w 5600700"/>
              <a:gd name="connsiteY82" fmla="*/ 3728124 h 6075438"/>
              <a:gd name="connsiteX83" fmla="*/ 2220379 w 5600700"/>
              <a:gd name="connsiteY83" fmla="*/ 3464107 h 6075438"/>
              <a:gd name="connsiteX84" fmla="*/ 1563339 w 5600700"/>
              <a:gd name="connsiteY84" fmla="*/ 3200093 h 6075438"/>
              <a:gd name="connsiteX85" fmla="*/ 2120567 w 5600700"/>
              <a:gd name="connsiteY85" fmla="*/ 2762927 h 6075438"/>
              <a:gd name="connsiteX86" fmla="*/ 5194915 w 5600700"/>
              <a:gd name="connsiteY86" fmla="*/ 1997015 h 6075438"/>
              <a:gd name="connsiteX87" fmla="*/ 5294729 w 5600700"/>
              <a:gd name="connsiteY87" fmla="*/ 2698194 h 6075438"/>
              <a:gd name="connsiteX88" fmla="*/ 5394545 w 5600700"/>
              <a:gd name="connsiteY88" fmla="*/ 3399375 h 6075438"/>
              <a:gd name="connsiteX89" fmla="*/ 4737500 w 5600700"/>
              <a:gd name="connsiteY89" fmla="*/ 3135360 h 6075438"/>
              <a:gd name="connsiteX90" fmla="*/ 4080460 w 5600700"/>
              <a:gd name="connsiteY90" fmla="*/ 2871344 h 6075438"/>
              <a:gd name="connsiteX91" fmla="*/ 4637689 w 5600700"/>
              <a:gd name="connsiteY91" fmla="*/ 2434179 h 6075438"/>
              <a:gd name="connsiteX92" fmla="*/ 1330576 w 5600700"/>
              <a:gd name="connsiteY92" fmla="*/ 1811316 h 6075438"/>
              <a:gd name="connsiteX93" fmla="*/ 1430391 w 5600700"/>
              <a:gd name="connsiteY93" fmla="*/ 2512496 h 6075438"/>
              <a:gd name="connsiteX94" fmla="*/ 1530206 w 5600700"/>
              <a:gd name="connsiteY94" fmla="*/ 3213676 h 6075438"/>
              <a:gd name="connsiteX95" fmla="*/ 873161 w 5600700"/>
              <a:gd name="connsiteY95" fmla="*/ 2949660 h 6075438"/>
              <a:gd name="connsiteX96" fmla="*/ 216120 w 5600700"/>
              <a:gd name="connsiteY96" fmla="*/ 2685644 h 6075438"/>
              <a:gd name="connsiteX97" fmla="*/ 773350 w 5600700"/>
              <a:gd name="connsiteY97" fmla="*/ 2248480 h 6075438"/>
              <a:gd name="connsiteX98" fmla="*/ 1347218 w 5600700"/>
              <a:gd name="connsiteY98" fmla="*/ 1776701 h 6075438"/>
              <a:gd name="connsiteX99" fmla="*/ 2004256 w 5600700"/>
              <a:gd name="connsiteY99" fmla="*/ 2040715 h 6075438"/>
              <a:gd name="connsiteX100" fmla="*/ 2661299 w 5600700"/>
              <a:gd name="connsiteY100" fmla="*/ 2304731 h 6075438"/>
              <a:gd name="connsiteX101" fmla="*/ 2104070 w 5600700"/>
              <a:gd name="connsiteY101" fmla="*/ 2741894 h 6075438"/>
              <a:gd name="connsiteX102" fmla="*/ 1546842 w 5600700"/>
              <a:gd name="connsiteY102" fmla="*/ 3179059 h 6075438"/>
              <a:gd name="connsiteX103" fmla="*/ 1447032 w 5600700"/>
              <a:gd name="connsiteY103" fmla="*/ 2477878 h 6075438"/>
              <a:gd name="connsiteX104" fmla="*/ 3843208 w 5600700"/>
              <a:gd name="connsiteY104" fmla="*/ 1448200 h 6075438"/>
              <a:gd name="connsiteX105" fmla="*/ 3943022 w 5600700"/>
              <a:gd name="connsiteY105" fmla="*/ 2149379 h 6075438"/>
              <a:gd name="connsiteX106" fmla="*/ 4042836 w 5600700"/>
              <a:gd name="connsiteY106" fmla="*/ 2850562 h 6075438"/>
              <a:gd name="connsiteX107" fmla="*/ 3385792 w 5600700"/>
              <a:gd name="connsiteY107" fmla="*/ 2586544 h 6075438"/>
              <a:gd name="connsiteX108" fmla="*/ 2728751 w 5600700"/>
              <a:gd name="connsiteY108" fmla="*/ 2322528 h 6075438"/>
              <a:gd name="connsiteX109" fmla="*/ 3285981 w 5600700"/>
              <a:gd name="connsiteY109" fmla="*/ 1885363 h 6075438"/>
              <a:gd name="connsiteX110" fmla="*/ 3864340 w 5600700"/>
              <a:gd name="connsiteY110" fmla="*/ 1447950 h 6075438"/>
              <a:gd name="connsiteX111" fmla="*/ 4521379 w 5600700"/>
              <a:gd name="connsiteY111" fmla="*/ 1711965 h 6075438"/>
              <a:gd name="connsiteX112" fmla="*/ 5178422 w 5600700"/>
              <a:gd name="connsiteY112" fmla="*/ 1975981 h 6075438"/>
              <a:gd name="connsiteX113" fmla="*/ 4621193 w 5600700"/>
              <a:gd name="connsiteY113" fmla="*/ 2413144 h 6075438"/>
              <a:gd name="connsiteX114" fmla="*/ 4063964 w 5600700"/>
              <a:gd name="connsiteY114" fmla="*/ 2850310 h 6075438"/>
              <a:gd name="connsiteX115" fmla="*/ 3964153 w 5600700"/>
              <a:gd name="connsiteY115" fmla="*/ 2149129 h 6075438"/>
              <a:gd name="connsiteX116" fmla="*/ 0 w 5600700"/>
              <a:gd name="connsiteY116" fmla="*/ 1262252 h 6075438"/>
              <a:gd name="connsiteX117" fmla="*/ 657040 w 5600700"/>
              <a:gd name="connsiteY117" fmla="*/ 1526267 h 6075438"/>
              <a:gd name="connsiteX118" fmla="*/ 1314082 w 5600700"/>
              <a:gd name="connsiteY118" fmla="*/ 1790284 h 6075438"/>
              <a:gd name="connsiteX119" fmla="*/ 756853 w 5600700"/>
              <a:gd name="connsiteY119" fmla="*/ 2227447 h 6075438"/>
              <a:gd name="connsiteX120" fmla="*/ 199624 w 5600700"/>
              <a:gd name="connsiteY120" fmla="*/ 2664610 h 6075438"/>
              <a:gd name="connsiteX121" fmla="*/ 99812 w 5600700"/>
              <a:gd name="connsiteY121" fmla="*/ 1963431 h 6075438"/>
              <a:gd name="connsiteX122" fmla="*/ 2512632 w 5600700"/>
              <a:gd name="connsiteY122" fmla="*/ 899136 h 6075438"/>
              <a:gd name="connsiteX123" fmla="*/ 3169672 w 5600700"/>
              <a:gd name="connsiteY123" fmla="*/ 1163150 h 6075438"/>
              <a:gd name="connsiteX124" fmla="*/ 3826715 w 5600700"/>
              <a:gd name="connsiteY124" fmla="*/ 1427167 h 6075438"/>
              <a:gd name="connsiteX125" fmla="*/ 3269486 w 5600700"/>
              <a:gd name="connsiteY125" fmla="*/ 1864329 h 6075438"/>
              <a:gd name="connsiteX126" fmla="*/ 2712257 w 5600700"/>
              <a:gd name="connsiteY126" fmla="*/ 2301494 h 6075438"/>
              <a:gd name="connsiteX127" fmla="*/ 2612446 w 5600700"/>
              <a:gd name="connsiteY127" fmla="*/ 1600315 h 6075438"/>
              <a:gd name="connsiteX128" fmla="*/ 2471641 w 5600700"/>
              <a:gd name="connsiteY128" fmla="*/ 877565 h 6075438"/>
              <a:gd name="connsiteX129" fmla="*/ 2571456 w 5600700"/>
              <a:gd name="connsiteY129" fmla="*/ 1578742 h 6075438"/>
              <a:gd name="connsiteX130" fmla="*/ 2671271 w 5600700"/>
              <a:gd name="connsiteY130" fmla="*/ 2279921 h 6075438"/>
              <a:gd name="connsiteX131" fmla="*/ 2014228 w 5600700"/>
              <a:gd name="connsiteY131" fmla="*/ 2015906 h 6075438"/>
              <a:gd name="connsiteX132" fmla="*/ 1357190 w 5600700"/>
              <a:gd name="connsiteY132" fmla="*/ 1751892 h 6075438"/>
              <a:gd name="connsiteX133" fmla="*/ 1357189 w 5600700"/>
              <a:gd name="connsiteY133" fmla="*/ 1751891 h 6075438"/>
              <a:gd name="connsiteX134" fmla="*/ 1914417 w 5600700"/>
              <a:gd name="connsiteY134" fmla="*/ 1314727 h 6075438"/>
              <a:gd name="connsiteX135" fmla="*/ 4988764 w 5600700"/>
              <a:gd name="connsiteY135" fmla="*/ 548814 h 6075438"/>
              <a:gd name="connsiteX136" fmla="*/ 5088578 w 5600700"/>
              <a:gd name="connsiteY136" fmla="*/ 1249992 h 6075438"/>
              <a:gd name="connsiteX137" fmla="*/ 5188392 w 5600700"/>
              <a:gd name="connsiteY137" fmla="*/ 1951173 h 6075438"/>
              <a:gd name="connsiteX138" fmla="*/ 4531350 w 5600700"/>
              <a:gd name="connsiteY138" fmla="*/ 1687156 h 6075438"/>
              <a:gd name="connsiteX139" fmla="*/ 3874310 w 5600700"/>
              <a:gd name="connsiteY139" fmla="*/ 1423142 h 6075438"/>
              <a:gd name="connsiteX140" fmla="*/ 3874310 w 5600700"/>
              <a:gd name="connsiteY140" fmla="*/ 1423141 h 6075438"/>
              <a:gd name="connsiteX141" fmla="*/ 4431538 w 5600700"/>
              <a:gd name="connsiteY141" fmla="*/ 985978 h 6075438"/>
              <a:gd name="connsiteX142" fmla="*/ 1124426 w 5600700"/>
              <a:gd name="connsiteY142" fmla="*/ 363117 h 6075438"/>
              <a:gd name="connsiteX143" fmla="*/ 1224240 w 5600700"/>
              <a:gd name="connsiteY143" fmla="*/ 1064294 h 6075438"/>
              <a:gd name="connsiteX144" fmla="*/ 1324054 w 5600700"/>
              <a:gd name="connsiteY144" fmla="*/ 1765475 h 6075438"/>
              <a:gd name="connsiteX145" fmla="*/ 667011 w 5600700"/>
              <a:gd name="connsiteY145" fmla="*/ 1501459 h 6075438"/>
              <a:gd name="connsiteX146" fmla="*/ 9972 w 5600700"/>
              <a:gd name="connsiteY146" fmla="*/ 1237443 h 6075438"/>
              <a:gd name="connsiteX147" fmla="*/ 9970 w 5600700"/>
              <a:gd name="connsiteY147" fmla="*/ 1237443 h 6075438"/>
              <a:gd name="connsiteX148" fmla="*/ 567198 w 5600700"/>
              <a:gd name="connsiteY148" fmla="*/ 800279 h 6075438"/>
              <a:gd name="connsiteX149" fmla="*/ 3637057 w 5600700"/>
              <a:gd name="connsiteY149" fmla="*/ 0 h 6075438"/>
              <a:gd name="connsiteX150" fmla="*/ 3736871 w 5600700"/>
              <a:gd name="connsiteY150" fmla="*/ 701179 h 6075438"/>
              <a:gd name="connsiteX151" fmla="*/ 3836685 w 5600700"/>
              <a:gd name="connsiteY151" fmla="*/ 1402358 h 6075438"/>
              <a:gd name="connsiteX152" fmla="*/ 3179643 w 5600700"/>
              <a:gd name="connsiteY152" fmla="*/ 1138342 h 6075438"/>
              <a:gd name="connsiteX153" fmla="*/ 2522603 w 5600700"/>
              <a:gd name="connsiteY153" fmla="*/ 874327 h 6075438"/>
              <a:gd name="connsiteX154" fmla="*/ 3079830 w 5600700"/>
              <a:gd name="connsiteY154" fmla="*/ 437163 h 60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00700" h="6075438">
                <a:moveTo>
                  <a:pt x="1759521" y="4673102"/>
                </a:moveTo>
                <a:lnTo>
                  <a:pt x="2416562" y="4937119"/>
                </a:lnTo>
                <a:lnTo>
                  <a:pt x="3073605" y="5201136"/>
                </a:lnTo>
                <a:lnTo>
                  <a:pt x="2516385" y="5638274"/>
                </a:lnTo>
                <a:lnTo>
                  <a:pt x="1959158" y="6075438"/>
                </a:lnTo>
                <a:lnTo>
                  <a:pt x="1859342" y="5374258"/>
                </a:lnTo>
                <a:close/>
                <a:moveTo>
                  <a:pt x="4276641" y="4344354"/>
                </a:moveTo>
                <a:lnTo>
                  <a:pt x="4933684" y="4608371"/>
                </a:lnTo>
                <a:lnTo>
                  <a:pt x="5590728" y="4872387"/>
                </a:lnTo>
                <a:lnTo>
                  <a:pt x="5033509" y="5309526"/>
                </a:lnTo>
                <a:lnTo>
                  <a:pt x="4476280" y="5746690"/>
                </a:lnTo>
                <a:lnTo>
                  <a:pt x="4376464" y="5045509"/>
                </a:lnTo>
                <a:close/>
                <a:moveTo>
                  <a:pt x="412300" y="4158654"/>
                </a:moveTo>
                <a:lnTo>
                  <a:pt x="1069344" y="4422671"/>
                </a:lnTo>
                <a:lnTo>
                  <a:pt x="1726389" y="4686688"/>
                </a:lnTo>
                <a:lnTo>
                  <a:pt x="1169167" y="5123826"/>
                </a:lnTo>
                <a:lnTo>
                  <a:pt x="611939" y="5560990"/>
                </a:lnTo>
                <a:lnTo>
                  <a:pt x="512124" y="4859810"/>
                </a:lnTo>
                <a:close/>
                <a:moveTo>
                  <a:pt x="2924933" y="3795539"/>
                </a:moveTo>
                <a:lnTo>
                  <a:pt x="3581977" y="4059555"/>
                </a:lnTo>
                <a:lnTo>
                  <a:pt x="4239021" y="4323572"/>
                </a:lnTo>
                <a:lnTo>
                  <a:pt x="3681800" y="4760710"/>
                </a:lnTo>
                <a:lnTo>
                  <a:pt x="3124571" y="5197875"/>
                </a:lnTo>
                <a:lnTo>
                  <a:pt x="3024757" y="4496694"/>
                </a:lnTo>
                <a:close/>
                <a:moveTo>
                  <a:pt x="2883947" y="3773967"/>
                </a:moveTo>
                <a:lnTo>
                  <a:pt x="2883948" y="3773969"/>
                </a:lnTo>
                <a:lnTo>
                  <a:pt x="2983761" y="4475148"/>
                </a:lnTo>
                <a:lnTo>
                  <a:pt x="3083578" y="5176328"/>
                </a:lnTo>
                <a:lnTo>
                  <a:pt x="2426534" y="4912312"/>
                </a:lnTo>
                <a:lnTo>
                  <a:pt x="2426532" y="4912312"/>
                </a:lnTo>
                <a:lnTo>
                  <a:pt x="1769491" y="4648295"/>
                </a:lnTo>
                <a:lnTo>
                  <a:pt x="2326718" y="4211131"/>
                </a:lnTo>
                <a:close/>
                <a:moveTo>
                  <a:pt x="5401070" y="3445220"/>
                </a:moveTo>
                <a:lnTo>
                  <a:pt x="5401071" y="3445220"/>
                </a:lnTo>
                <a:lnTo>
                  <a:pt x="5500884" y="4146398"/>
                </a:lnTo>
                <a:lnTo>
                  <a:pt x="5600700" y="4847579"/>
                </a:lnTo>
                <a:lnTo>
                  <a:pt x="4943656" y="4583563"/>
                </a:lnTo>
                <a:lnTo>
                  <a:pt x="4943655" y="4583563"/>
                </a:lnTo>
                <a:lnTo>
                  <a:pt x="4286612" y="4319547"/>
                </a:lnTo>
                <a:lnTo>
                  <a:pt x="4843842" y="3882381"/>
                </a:lnTo>
                <a:close/>
                <a:moveTo>
                  <a:pt x="1536730" y="3259519"/>
                </a:moveTo>
                <a:lnTo>
                  <a:pt x="1536731" y="3259520"/>
                </a:lnTo>
                <a:lnTo>
                  <a:pt x="1636545" y="3960699"/>
                </a:lnTo>
                <a:lnTo>
                  <a:pt x="1736360" y="4661880"/>
                </a:lnTo>
                <a:lnTo>
                  <a:pt x="1079316" y="4397863"/>
                </a:lnTo>
                <a:lnTo>
                  <a:pt x="1079315" y="4397863"/>
                </a:lnTo>
                <a:lnTo>
                  <a:pt x="422272" y="4133847"/>
                </a:lnTo>
                <a:lnTo>
                  <a:pt x="979501" y="3696682"/>
                </a:lnTo>
                <a:close/>
                <a:moveTo>
                  <a:pt x="1553369" y="3224900"/>
                </a:moveTo>
                <a:lnTo>
                  <a:pt x="2210410" y="3488917"/>
                </a:lnTo>
                <a:lnTo>
                  <a:pt x="2867453" y="3752933"/>
                </a:lnTo>
                <a:lnTo>
                  <a:pt x="2310222" y="4190095"/>
                </a:lnTo>
                <a:lnTo>
                  <a:pt x="1752996" y="4627259"/>
                </a:lnTo>
                <a:lnTo>
                  <a:pt x="1653182" y="3926079"/>
                </a:lnTo>
                <a:close/>
                <a:moveTo>
                  <a:pt x="4049362" y="2896404"/>
                </a:moveTo>
                <a:lnTo>
                  <a:pt x="4049362" y="2896405"/>
                </a:lnTo>
                <a:lnTo>
                  <a:pt x="4149177" y="3597583"/>
                </a:lnTo>
                <a:lnTo>
                  <a:pt x="4248991" y="4298765"/>
                </a:lnTo>
                <a:lnTo>
                  <a:pt x="3591948" y="4034748"/>
                </a:lnTo>
                <a:lnTo>
                  <a:pt x="3591947" y="4034748"/>
                </a:lnTo>
                <a:lnTo>
                  <a:pt x="2934904" y="3770730"/>
                </a:lnTo>
                <a:lnTo>
                  <a:pt x="3492133" y="3333566"/>
                </a:lnTo>
                <a:close/>
                <a:moveTo>
                  <a:pt x="4070491" y="2896153"/>
                </a:moveTo>
                <a:lnTo>
                  <a:pt x="4727533" y="3160168"/>
                </a:lnTo>
                <a:lnTo>
                  <a:pt x="5384576" y="3424184"/>
                </a:lnTo>
                <a:lnTo>
                  <a:pt x="4827346" y="3861346"/>
                </a:lnTo>
                <a:lnTo>
                  <a:pt x="4270118" y="4298512"/>
                </a:lnTo>
                <a:lnTo>
                  <a:pt x="4170303" y="3597331"/>
                </a:lnTo>
                <a:close/>
                <a:moveTo>
                  <a:pt x="206150" y="2710453"/>
                </a:moveTo>
                <a:lnTo>
                  <a:pt x="863192" y="2974469"/>
                </a:lnTo>
                <a:lnTo>
                  <a:pt x="1520236" y="3238486"/>
                </a:lnTo>
                <a:lnTo>
                  <a:pt x="963005" y="3675647"/>
                </a:lnTo>
                <a:lnTo>
                  <a:pt x="405778" y="4112812"/>
                </a:lnTo>
                <a:lnTo>
                  <a:pt x="305963" y="3411631"/>
                </a:lnTo>
                <a:close/>
                <a:moveTo>
                  <a:pt x="2718783" y="2347337"/>
                </a:moveTo>
                <a:lnTo>
                  <a:pt x="3375824" y="2611354"/>
                </a:lnTo>
                <a:lnTo>
                  <a:pt x="4032870" y="2875370"/>
                </a:lnTo>
                <a:lnTo>
                  <a:pt x="3475637" y="3312531"/>
                </a:lnTo>
                <a:lnTo>
                  <a:pt x="2918411" y="3749695"/>
                </a:lnTo>
                <a:lnTo>
                  <a:pt x="2818596" y="3048516"/>
                </a:lnTo>
                <a:close/>
                <a:moveTo>
                  <a:pt x="2677793" y="2325765"/>
                </a:moveTo>
                <a:lnTo>
                  <a:pt x="2777607" y="3026943"/>
                </a:lnTo>
                <a:lnTo>
                  <a:pt x="2877422" y="3728124"/>
                </a:lnTo>
                <a:lnTo>
                  <a:pt x="2220379" y="3464107"/>
                </a:lnTo>
                <a:lnTo>
                  <a:pt x="1563339" y="3200093"/>
                </a:lnTo>
                <a:lnTo>
                  <a:pt x="2120567" y="2762927"/>
                </a:lnTo>
                <a:close/>
                <a:moveTo>
                  <a:pt x="5194915" y="1997015"/>
                </a:moveTo>
                <a:lnTo>
                  <a:pt x="5294729" y="2698194"/>
                </a:lnTo>
                <a:lnTo>
                  <a:pt x="5394545" y="3399375"/>
                </a:lnTo>
                <a:lnTo>
                  <a:pt x="4737500" y="3135360"/>
                </a:lnTo>
                <a:lnTo>
                  <a:pt x="4080460" y="2871344"/>
                </a:lnTo>
                <a:lnTo>
                  <a:pt x="4637689" y="2434179"/>
                </a:lnTo>
                <a:close/>
                <a:moveTo>
                  <a:pt x="1330576" y="1811316"/>
                </a:moveTo>
                <a:lnTo>
                  <a:pt x="1430391" y="2512496"/>
                </a:lnTo>
                <a:lnTo>
                  <a:pt x="1530206" y="3213676"/>
                </a:lnTo>
                <a:lnTo>
                  <a:pt x="873161" y="2949660"/>
                </a:lnTo>
                <a:lnTo>
                  <a:pt x="216120" y="2685644"/>
                </a:lnTo>
                <a:lnTo>
                  <a:pt x="773350" y="2248480"/>
                </a:lnTo>
                <a:close/>
                <a:moveTo>
                  <a:pt x="1347218" y="1776701"/>
                </a:moveTo>
                <a:lnTo>
                  <a:pt x="2004256" y="2040715"/>
                </a:lnTo>
                <a:lnTo>
                  <a:pt x="2661299" y="2304731"/>
                </a:lnTo>
                <a:lnTo>
                  <a:pt x="2104070" y="2741894"/>
                </a:lnTo>
                <a:lnTo>
                  <a:pt x="1546842" y="3179059"/>
                </a:lnTo>
                <a:lnTo>
                  <a:pt x="1447032" y="2477878"/>
                </a:lnTo>
                <a:close/>
                <a:moveTo>
                  <a:pt x="3843208" y="1448200"/>
                </a:moveTo>
                <a:lnTo>
                  <a:pt x="3943022" y="2149379"/>
                </a:lnTo>
                <a:lnTo>
                  <a:pt x="4042836" y="2850562"/>
                </a:lnTo>
                <a:lnTo>
                  <a:pt x="3385792" y="2586544"/>
                </a:lnTo>
                <a:lnTo>
                  <a:pt x="2728751" y="2322528"/>
                </a:lnTo>
                <a:lnTo>
                  <a:pt x="3285981" y="1885363"/>
                </a:lnTo>
                <a:close/>
                <a:moveTo>
                  <a:pt x="3864340" y="1447950"/>
                </a:moveTo>
                <a:lnTo>
                  <a:pt x="4521379" y="1711965"/>
                </a:lnTo>
                <a:lnTo>
                  <a:pt x="5178422" y="1975981"/>
                </a:lnTo>
                <a:lnTo>
                  <a:pt x="4621193" y="2413144"/>
                </a:lnTo>
                <a:lnTo>
                  <a:pt x="4063964" y="2850310"/>
                </a:lnTo>
                <a:lnTo>
                  <a:pt x="3964153" y="2149129"/>
                </a:lnTo>
                <a:close/>
                <a:moveTo>
                  <a:pt x="0" y="1262252"/>
                </a:moveTo>
                <a:lnTo>
                  <a:pt x="657040" y="1526267"/>
                </a:lnTo>
                <a:lnTo>
                  <a:pt x="1314082" y="1790284"/>
                </a:lnTo>
                <a:lnTo>
                  <a:pt x="756853" y="2227447"/>
                </a:lnTo>
                <a:lnTo>
                  <a:pt x="199624" y="2664610"/>
                </a:lnTo>
                <a:lnTo>
                  <a:pt x="99812" y="1963431"/>
                </a:lnTo>
                <a:close/>
                <a:moveTo>
                  <a:pt x="2512632" y="899136"/>
                </a:moveTo>
                <a:lnTo>
                  <a:pt x="3169672" y="1163150"/>
                </a:lnTo>
                <a:lnTo>
                  <a:pt x="3826715" y="1427167"/>
                </a:lnTo>
                <a:lnTo>
                  <a:pt x="3269486" y="1864329"/>
                </a:lnTo>
                <a:lnTo>
                  <a:pt x="2712257" y="2301494"/>
                </a:lnTo>
                <a:lnTo>
                  <a:pt x="2612446" y="1600315"/>
                </a:lnTo>
                <a:close/>
                <a:moveTo>
                  <a:pt x="2471641" y="877565"/>
                </a:moveTo>
                <a:lnTo>
                  <a:pt x="2571456" y="1578742"/>
                </a:lnTo>
                <a:lnTo>
                  <a:pt x="2671271" y="2279921"/>
                </a:lnTo>
                <a:lnTo>
                  <a:pt x="2014228" y="2015906"/>
                </a:lnTo>
                <a:lnTo>
                  <a:pt x="1357190" y="1751892"/>
                </a:lnTo>
                <a:lnTo>
                  <a:pt x="1357189" y="1751891"/>
                </a:lnTo>
                <a:lnTo>
                  <a:pt x="1914417" y="1314727"/>
                </a:lnTo>
                <a:close/>
                <a:moveTo>
                  <a:pt x="4988764" y="548814"/>
                </a:moveTo>
                <a:lnTo>
                  <a:pt x="5088578" y="1249992"/>
                </a:lnTo>
                <a:lnTo>
                  <a:pt x="5188392" y="1951173"/>
                </a:lnTo>
                <a:lnTo>
                  <a:pt x="4531350" y="1687156"/>
                </a:lnTo>
                <a:lnTo>
                  <a:pt x="3874310" y="1423142"/>
                </a:lnTo>
                <a:lnTo>
                  <a:pt x="3874310" y="1423141"/>
                </a:lnTo>
                <a:lnTo>
                  <a:pt x="4431538" y="985978"/>
                </a:lnTo>
                <a:close/>
                <a:moveTo>
                  <a:pt x="1124426" y="363117"/>
                </a:moveTo>
                <a:lnTo>
                  <a:pt x="1224240" y="1064294"/>
                </a:lnTo>
                <a:lnTo>
                  <a:pt x="1324054" y="1765475"/>
                </a:lnTo>
                <a:lnTo>
                  <a:pt x="667011" y="1501459"/>
                </a:lnTo>
                <a:lnTo>
                  <a:pt x="9972" y="1237443"/>
                </a:lnTo>
                <a:lnTo>
                  <a:pt x="9970" y="1237443"/>
                </a:lnTo>
                <a:lnTo>
                  <a:pt x="567198" y="800279"/>
                </a:lnTo>
                <a:close/>
                <a:moveTo>
                  <a:pt x="3637057" y="0"/>
                </a:moveTo>
                <a:lnTo>
                  <a:pt x="3736871" y="701179"/>
                </a:lnTo>
                <a:lnTo>
                  <a:pt x="3836685" y="1402358"/>
                </a:lnTo>
                <a:lnTo>
                  <a:pt x="3179643" y="1138342"/>
                </a:lnTo>
                <a:lnTo>
                  <a:pt x="2522603" y="874327"/>
                </a:lnTo>
                <a:lnTo>
                  <a:pt x="3079830" y="4371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6AF-FABD-41AF-8D06-CF83549BCEA8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5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A4A528-AFCE-4D18-B820-E5B49B3F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8191" y="592511"/>
            <a:ext cx="5428009" cy="5429466"/>
          </a:xfrm>
          <a:custGeom>
            <a:avLst/>
            <a:gdLst>
              <a:gd name="connsiteX0" fmla="*/ 3505821 w 5428009"/>
              <a:gd name="connsiteY0" fmla="*/ 4115546 h 5429466"/>
              <a:gd name="connsiteX1" fmla="*/ 3889197 w 5428009"/>
              <a:gd name="connsiteY1" fmla="*/ 4779729 h 5429466"/>
              <a:gd name="connsiteX2" fmla="*/ 4057683 w 5428009"/>
              <a:gd name="connsiteY2" fmla="*/ 5071635 h 5429466"/>
              <a:gd name="connsiteX3" fmla="*/ 4008008 w 5428009"/>
              <a:gd name="connsiteY3" fmla="*/ 5101812 h 5429466"/>
              <a:gd name="connsiteX4" fmla="*/ 2853705 w 5428009"/>
              <a:gd name="connsiteY4" fmla="*/ 5425934 h 5429466"/>
              <a:gd name="connsiteX5" fmla="*/ 2747916 w 5428009"/>
              <a:gd name="connsiteY5" fmla="*/ 5428609 h 5429466"/>
              <a:gd name="connsiteX6" fmla="*/ 3122442 w 5428009"/>
              <a:gd name="connsiteY6" fmla="*/ 4779729 h 5429466"/>
              <a:gd name="connsiteX7" fmla="*/ 1922197 w 5428009"/>
              <a:gd name="connsiteY7" fmla="*/ 4115546 h 5429466"/>
              <a:gd name="connsiteX8" fmla="*/ 2305572 w 5428009"/>
              <a:gd name="connsiteY8" fmla="*/ 4779729 h 5429466"/>
              <a:gd name="connsiteX9" fmla="*/ 2680091 w 5428009"/>
              <a:gd name="connsiteY9" fmla="*/ 5428609 h 5429466"/>
              <a:gd name="connsiteX10" fmla="*/ 2574305 w 5428009"/>
              <a:gd name="connsiteY10" fmla="*/ 5425934 h 5429466"/>
              <a:gd name="connsiteX11" fmla="*/ 1420001 w 5428009"/>
              <a:gd name="connsiteY11" fmla="*/ 5101812 h 5429466"/>
              <a:gd name="connsiteX12" fmla="*/ 1370333 w 5428009"/>
              <a:gd name="connsiteY12" fmla="*/ 5071639 h 5429466"/>
              <a:gd name="connsiteX13" fmla="*/ 1538821 w 5428009"/>
              <a:gd name="connsiteY13" fmla="*/ 4779729 h 5429466"/>
              <a:gd name="connsiteX14" fmla="*/ 3530884 w 5428009"/>
              <a:gd name="connsiteY14" fmla="*/ 4101071 h 5429466"/>
              <a:gd name="connsiteX15" fmla="*/ 4297638 w 5428009"/>
              <a:gd name="connsiteY15" fmla="*/ 4101071 h 5429466"/>
              <a:gd name="connsiteX16" fmla="*/ 5044990 w 5428009"/>
              <a:gd name="connsiteY16" fmla="*/ 4101071 h 5429466"/>
              <a:gd name="connsiteX17" fmla="*/ 4965104 w 5428009"/>
              <a:gd name="connsiteY17" fmla="*/ 4232566 h 5429466"/>
              <a:gd name="connsiteX18" fmla="*/ 4231838 w 5428009"/>
              <a:gd name="connsiteY18" fmla="*/ 4965833 h 5429466"/>
              <a:gd name="connsiteX19" fmla="*/ 4082425 w 5428009"/>
              <a:gd name="connsiteY19" fmla="*/ 5056603 h 5429466"/>
              <a:gd name="connsiteX20" fmla="*/ 3914260 w 5428009"/>
              <a:gd name="connsiteY20" fmla="*/ 4765254 h 5429466"/>
              <a:gd name="connsiteX21" fmla="*/ 1947259 w 5428009"/>
              <a:gd name="connsiteY21" fmla="*/ 4101071 h 5429466"/>
              <a:gd name="connsiteX22" fmla="*/ 2714005 w 5428009"/>
              <a:gd name="connsiteY22" fmla="*/ 4101071 h 5429466"/>
              <a:gd name="connsiteX23" fmla="*/ 3480756 w 5428009"/>
              <a:gd name="connsiteY23" fmla="*/ 4101071 h 5429466"/>
              <a:gd name="connsiteX24" fmla="*/ 3097379 w 5428009"/>
              <a:gd name="connsiteY24" fmla="*/ 4765254 h 5429466"/>
              <a:gd name="connsiteX25" fmla="*/ 2714005 w 5428009"/>
              <a:gd name="connsiteY25" fmla="*/ 5429466 h 5429466"/>
              <a:gd name="connsiteX26" fmla="*/ 2330627 w 5428009"/>
              <a:gd name="connsiteY26" fmla="*/ 4765254 h 5429466"/>
              <a:gd name="connsiteX27" fmla="*/ 383019 w 5428009"/>
              <a:gd name="connsiteY27" fmla="*/ 4101071 h 5429466"/>
              <a:gd name="connsiteX28" fmla="*/ 1130366 w 5428009"/>
              <a:gd name="connsiteY28" fmla="*/ 4101071 h 5429466"/>
              <a:gd name="connsiteX29" fmla="*/ 1897120 w 5428009"/>
              <a:gd name="connsiteY29" fmla="*/ 4101071 h 5429466"/>
              <a:gd name="connsiteX30" fmla="*/ 1513742 w 5428009"/>
              <a:gd name="connsiteY30" fmla="*/ 4765254 h 5429466"/>
              <a:gd name="connsiteX31" fmla="*/ 1345580 w 5428009"/>
              <a:gd name="connsiteY31" fmla="*/ 5056601 h 5429466"/>
              <a:gd name="connsiteX32" fmla="*/ 1196170 w 5428009"/>
              <a:gd name="connsiteY32" fmla="*/ 4965833 h 5429466"/>
              <a:gd name="connsiteX33" fmla="*/ 462904 w 5428009"/>
              <a:gd name="connsiteY33" fmla="*/ 4232566 h 5429466"/>
              <a:gd name="connsiteX34" fmla="*/ 4297638 w 5428009"/>
              <a:gd name="connsiteY34" fmla="*/ 2743695 h 5429466"/>
              <a:gd name="connsiteX35" fmla="*/ 4681014 w 5428009"/>
              <a:gd name="connsiteY35" fmla="*/ 3407907 h 5429466"/>
              <a:gd name="connsiteX36" fmla="*/ 5063510 w 5428009"/>
              <a:gd name="connsiteY36" fmla="*/ 4070586 h 5429466"/>
              <a:gd name="connsiteX37" fmla="*/ 5062578 w 5428009"/>
              <a:gd name="connsiteY37" fmla="*/ 4072119 h 5429466"/>
              <a:gd name="connsiteX38" fmla="*/ 4297638 w 5428009"/>
              <a:gd name="connsiteY38" fmla="*/ 4072119 h 5429466"/>
              <a:gd name="connsiteX39" fmla="*/ 3530884 w 5428009"/>
              <a:gd name="connsiteY39" fmla="*/ 4072119 h 5429466"/>
              <a:gd name="connsiteX40" fmla="*/ 3914260 w 5428009"/>
              <a:gd name="connsiteY40" fmla="*/ 3407907 h 5429466"/>
              <a:gd name="connsiteX41" fmla="*/ 2714005 w 5428009"/>
              <a:gd name="connsiteY41" fmla="*/ 2743695 h 5429466"/>
              <a:gd name="connsiteX42" fmla="*/ 3097379 w 5428009"/>
              <a:gd name="connsiteY42" fmla="*/ 3407907 h 5429466"/>
              <a:gd name="connsiteX43" fmla="*/ 3480756 w 5428009"/>
              <a:gd name="connsiteY43" fmla="*/ 4072119 h 5429466"/>
              <a:gd name="connsiteX44" fmla="*/ 2714005 w 5428009"/>
              <a:gd name="connsiteY44" fmla="*/ 4072119 h 5429466"/>
              <a:gd name="connsiteX45" fmla="*/ 1947261 w 5428009"/>
              <a:gd name="connsiteY45" fmla="*/ 4072119 h 5429466"/>
              <a:gd name="connsiteX46" fmla="*/ 2330627 w 5428009"/>
              <a:gd name="connsiteY46" fmla="*/ 3407907 h 5429466"/>
              <a:gd name="connsiteX47" fmla="*/ 1130375 w 5428009"/>
              <a:gd name="connsiteY47" fmla="*/ 2743695 h 5429466"/>
              <a:gd name="connsiteX48" fmla="*/ 1513757 w 5428009"/>
              <a:gd name="connsiteY48" fmla="*/ 3407907 h 5429466"/>
              <a:gd name="connsiteX49" fmla="*/ 1897131 w 5428009"/>
              <a:gd name="connsiteY49" fmla="*/ 4072119 h 5429466"/>
              <a:gd name="connsiteX50" fmla="*/ 1130375 w 5428009"/>
              <a:gd name="connsiteY50" fmla="*/ 4072119 h 5429466"/>
              <a:gd name="connsiteX51" fmla="*/ 365430 w 5428009"/>
              <a:gd name="connsiteY51" fmla="*/ 4072119 h 5429466"/>
              <a:gd name="connsiteX52" fmla="*/ 364488 w 5428009"/>
              <a:gd name="connsiteY52" fmla="*/ 4070569 h 5429466"/>
              <a:gd name="connsiteX53" fmla="*/ 746971 w 5428009"/>
              <a:gd name="connsiteY53" fmla="*/ 3407907 h 5429466"/>
              <a:gd name="connsiteX54" fmla="*/ 4322704 w 5428009"/>
              <a:gd name="connsiteY54" fmla="*/ 2729221 h 5429466"/>
              <a:gd name="connsiteX55" fmla="*/ 5089458 w 5428009"/>
              <a:gd name="connsiteY55" fmla="*/ 2729221 h 5429466"/>
              <a:gd name="connsiteX56" fmla="*/ 5428008 w 5428009"/>
              <a:gd name="connsiteY56" fmla="*/ 2729221 h 5429466"/>
              <a:gd name="connsiteX57" fmla="*/ 5414724 w 5428009"/>
              <a:gd name="connsiteY57" fmla="*/ 2992297 h 5429466"/>
              <a:gd name="connsiteX58" fmla="*/ 5101085 w 5428009"/>
              <a:gd name="connsiteY58" fmla="*/ 4008735 h 5429466"/>
              <a:gd name="connsiteX59" fmla="*/ 5080646 w 5428009"/>
              <a:gd name="connsiteY59" fmla="*/ 4042379 h 5429466"/>
              <a:gd name="connsiteX60" fmla="*/ 4706081 w 5428009"/>
              <a:gd name="connsiteY60" fmla="*/ 3393432 h 5429466"/>
              <a:gd name="connsiteX61" fmla="*/ 2739066 w 5428009"/>
              <a:gd name="connsiteY61" fmla="*/ 2729221 h 5429466"/>
              <a:gd name="connsiteX62" fmla="*/ 3505821 w 5428009"/>
              <a:gd name="connsiteY62" fmla="*/ 2729221 h 5429466"/>
              <a:gd name="connsiteX63" fmla="*/ 4272575 w 5428009"/>
              <a:gd name="connsiteY63" fmla="*/ 2729221 h 5429466"/>
              <a:gd name="connsiteX64" fmla="*/ 3889197 w 5428009"/>
              <a:gd name="connsiteY64" fmla="*/ 3393432 h 5429466"/>
              <a:gd name="connsiteX65" fmla="*/ 3505821 w 5428009"/>
              <a:gd name="connsiteY65" fmla="*/ 4057644 h 5429466"/>
              <a:gd name="connsiteX66" fmla="*/ 3122442 w 5428009"/>
              <a:gd name="connsiteY66" fmla="*/ 3393432 h 5429466"/>
              <a:gd name="connsiteX67" fmla="*/ 1155431 w 5428009"/>
              <a:gd name="connsiteY67" fmla="*/ 2729221 h 5429466"/>
              <a:gd name="connsiteX68" fmla="*/ 1922185 w 5428009"/>
              <a:gd name="connsiteY68" fmla="*/ 2729221 h 5429466"/>
              <a:gd name="connsiteX69" fmla="*/ 2688939 w 5428009"/>
              <a:gd name="connsiteY69" fmla="*/ 2729221 h 5429466"/>
              <a:gd name="connsiteX70" fmla="*/ 2305561 w 5428009"/>
              <a:gd name="connsiteY70" fmla="*/ 3393432 h 5429466"/>
              <a:gd name="connsiteX71" fmla="*/ 1922185 w 5428009"/>
              <a:gd name="connsiteY71" fmla="*/ 4057644 h 5429466"/>
              <a:gd name="connsiteX72" fmla="*/ 1538809 w 5428009"/>
              <a:gd name="connsiteY72" fmla="*/ 3393432 h 5429466"/>
              <a:gd name="connsiteX73" fmla="*/ 2 w 5428009"/>
              <a:gd name="connsiteY73" fmla="*/ 2729221 h 5429466"/>
              <a:gd name="connsiteX74" fmla="*/ 338524 w 5428009"/>
              <a:gd name="connsiteY74" fmla="*/ 2729221 h 5429466"/>
              <a:gd name="connsiteX75" fmla="*/ 1105308 w 5428009"/>
              <a:gd name="connsiteY75" fmla="*/ 2729221 h 5429466"/>
              <a:gd name="connsiteX76" fmla="*/ 721900 w 5428009"/>
              <a:gd name="connsiteY76" fmla="*/ 3393432 h 5429466"/>
              <a:gd name="connsiteX77" fmla="*/ 347348 w 5428009"/>
              <a:gd name="connsiteY77" fmla="*/ 4042356 h 5429466"/>
              <a:gd name="connsiteX78" fmla="*/ 326923 w 5428009"/>
              <a:gd name="connsiteY78" fmla="*/ 4008735 h 5429466"/>
              <a:gd name="connsiteX79" fmla="*/ 13286 w 5428009"/>
              <a:gd name="connsiteY79" fmla="*/ 2992297 h 5429466"/>
              <a:gd name="connsiteX80" fmla="*/ 347344 w 5428009"/>
              <a:gd name="connsiteY80" fmla="*/ 1387114 h 5429466"/>
              <a:gd name="connsiteX81" fmla="*/ 721911 w 5428009"/>
              <a:gd name="connsiteY81" fmla="*/ 2036064 h 5429466"/>
              <a:gd name="connsiteX82" fmla="*/ 1105316 w 5428009"/>
              <a:gd name="connsiteY82" fmla="*/ 2700272 h 5429466"/>
              <a:gd name="connsiteX83" fmla="*/ 1105314 w 5428009"/>
              <a:gd name="connsiteY83" fmla="*/ 2700272 h 5429466"/>
              <a:gd name="connsiteX84" fmla="*/ 338535 w 5428009"/>
              <a:gd name="connsiteY84" fmla="*/ 2700272 h 5429466"/>
              <a:gd name="connsiteX85" fmla="*/ 338530 w 5428009"/>
              <a:gd name="connsiteY85" fmla="*/ 2700272 h 5429466"/>
              <a:gd name="connsiteX86" fmla="*/ 0 w 5428009"/>
              <a:gd name="connsiteY86" fmla="*/ 2700272 h 5429466"/>
              <a:gd name="connsiteX87" fmla="*/ 13286 w 5428009"/>
              <a:gd name="connsiteY87" fmla="*/ 2437165 h 5429466"/>
              <a:gd name="connsiteX88" fmla="*/ 326923 w 5428009"/>
              <a:gd name="connsiteY88" fmla="*/ 1420728 h 5429466"/>
              <a:gd name="connsiteX89" fmla="*/ 5080656 w 5428009"/>
              <a:gd name="connsiteY89" fmla="*/ 1387100 h 5429466"/>
              <a:gd name="connsiteX90" fmla="*/ 5101085 w 5428009"/>
              <a:gd name="connsiteY90" fmla="*/ 1420728 h 5429466"/>
              <a:gd name="connsiteX91" fmla="*/ 5414724 w 5428009"/>
              <a:gd name="connsiteY91" fmla="*/ 2437165 h 5429466"/>
              <a:gd name="connsiteX92" fmla="*/ 5428009 w 5428009"/>
              <a:gd name="connsiteY92" fmla="*/ 2700272 h 5429466"/>
              <a:gd name="connsiteX93" fmla="*/ 5089458 w 5428009"/>
              <a:gd name="connsiteY93" fmla="*/ 2700272 h 5429466"/>
              <a:gd name="connsiteX94" fmla="*/ 4322704 w 5428009"/>
              <a:gd name="connsiteY94" fmla="*/ 2700272 h 5429466"/>
              <a:gd name="connsiteX95" fmla="*/ 4706081 w 5428009"/>
              <a:gd name="connsiteY95" fmla="*/ 2036062 h 5429466"/>
              <a:gd name="connsiteX96" fmla="*/ 3505821 w 5428009"/>
              <a:gd name="connsiteY96" fmla="*/ 1371852 h 5429466"/>
              <a:gd name="connsiteX97" fmla="*/ 3889197 w 5428009"/>
              <a:gd name="connsiteY97" fmla="*/ 2036064 h 5429466"/>
              <a:gd name="connsiteX98" fmla="*/ 4272575 w 5428009"/>
              <a:gd name="connsiteY98" fmla="*/ 2700272 h 5429466"/>
              <a:gd name="connsiteX99" fmla="*/ 3505821 w 5428009"/>
              <a:gd name="connsiteY99" fmla="*/ 2700272 h 5429466"/>
              <a:gd name="connsiteX100" fmla="*/ 2739066 w 5428009"/>
              <a:gd name="connsiteY100" fmla="*/ 2700272 h 5429466"/>
              <a:gd name="connsiteX101" fmla="*/ 3122442 w 5428009"/>
              <a:gd name="connsiteY101" fmla="*/ 2036064 h 5429466"/>
              <a:gd name="connsiteX102" fmla="*/ 1922196 w 5428009"/>
              <a:gd name="connsiteY102" fmla="*/ 1371850 h 5429466"/>
              <a:gd name="connsiteX103" fmla="*/ 2305572 w 5428009"/>
              <a:gd name="connsiteY103" fmla="*/ 2036062 h 5429466"/>
              <a:gd name="connsiteX104" fmla="*/ 2688940 w 5428009"/>
              <a:gd name="connsiteY104" fmla="*/ 2700272 h 5429466"/>
              <a:gd name="connsiteX105" fmla="*/ 1922196 w 5428009"/>
              <a:gd name="connsiteY105" fmla="*/ 2700272 h 5429466"/>
              <a:gd name="connsiteX106" fmla="*/ 1155440 w 5428009"/>
              <a:gd name="connsiteY106" fmla="*/ 2700272 h 5429466"/>
              <a:gd name="connsiteX107" fmla="*/ 1538819 w 5428009"/>
              <a:gd name="connsiteY107" fmla="*/ 2036062 h 5429466"/>
              <a:gd name="connsiteX108" fmla="*/ 3530884 w 5428009"/>
              <a:gd name="connsiteY108" fmla="*/ 1357374 h 5429466"/>
              <a:gd name="connsiteX109" fmla="*/ 4297638 w 5428009"/>
              <a:gd name="connsiteY109" fmla="*/ 1357374 h 5429466"/>
              <a:gd name="connsiteX110" fmla="*/ 5062598 w 5428009"/>
              <a:gd name="connsiteY110" fmla="*/ 1357374 h 5429466"/>
              <a:gd name="connsiteX111" fmla="*/ 5063518 w 5428009"/>
              <a:gd name="connsiteY111" fmla="*/ 1358891 h 5429466"/>
              <a:gd name="connsiteX112" fmla="*/ 4681014 w 5428009"/>
              <a:gd name="connsiteY112" fmla="*/ 2021586 h 5429466"/>
              <a:gd name="connsiteX113" fmla="*/ 4297638 w 5428009"/>
              <a:gd name="connsiteY113" fmla="*/ 2685796 h 5429466"/>
              <a:gd name="connsiteX114" fmla="*/ 3914260 w 5428009"/>
              <a:gd name="connsiteY114" fmla="*/ 2021586 h 5429466"/>
              <a:gd name="connsiteX115" fmla="*/ 365413 w 5428009"/>
              <a:gd name="connsiteY115" fmla="*/ 1357373 h 5429466"/>
              <a:gd name="connsiteX116" fmla="*/ 1130372 w 5428009"/>
              <a:gd name="connsiteY116" fmla="*/ 1357373 h 5429466"/>
              <a:gd name="connsiteX117" fmla="*/ 1897126 w 5428009"/>
              <a:gd name="connsiteY117" fmla="*/ 1357373 h 5429466"/>
              <a:gd name="connsiteX118" fmla="*/ 1513749 w 5428009"/>
              <a:gd name="connsiteY118" fmla="*/ 2021585 h 5429466"/>
              <a:gd name="connsiteX119" fmla="*/ 1130372 w 5428009"/>
              <a:gd name="connsiteY119" fmla="*/ 2685796 h 5429466"/>
              <a:gd name="connsiteX120" fmla="*/ 746964 w 5428009"/>
              <a:gd name="connsiteY120" fmla="*/ 2021585 h 5429466"/>
              <a:gd name="connsiteX121" fmla="*/ 364477 w 5428009"/>
              <a:gd name="connsiteY121" fmla="*/ 1358913 h 5429466"/>
              <a:gd name="connsiteX122" fmla="*/ 1947251 w 5428009"/>
              <a:gd name="connsiteY122" fmla="*/ 1357372 h 5429466"/>
              <a:gd name="connsiteX123" fmla="*/ 2714003 w 5428009"/>
              <a:gd name="connsiteY123" fmla="*/ 1357372 h 5429466"/>
              <a:gd name="connsiteX124" fmla="*/ 3480756 w 5428009"/>
              <a:gd name="connsiteY124" fmla="*/ 1357372 h 5429466"/>
              <a:gd name="connsiteX125" fmla="*/ 3097379 w 5428009"/>
              <a:gd name="connsiteY125" fmla="*/ 2021584 h 5429466"/>
              <a:gd name="connsiteX126" fmla="*/ 2714003 w 5428009"/>
              <a:gd name="connsiteY126" fmla="*/ 2685796 h 5429466"/>
              <a:gd name="connsiteX127" fmla="*/ 2330627 w 5428009"/>
              <a:gd name="connsiteY127" fmla="*/ 2021584 h 5429466"/>
              <a:gd name="connsiteX128" fmla="*/ 4082427 w 5428009"/>
              <a:gd name="connsiteY128" fmla="*/ 372861 h 5429466"/>
              <a:gd name="connsiteX129" fmla="*/ 4231838 w 5428009"/>
              <a:gd name="connsiteY129" fmla="*/ 463630 h 5429466"/>
              <a:gd name="connsiteX130" fmla="*/ 4965104 w 5428009"/>
              <a:gd name="connsiteY130" fmla="*/ 1196897 h 5429466"/>
              <a:gd name="connsiteX131" fmla="*/ 5045012 w 5428009"/>
              <a:gd name="connsiteY131" fmla="*/ 1328428 h 5429466"/>
              <a:gd name="connsiteX132" fmla="*/ 4297638 w 5428009"/>
              <a:gd name="connsiteY132" fmla="*/ 1328428 h 5429466"/>
              <a:gd name="connsiteX133" fmla="*/ 3530884 w 5428009"/>
              <a:gd name="connsiteY133" fmla="*/ 1328428 h 5429466"/>
              <a:gd name="connsiteX134" fmla="*/ 3530885 w 5428009"/>
              <a:gd name="connsiteY134" fmla="*/ 1328427 h 5429466"/>
              <a:gd name="connsiteX135" fmla="*/ 3530884 w 5428009"/>
              <a:gd name="connsiteY135" fmla="*/ 1328427 h 5429466"/>
              <a:gd name="connsiteX136" fmla="*/ 3914260 w 5428009"/>
              <a:gd name="connsiteY136" fmla="*/ 664213 h 5429466"/>
              <a:gd name="connsiteX137" fmla="*/ 1345592 w 5428009"/>
              <a:gd name="connsiteY137" fmla="*/ 372855 h 5429466"/>
              <a:gd name="connsiteX138" fmla="*/ 1513763 w 5428009"/>
              <a:gd name="connsiteY138" fmla="*/ 664214 h 5429466"/>
              <a:gd name="connsiteX139" fmla="*/ 1811753 w 5428009"/>
              <a:gd name="connsiteY139" fmla="*/ 1180503 h 5429466"/>
              <a:gd name="connsiteX140" fmla="*/ 1897131 w 5428009"/>
              <a:gd name="connsiteY140" fmla="*/ 1328426 h 5429466"/>
              <a:gd name="connsiteX141" fmla="*/ 1897131 w 5428009"/>
              <a:gd name="connsiteY141" fmla="*/ 1328427 h 5429466"/>
              <a:gd name="connsiteX142" fmla="*/ 1130382 w 5428009"/>
              <a:gd name="connsiteY142" fmla="*/ 1328427 h 5429466"/>
              <a:gd name="connsiteX143" fmla="*/ 382998 w 5428009"/>
              <a:gd name="connsiteY143" fmla="*/ 1328427 h 5429466"/>
              <a:gd name="connsiteX144" fmla="*/ 462904 w 5428009"/>
              <a:gd name="connsiteY144" fmla="*/ 1196897 h 5429466"/>
              <a:gd name="connsiteX145" fmla="*/ 1196170 w 5428009"/>
              <a:gd name="connsiteY145" fmla="*/ 463630 h 5429466"/>
              <a:gd name="connsiteX146" fmla="*/ 2747915 w 5428009"/>
              <a:gd name="connsiteY146" fmla="*/ 853 h 5429466"/>
              <a:gd name="connsiteX147" fmla="*/ 2853705 w 5428009"/>
              <a:gd name="connsiteY147" fmla="*/ 3528 h 5429466"/>
              <a:gd name="connsiteX148" fmla="*/ 4008008 w 5428009"/>
              <a:gd name="connsiteY148" fmla="*/ 327650 h 5429466"/>
              <a:gd name="connsiteX149" fmla="*/ 4057683 w 5428009"/>
              <a:gd name="connsiteY149" fmla="*/ 357828 h 5429466"/>
              <a:gd name="connsiteX150" fmla="*/ 3889197 w 5428009"/>
              <a:gd name="connsiteY150" fmla="*/ 649734 h 5429466"/>
              <a:gd name="connsiteX151" fmla="*/ 3505821 w 5428009"/>
              <a:gd name="connsiteY151" fmla="*/ 1313946 h 5429466"/>
              <a:gd name="connsiteX152" fmla="*/ 3122442 w 5428009"/>
              <a:gd name="connsiteY152" fmla="*/ 649734 h 5429466"/>
              <a:gd name="connsiteX153" fmla="*/ 2680092 w 5428009"/>
              <a:gd name="connsiteY153" fmla="*/ 853 h 5429466"/>
              <a:gd name="connsiteX154" fmla="*/ 2305568 w 5428009"/>
              <a:gd name="connsiteY154" fmla="*/ 649735 h 5429466"/>
              <a:gd name="connsiteX155" fmla="*/ 1922192 w 5428009"/>
              <a:gd name="connsiteY155" fmla="*/ 1313948 h 5429466"/>
              <a:gd name="connsiteX156" fmla="*/ 1538815 w 5428009"/>
              <a:gd name="connsiteY156" fmla="*/ 649735 h 5429466"/>
              <a:gd name="connsiteX157" fmla="*/ 1370328 w 5428009"/>
              <a:gd name="connsiteY157" fmla="*/ 357827 h 5429466"/>
              <a:gd name="connsiteX158" fmla="*/ 1420001 w 5428009"/>
              <a:gd name="connsiteY158" fmla="*/ 327650 h 5429466"/>
              <a:gd name="connsiteX159" fmla="*/ 2574305 w 5428009"/>
              <a:gd name="connsiteY159" fmla="*/ 3528 h 5429466"/>
              <a:gd name="connsiteX160" fmla="*/ 2714005 w 5428009"/>
              <a:gd name="connsiteY160" fmla="*/ 0 h 5429466"/>
              <a:gd name="connsiteX161" fmla="*/ 3097379 w 5428009"/>
              <a:gd name="connsiteY161" fmla="*/ 664211 h 5429466"/>
              <a:gd name="connsiteX162" fmla="*/ 3480756 w 5428009"/>
              <a:gd name="connsiteY162" fmla="*/ 1328425 h 5429466"/>
              <a:gd name="connsiteX163" fmla="*/ 2714005 w 5428009"/>
              <a:gd name="connsiteY163" fmla="*/ 1328425 h 5429466"/>
              <a:gd name="connsiteX164" fmla="*/ 1947261 w 5428009"/>
              <a:gd name="connsiteY164" fmla="*/ 1328425 h 5429466"/>
              <a:gd name="connsiteX165" fmla="*/ 2330627 w 5428009"/>
              <a:gd name="connsiteY165" fmla="*/ 664211 h 54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428009" h="5429466">
                <a:moveTo>
                  <a:pt x="3505821" y="4115546"/>
                </a:moveTo>
                <a:lnTo>
                  <a:pt x="3889197" y="4779729"/>
                </a:lnTo>
                <a:lnTo>
                  <a:pt x="4057683" y="5071635"/>
                </a:lnTo>
                <a:lnTo>
                  <a:pt x="4008008" y="5101812"/>
                </a:lnTo>
                <a:cubicBezTo>
                  <a:pt x="3661815" y="5289876"/>
                  <a:pt x="3270139" y="5404825"/>
                  <a:pt x="2853705" y="5425934"/>
                </a:cubicBezTo>
                <a:lnTo>
                  <a:pt x="2747916" y="5428609"/>
                </a:lnTo>
                <a:lnTo>
                  <a:pt x="3122442" y="4779729"/>
                </a:lnTo>
                <a:close/>
                <a:moveTo>
                  <a:pt x="1922197" y="4115546"/>
                </a:moveTo>
                <a:lnTo>
                  <a:pt x="2305572" y="4779729"/>
                </a:lnTo>
                <a:lnTo>
                  <a:pt x="2680091" y="5428609"/>
                </a:lnTo>
                <a:lnTo>
                  <a:pt x="2574305" y="5425934"/>
                </a:lnTo>
                <a:cubicBezTo>
                  <a:pt x="2157870" y="5404825"/>
                  <a:pt x="1766194" y="5289876"/>
                  <a:pt x="1420001" y="5101812"/>
                </a:cubicBezTo>
                <a:lnTo>
                  <a:pt x="1370333" y="5071639"/>
                </a:lnTo>
                <a:lnTo>
                  <a:pt x="1538821" y="4779729"/>
                </a:lnTo>
                <a:close/>
                <a:moveTo>
                  <a:pt x="3530884" y="4101071"/>
                </a:moveTo>
                <a:lnTo>
                  <a:pt x="4297638" y="4101071"/>
                </a:lnTo>
                <a:lnTo>
                  <a:pt x="5044990" y="4101071"/>
                </a:lnTo>
                <a:lnTo>
                  <a:pt x="4965104" y="4232566"/>
                </a:lnTo>
                <a:cubicBezTo>
                  <a:pt x="4769962" y="4521415"/>
                  <a:pt x="4520688" y="4770690"/>
                  <a:pt x="4231838" y="4965833"/>
                </a:cubicBezTo>
                <a:lnTo>
                  <a:pt x="4082425" y="5056603"/>
                </a:lnTo>
                <a:lnTo>
                  <a:pt x="3914260" y="4765254"/>
                </a:lnTo>
                <a:close/>
                <a:moveTo>
                  <a:pt x="1947259" y="4101071"/>
                </a:moveTo>
                <a:lnTo>
                  <a:pt x="2714005" y="4101071"/>
                </a:lnTo>
                <a:lnTo>
                  <a:pt x="3480756" y="4101071"/>
                </a:lnTo>
                <a:lnTo>
                  <a:pt x="3097379" y="4765254"/>
                </a:lnTo>
                <a:lnTo>
                  <a:pt x="2714005" y="5429466"/>
                </a:lnTo>
                <a:lnTo>
                  <a:pt x="2330627" y="4765254"/>
                </a:lnTo>
                <a:close/>
                <a:moveTo>
                  <a:pt x="383019" y="4101071"/>
                </a:moveTo>
                <a:lnTo>
                  <a:pt x="1130366" y="4101071"/>
                </a:lnTo>
                <a:lnTo>
                  <a:pt x="1897120" y="4101071"/>
                </a:lnTo>
                <a:lnTo>
                  <a:pt x="1513742" y="4765254"/>
                </a:lnTo>
                <a:lnTo>
                  <a:pt x="1345580" y="5056601"/>
                </a:lnTo>
                <a:lnTo>
                  <a:pt x="1196170" y="4965833"/>
                </a:lnTo>
                <a:cubicBezTo>
                  <a:pt x="907321" y="4770690"/>
                  <a:pt x="658047" y="4521415"/>
                  <a:pt x="462904" y="4232566"/>
                </a:cubicBezTo>
                <a:close/>
                <a:moveTo>
                  <a:pt x="4297638" y="2743695"/>
                </a:moveTo>
                <a:lnTo>
                  <a:pt x="4681014" y="3407907"/>
                </a:lnTo>
                <a:lnTo>
                  <a:pt x="5063510" y="4070586"/>
                </a:lnTo>
                <a:lnTo>
                  <a:pt x="5062578" y="4072119"/>
                </a:lnTo>
                <a:lnTo>
                  <a:pt x="4297638" y="4072119"/>
                </a:lnTo>
                <a:lnTo>
                  <a:pt x="3530884" y="4072119"/>
                </a:lnTo>
                <a:lnTo>
                  <a:pt x="3914260" y="3407907"/>
                </a:lnTo>
                <a:close/>
                <a:moveTo>
                  <a:pt x="2714005" y="2743695"/>
                </a:moveTo>
                <a:lnTo>
                  <a:pt x="3097379" y="3407907"/>
                </a:lnTo>
                <a:lnTo>
                  <a:pt x="3480756" y="4072119"/>
                </a:lnTo>
                <a:lnTo>
                  <a:pt x="2714005" y="4072119"/>
                </a:lnTo>
                <a:lnTo>
                  <a:pt x="1947261" y="4072119"/>
                </a:lnTo>
                <a:lnTo>
                  <a:pt x="2330627" y="3407907"/>
                </a:lnTo>
                <a:close/>
                <a:moveTo>
                  <a:pt x="1130375" y="2743695"/>
                </a:moveTo>
                <a:lnTo>
                  <a:pt x="1513757" y="3407907"/>
                </a:lnTo>
                <a:lnTo>
                  <a:pt x="1897131" y="4072119"/>
                </a:lnTo>
                <a:lnTo>
                  <a:pt x="1130375" y="4072119"/>
                </a:lnTo>
                <a:lnTo>
                  <a:pt x="365430" y="4072119"/>
                </a:lnTo>
                <a:lnTo>
                  <a:pt x="364488" y="4070569"/>
                </a:lnTo>
                <a:lnTo>
                  <a:pt x="746971" y="3407907"/>
                </a:lnTo>
                <a:close/>
                <a:moveTo>
                  <a:pt x="4322704" y="2729221"/>
                </a:moveTo>
                <a:lnTo>
                  <a:pt x="5089458" y="2729221"/>
                </a:lnTo>
                <a:lnTo>
                  <a:pt x="5428008" y="2729221"/>
                </a:lnTo>
                <a:lnTo>
                  <a:pt x="5414724" y="2992297"/>
                </a:lnTo>
                <a:cubicBezTo>
                  <a:pt x="5377650" y="3357343"/>
                  <a:pt x="5268253" y="3701007"/>
                  <a:pt x="5101085" y="4008735"/>
                </a:cubicBezTo>
                <a:lnTo>
                  <a:pt x="5080646" y="4042379"/>
                </a:lnTo>
                <a:lnTo>
                  <a:pt x="4706081" y="3393432"/>
                </a:lnTo>
                <a:close/>
                <a:moveTo>
                  <a:pt x="2739066" y="2729221"/>
                </a:moveTo>
                <a:lnTo>
                  <a:pt x="3505821" y="2729221"/>
                </a:lnTo>
                <a:lnTo>
                  <a:pt x="4272575" y="2729221"/>
                </a:lnTo>
                <a:lnTo>
                  <a:pt x="3889197" y="3393432"/>
                </a:lnTo>
                <a:lnTo>
                  <a:pt x="3505821" y="4057644"/>
                </a:lnTo>
                <a:lnTo>
                  <a:pt x="3122442" y="3393432"/>
                </a:lnTo>
                <a:close/>
                <a:moveTo>
                  <a:pt x="1155431" y="2729221"/>
                </a:moveTo>
                <a:lnTo>
                  <a:pt x="1922185" y="2729221"/>
                </a:lnTo>
                <a:lnTo>
                  <a:pt x="2688939" y="2729221"/>
                </a:lnTo>
                <a:lnTo>
                  <a:pt x="2305561" y="3393432"/>
                </a:lnTo>
                <a:lnTo>
                  <a:pt x="1922185" y="4057644"/>
                </a:lnTo>
                <a:lnTo>
                  <a:pt x="1538809" y="3393432"/>
                </a:lnTo>
                <a:close/>
                <a:moveTo>
                  <a:pt x="2" y="2729221"/>
                </a:moveTo>
                <a:lnTo>
                  <a:pt x="338524" y="2729221"/>
                </a:lnTo>
                <a:lnTo>
                  <a:pt x="1105308" y="2729221"/>
                </a:lnTo>
                <a:lnTo>
                  <a:pt x="721900" y="3393432"/>
                </a:lnTo>
                <a:lnTo>
                  <a:pt x="347348" y="4042356"/>
                </a:lnTo>
                <a:lnTo>
                  <a:pt x="326923" y="4008735"/>
                </a:lnTo>
                <a:cubicBezTo>
                  <a:pt x="159757" y="3701007"/>
                  <a:pt x="50359" y="3357343"/>
                  <a:pt x="13286" y="2992297"/>
                </a:cubicBezTo>
                <a:close/>
                <a:moveTo>
                  <a:pt x="347344" y="1387114"/>
                </a:moveTo>
                <a:lnTo>
                  <a:pt x="721911" y="2036064"/>
                </a:lnTo>
                <a:lnTo>
                  <a:pt x="1105316" y="2700272"/>
                </a:lnTo>
                <a:lnTo>
                  <a:pt x="1105314" y="2700272"/>
                </a:lnTo>
                <a:lnTo>
                  <a:pt x="338535" y="2700272"/>
                </a:lnTo>
                <a:lnTo>
                  <a:pt x="338530" y="2700272"/>
                </a:lnTo>
                <a:lnTo>
                  <a:pt x="0" y="2700272"/>
                </a:lnTo>
                <a:lnTo>
                  <a:pt x="13286" y="2437165"/>
                </a:lnTo>
                <a:cubicBezTo>
                  <a:pt x="50359" y="2072120"/>
                  <a:pt x="159757" y="1728455"/>
                  <a:pt x="326923" y="1420728"/>
                </a:cubicBezTo>
                <a:close/>
                <a:moveTo>
                  <a:pt x="5080656" y="1387100"/>
                </a:moveTo>
                <a:lnTo>
                  <a:pt x="5101085" y="1420728"/>
                </a:lnTo>
                <a:cubicBezTo>
                  <a:pt x="5268253" y="1728455"/>
                  <a:pt x="5377650" y="2072120"/>
                  <a:pt x="5414724" y="2437165"/>
                </a:cubicBezTo>
                <a:lnTo>
                  <a:pt x="5428009" y="2700272"/>
                </a:lnTo>
                <a:lnTo>
                  <a:pt x="5089458" y="2700272"/>
                </a:lnTo>
                <a:lnTo>
                  <a:pt x="4322704" y="2700272"/>
                </a:lnTo>
                <a:lnTo>
                  <a:pt x="4706081" y="2036062"/>
                </a:lnTo>
                <a:close/>
                <a:moveTo>
                  <a:pt x="3505821" y="1371852"/>
                </a:moveTo>
                <a:lnTo>
                  <a:pt x="3889197" y="2036064"/>
                </a:lnTo>
                <a:lnTo>
                  <a:pt x="4272575" y="2700272"/>
                </a:lnTo>
                <a:lnTo>
                  <a:pt x="3505821" y="2700272"/>
                </a:lnTo>
                <a:lnTo>
                  <a:pt x="2739066" y="2700272"/>
                </a:lnTo>
                <a:lnTo>
                  <a:pt x="3122442" y="2036064"/>
                </a:lnTo>
                <a:close/>
                <a:moveTo>
                  <a:pt x="1922196" y="1371850"/>
                </a:moveTo>
                <a:lnTo>
                  <a:pt x="2305572" y="2036062"/>
                </a:lnTo>
                <a:lnTo>
                  <a:pt x="2688940" y="2700272"/>
                </a:lnTo>
                <a:lnTo>
                  <a:pt x="1922196" y="2700272"/>
                </a:lnTo>
                <a:lnTo>
                  <a:pt x="1155440" y="2700272"/>
                </a:lnTo>
                <a:lnTo>
                  <a:pt x="1538819" y="2036062"/>
                </a:lnTo>
                <a:close/>
                <a:moveTo>
                  <a:pt x="3530884" y="1357374"/>
                </a:moveTo>
                <a:lnTo>
                  <a:pt x="4297638" y="1357374"/>
                </a:lnTo>
                <a:lnTo>
                  <a:pt x="5062598" y="1357374"/>
                </a:lnTo>
                <a:lnTo>
                  <a:pt x="5063518" y="1358891"/>
                </a:lnTo>
                <a:lnTo>
                  <a:pt x="4681014" y="2021586"/>
                </a:lnTo>
                <a:lnTo>
                  <a:pt x="4297638" y="2685796"/>
                </a:lnTo>
                <a:lnTo>
                  <a:pt x="3914260" y="2021586"/>
                </a:lnTo>
                <a:close/>
                <a:moveTo>
                  <a:pt x="365413" y="1357373"/>
                </a:moveTo>
                <a:lnTo>
                  <a:pt x="1130372" y="1357373"/>
                </a:lnTo>
                <a:lnTo>
                  <a:pt x="1897126" y="1357373"/>
                </a:lnTo>
                <a:lnTo>
                  <a:pt x="1513749" y="2021585"/>
                </a:lnTo>
                <a:lnTo>
                  <a:pt x="1130372" y="2685796"/>
                </a:lnTo>
                <a:lnTo>
                  <a:pt x="746964" y="2021585"/>
                </a:lnTo>
                <a:lnTo>
                  <a:pt x="364477" y="1358913"/>
                </a:lnTo>
                <a:close/>
                <a:moveTo>
                  <a:pt x="1947251" y="1357372"/>
                </a:moveTo>
                <a:lnTo>
                  <a:pt x="2714003" y="1357372"/>
                </a:lnTo>
                <a:lnTo>
                  <a:pt x="3480756" y="1357372"/>
                </a:lnTo>
                <a:lnTo>
                  <a:pt x="3097379" y="2021584"/>
                </a:lnTo>
                <a:lnTo>
                  <a:pt x="2714003" y="2685796"/>
                </a:lnTo>
                <a:lnTo>
                  <a:pt x="2330627" y="2021584"/>
                </a:lnTo>
                <a:close/>
                <a:moveTo>
                  <a:pt x="4082427" y="372861"/>
                </a:moveTo>
                <a:lnTo>
                  <a:pt x="4231838" y="463630"/>
                </a:lnTo>
                <a:cubicBezTo>
                  <a:pt x="4520688" y="658774"/>
                  <a:pt x="4769962" y="908047"/>
                  <a:pt x="4965104" y="1196897"/>
                </a:cubicBezTo>
                <a:lnTo>
                  <a:pt x="5045012" y="1328428"/>
                </a:lnTo>
                <a:lnTo>
                  <a:pt x="4297638" y="1328428"/>
                </a:lnTo>
                <a:lnTo>
                  <a:pt x="3530884" y="1328428"/>
                </a:lnTo>
                <a:lnTo>
                  <a:pt x="3530885" y="1328427"/>
                </a:lnTo>
                <a:lnTo>
                  <a:pt x="3530884" y="1328427"/>
                </a:lnTo>
                <a:lnTo>
                  <a:pt x="3914260" y="664213"/>
                </a:lnTo>
                <a:close/>
                <a:moveTo>
                  <a:pt x="1345592" y="372855"/>
                </a:moveTo>
                <a:lnTo>
                  <a:pt x="1513763" y="664214"/>
                </a:lnTo>
                <a:lnTo>
                  <a:pt x="1811753" y="1180503"/>
                </a:lnTo>
                <a:lnTo>
                  <a:pt x="1897131" y="1328426"/>
                </a:lnTo>
                <a:lnTo>
                  <a:pt x="1897131" y="1328427"/>
                </a:lnTo>
                <a:lnTo>
                  <a:pt x="1130382" y="1328427"/>
                </a:lnTo>
                <a:lnTo>
                  <a:pt x="382998" y="1328427"/>
                </a:lnTo>
                <a:lnTo>
                  <a:pt x="462904" y="1196897"/>
                </a:lnTo>
                <a:cubicBezTo>
                  <a:pt x="658047" y="908047"/>
                  <a:pt x="907321" y="658774"/>
                  <a:pt x="1196170" y="463630"/>
                </a:cubicBezTo>
                <a:close/>
                <a:moveTo>
                  <a:pt x="2747915" y="853"/>
                </a:moveTo>
                <a:lnTo>
                  <a:pt x="2853705" y="3528"/>
                </a:lnTo>
                <a:cubicBezTo>
                  <a:pt x="3270139" y="24638"/>
                  <a:pt x="3661815" y="139586"/>
                  <a:pt x="4008008" y="327650"/>
                </a:cubicBezTo>
                <a:lnTo>
                  <a:pt x="4057683" y="357828"/>
                </a:lnTo>
                <a:lnTo>
                  <a:pt x="3889197" y="649734"/>
                </a:lnTo>
                <a:lnTo>
                  <a:pt x="3505821" y="1313946"/>
                </a:lnTo>
                <a:lnTo>
                  <a:pt x="3122442" y="649734"/>
                </a:lnTo>
                <a:close/>
                <a:moveTo>
                  <a:pt x="2680092" y="853"/>
                </a:moveTo>
                <a:lnTo>
                  <a:pt x="2305568" y="649735"/>
                </a:lnTo>
                <a:lnTo>
                  <a:pt x="1922192" y="1313948"/>
                </a:lnTo>
                <a:lnTo>
                  <a:pt x="1538815" y="649735"/>
                </a:lnTo>
                <a:lnTo>
                  <a:pt x="1370328" y="357827"/>
                </a:lnTo>
                <a:lnTo>
                  <a:pt x="1420001" y="327650"/>
                </a:lnTo>
                <a:cubicBezTo>
                  <a:pt x="1766194" y="139586"/>
                  <a:pt x="2157870" y="24638"/>
                  <a:pt x="2574305" y="3528"/>
                </a:cubicBezTo>
                <a:close/>
                <a:moveTo>
                  <a:pt x="2714005" y="0"/>
                </a:moveTo>
                <a:lnTo>
                  <a:pt x="3097379" y="664211"/>
                </a:lnTo>
                <a:lnTo>
                  <a:pt x="3480756" y="1328425"/>
                </a:lnTo>
                <a:lnTo>
                  <a:pt x="2714005" y="1328425"/>
                </a:lnTo>
                <a:lnTo>
                  <a:pt x="1947261" y="1328425"/>
                </a:lnTo>
                <a:lnTo>
                  <a:pt x="2330627" y="664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EAC6-DB8F-4AA8-9920-C6428C8A585E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ACE988-294C-4014-B27E-C1502C401A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58" y="641869"/>
            <a:ext cx="5591650" cy="5574260"/>
          </a:xfrm>
          <a:custGeom>
            <a:avLst/>
            <a:gdLst>
              <a:gd name="connsiteX0" fmla="*/ 3606599 w 5591650"/>
              <a:gd name="connsiteY0" fmla="*/ 4228888 h 5574260"/>
              <a:gd name="connsiteX1" fmla="*/ 3999152 w 5591650"/>
              <a:gd name="connsiteY1" fmla="*/ 4908970 h 5574260"/>
              <a:gd name="connsiteX2" fmla="*/ 4173641 w 5591650"/>
              <a:gd name="connsiteY2" fmla="*/ 5211276 h 5574260"/>
              <a:gd name="connsiteX3" fmla="*/ 3545003 w 5591650"/>
              <a:gd name="connsiteY3" fmla="*/ 5574260 h 5574260"/>
              <a:gd name="connsiteX4" fmla="*/ 2830046 w 5591650"/>
              <a:gd name="connsiteY4" fmla="*/ 5574260 h 5574260"/>
              <a:gd name="connsiteX5" fmla="*/ 3214042 w 5591650"/>
              <a:gd name="connsiteY5" fmla="*/ 4908970 h 5574260"/>
              <a:gd name="connsiteX6" fmla="*/ 1985063 w 5591650"/>
              <a:gd name="connsiteY6" fmla="*/ 4228888 h 5574260"/>
              <a:gd name="connsiteX7" fmla="*/ 2377615 w 5591650"/>
              <a:gd name="connsiteY7" fmla="*/ 4908970 h 5574260"/>
              <a:gd name="connsiteX8" fmla="*/ 2761614 w 5591650"/>
              <a:gd name="connsiteY8" fmla="*/ 5574260 h 5574260"/>
              <a:gd name="connsiteX9" fmla="*/ 2046648 w 5591650"/>
              <a:gd name="connsiteY9" fmla="*/ 5574260 h 5574260"/>
              <a:gd name="connsiteX10" fmla="*/ 1418019 w 5591650"/>
              <a:gd name="connsiteY10" fmla="*/ 5211281 h 5574260"/>
              <a:gd name="connsiteX11" fmla="*/ 1592509 w 5591650"/>
              <a:gd name="connsiteY11" fmla="*/ 4908970 h 5574260"/>
              <a:gd name="connsiteX12" fmla="*/ 3632262 w 5591650"/>
              <a:gd name="connsiteY12" fmla="*/ 4214067 h 5574260"/>
              <a:gd name="connsiteX13" fmla="*/ 4417370 w 5591650"/>
              <a:gd name="connsiteY13" fmla="*/ 4214067 h 5574260"/>
              <a:gd name="connsiteX14" fmla="*/ 5195282 w 5591650"/>
              <a:gd name="connsiteY14" fmla="*/ 4214067 h 5574260"/>
              <a:gd name="connsiteX15" fmla="*/ 4842473 w 5591650"/>
              <a:gd name="connsiteY15" fmla="*/ 4825083 h 5574260"/>
              <a:gd name="connsiteX16" fmla="*/ 4199306 w 5591650"/>
              <a:gd name="connsiteY16" fmla="*/ 5196457 h 5574260"/>
              <a:gd name="connsiteX17" fmla="*/ 4024816 w 5591650"/>
              <a:gd name="connsiteY17" fmla="*/ 4894149 h 5574260"/>
              <a:gd name="connsiteX18" fmla="*/ 2010723 w 5591650"/>
              <a:gd name="connsiteY18" fmla="*/ 4214067 h 5574260"/>
              <a:gd name="connsiteX19" fmla="*/ 2795827 w 5591650"/>
              <a:gd name="connsiteY19" fmla="*/ 4214067 h 5574260"/>
              <a:gd name="connsiteX20" fmla="*/ 3580934 w 5591650"/>
              <a:gd name="connsiteY20" fmla="*/ 4214067 h 5574260"/>
              <a:gd name="connsiteX21" fmla="*/ 3188381 w 5591650"/>
              <a:gd name="connsiteY21" fmla="*/ 4894149 h 5574260"/>
              <a:gd name="connsiteX22" fmla="*/ 2795828 w 5591650"/>
              <a:gd name="connsiteY22" fmla="*/ 5574260 h 5574260"/>
              <a:gd name="connsiteX23" fmla="*/ 2795827 w 5591650"/>
              <a:gd name="connsiteY23" fmla="*/ 5574260 h 5574260"/>
              <a:gd name="connsiteX24" fmla="*/ 2403277 w 5591650"/>
              <a:gd name="connsiteY24" fmla="*/ 4894149 h 5574260"/>
              <a:gd name="connsiteX25" fmla="*/ 396369 w 5591650"/>
              <a:gd name="connsiteY25" fmla="*/ 4214067 h 5574260"/>
              <a:gd name="connsiteX26" fmla="*/ 1174278 w 5591650"/>
              <a:gd name="connsiteY26" fmla="*/ 4214067 h 5574260"/>
              <a:gd name="connsiteX27" fmla="*/ 1959388 w 5591650"/>
              <a:gd name="connsiteY27" fmla="*/ 4214067 h 5574260"/>
              <a:gd name="connsiteX28" fmla="*/ 1566834 w 5591650"/>
              <a:gd name="connsiteY28" fmla="*/ 4894149 h 5574260"/>
              <a:gd name="connsiteX29" fmla="*/ 1392345 w 5591650"/>
              <a:gd name="connsiteY29" fmla="*/ 5196456 h 5574260"/>
              <a:gd name="connsiteX30" fmla="*/ 749178 w 5591650"/>
              <a:gd name="connsiteY30" fmla="*/ 4825083 h 5574260"/>
              <a:gd name="connsiteX31" fmla="*/ 4417370 w 5591650"/>
              <a:gd name="connsiteY31" fmla="*/ 2824198 h 5574260"/>
              <a:gd name="connsiteX32" fmla="*/ 4809925 w 5591650"/>
              <a:gd name="connsiteY32" fmla="*/ 3504309 h 5574260"/>
              <a:gd name="connsiteX33" fmla="*/ 5202482 w 5591650"/>
              <a:gd name="connsiteY33" fmla="*/ 4184421 h 5574260"/>
              <a:gd name="connsiteX34" fmla="*/ 4417370 w 5591650"/>
              <a:gd name="connsiteY34" fmla="*/ 4184421 h 5574260"/>
              <a:gd name="connsiteX35" fmla="*/ 3632262 w 5591650"/>
              <a:gd name="connsiteY35" fmla="*/ 4184421 h 5574260"/>
              <a:gd name="connsiteX36" fmla="*/ 4024816 w 5591650"/>
              <a:gd name="connsiteY36" fmla="*/ 3504309 h 5574260"/>
              <a:gd name="connsiteX37" fmla="*/ 2795827 w 5591650"/>
              <a:gd name="connsiteY37" fmla="*/ 2824198 h 5574260"/>
              <a:gd name="connsiteX38" fmla="*/ 3188381 w 5591650"/>
              <a:gd name="connsiteY38" fmla="*/ 3504309 h 5574260"/>
              <a:gd name="connsiteX39" fmla="*/ 3580934 w 5591650"/>
              <a:gd name="connsiteY39" fmla="*/ 4184421 h 5574260"/>
              <a:gd name="connsiteX40" fmla="*/ 2795827 w 5591650"/>
              <a:gd name="connsiteY40" fmla="*/ 4184421 h 5574260"/>
              <a:gd name="connsiteX41" fmla="*/ 2010727 w 5591650"/>
              <a:gd name="connsiteY41" fmla="*/ 4184421 h 5574260"/>
              <a:gd name="connsiteX42" fmla="*/ 2403281 w 5591650"/>
              <a:gd name="connsiteY42" fmla="*/ 3504309 h 5574260"/>
              <a:gd name="connsiteX43" fmla="*/ 1174287 w 5591650"/>
              <a:gd name="connsiteY43" fmla="*/ 2824198 h 5574260"/>
              <a:gd name="connsiteX44" fmla="*/ 1566842 w 5591650"/>
              <a:gd name="connsiteY44" fmla="*/ 3504309 h 5574260"/>
              <a:gd name="connsiteX45" fmla="*/ 1959395 w 5591650"/>
              <a:gd name="connsiteY45" fmla="*/ 4184421 h 5574260"/>
              <a:gd name="connsiteX46" fmla="*/ 1174287 w 5591650"/>
              <a:gd name="connsiteY46" fmla="*/ 4184421 h 5574260"/>
              <a:gd name="connsiteX47" fmla="*/ 389148 w 5591650"/>
              <a:gd name="connsiteY47" fmla="*/ 4184421 h 5574260"/>
              <a:gd name="connsiteX48" fmla="*/ 781703 w 5591650"/>
              <a:gd name="connsiteY48" fmla="*/ 3504309 h 5574260"/>
              <a:gd name="connsiteX49" fmla="*/ 4443037 w 5591650"/>
              <a:gd name="connsiteY49" fmla="*/ 2809377 h 5574260"/>
              <a:gd name="connsiteX50" fmla="*/ 5228145 w 5591650"/>
              <a:gd name="connsiteY50" fmla="*/ 2809377 h 5574260"/>
              <a:gd name="connsiteX51" fmla="*/ 5591650 w 5591650"/>
              <a:gd name="connsiteY51" fmla="*/ 2809377 h 5574260"/>
              <a:gd name="connsiteX52" fmla="*/ 5591650 w 5591650"/>
              <a:gd name="connsiteY52" fmla="*/ 3527613 h 5574260"/>
              <a:gd name="connsiteX53" fmla="*/ 5224552 w 5591650"/>
              <a:gd name="connsiteY53" fmla="*/ 4163375 h 5574260"/>
              <a:gd name="connsiteX54" fmla="*/ 4835592 w 5591650"/>
              <a:gd name="connsiteY54" fmla="*/ 3489488 h 5574260"/>
              <a:gd name="connsiteX55" fmla="*/ 2821490 w 5591650"/>
              <a:gd name="connsiteY55" fmla="*/ 2809377 h 5574260"/>
              <a:gd name="connsiteX56" fmla="*/ 3606599 w 5591650"/>
              <a:gd name="connsiteY56" fmla="*/ 2809377 h 5574260"/>
              <a:gd name="connsiteX57" fmla="*/ 4391708 w 5591650"/>
              <a:gd name="connsiteY57" fmla="*/ 2809377 h 5574260"/>
              <a:gd name="connsiteX58" fmla="*/ 3999152 w 5591650"/>
              <a:gd name="connsiteY58" fmla="*/ 3489488 h 5574260"/>
              <a:gd name="connsiteX59" fmla="*/ 3606599 w 5591650"/>
              <a:gd name="connsiteY59" fmla="*/ 4169600 h 5574260"/>
              <a:gd name="connsiteX60" fmla="*/ 3214042 w 5591650"/>
              <a:gd name="connsiteY60" fmla="*/ 3489488 h 5574260"/>
              <a:gd name="connsiteX61" fmla="*/ 1199944 w 5591650"/>
              <a:gd name="connsiteY61" fmla="*/ 2809377 h 5574260"/>
              <a:gd name="connsiteX62" fmla="*/ 1985054 w 5591650"/>
              <a:gd name="connsiteY62" fmla="*/ 2809377 h 5574260"/>
              <a:gd name="connsiteX63" fmla="*/ 2770162 w 5591650"/>
              <a:gd name="connsiteY63" fmla="*/ 2809377 h 5574260"/>
              <a:gd name="connsiteX64" fmla="*/ 2377608 w 5591650"/>
              <a:gd name="connsiteY64" fmla="*/ 3489488 h 5574260"/>
              <a:gd name="connsiteX65" fmla="*/ 1985054 w 5591650"/>
              <a:gd name="connsiteY65" fmla="*/ 4169600 h 5574260"/>
              <a:gd name="connsiteX66" fmla="*/ 1592499 w 5591650"/>
              <a:gd name="connsiteY66" fmla="*/ 3489488 h 5574260"/>
              <a:gd name="connsiteX67" fmla="*/ 0 w 5591650"/>
              <a:gd name="connsiteY67" fmla="*/ 2809377 h 5574260"/>
              <a:gd name="connsiteX68" fmla="*/ 363482 w 5591650"/>
              <a:gd name="connsiteY68" fmla="*/ 2809377 h 5574260"/>
              <a:gd name="connsiteX69" fmla="*/ 1148618 w 5591650"/>
              <a:gd name="connsiteY69" fmla="*/ 2809377 h 5574260"/>
              <a:gd name="connsiteX70" fmla="*/ 756034 w 5591650"/>
              <a:gd name="connsiteY70" fmla="*/ 3489488 h 5574260"/>
              <a:gd name="connsiteX71" fmla="*/ 367087 w 5591650"/>
              <a:gd name="connsiteY71" fmla="*/ 4163355 h 5574260"/>
              <a:gd name="connsiteX72" fmla="*/ 0 w 5591650"/>
              <a:gd name="connsiteY72" fmla="*/ 3527613 h 5574260"/>
              <a:gd name="connsiteX73" fmla="*/ 3606599 w 5591650"/>
              <a:gd name="connsiteY73" fmla="*/ 1419516 h 5574260"/>
              <a:gd name="connsiteX74" fmla="*/ 3999152 w 5591650"/>
              <a:gd name="connsiteY74" fmla="*/ 2099628 h 5574260"/>
              <a:gd name="connsiteX75" fmla="*/ 4391708 w 5591650"/>
              <a:gd name="connsiteY75" fmla="*/ 2779735 h 5574260"/>
              <a:gd name="connsiteX76" fmla="*/ 3606599 w 5591650"/>
              <a:gd name="connsiteY76" fmla="*/ 2779735 h 5574260"/>
              <a:gd name="connsiteX77" fmla="*/ 2821490 w 5591650"/>
              <a:gd name="connsiteY77" fmla="*/ 2779735 h 5574260"/>
              <a:gd name="connsiteX78" fmla="*/ 3214042 w 5591650"/>
              <a:gd name="connsiteY78" fmla="*/ 2099628 h 5574260"/>
              <a:gd name="connsiteX79" fmla="*/ 363487 w 5591650"/>
              <a:gd name="connsiteY79" fmla="*/ 1419516 h 5574260"/>
              <a:gd name="connsiteX80" fmla="*/ 363487 w 5591650"/>
              <a:gd name="connsiteY80" fmla="*/ 1419516 h 5574260"/>
              <a:gd name="connsiteX81" fmla="*/ 756043 w 5591650"/>
              <a:gd name="connsiteY81" fmla="*/ 2099628 h 5574260"/>
              <a:gd name="connsiteX82" fmla="*/ 1148626 w 5591650"/>
              <a:gd name="connsiteY82" fmla="*/ 2779735 h 5574260"/>
              <a:gd name="connsiteX83" fmla="*/ 1148622 w 5591650"/>
              <a:gd name="connsiteY83" fmla="*/ 2779735 h 5574260"/>
              <a:gd name="connsiteX84" fmla="*/ 363487 w 5591650"/>
              <a:gd name="connsiteY84" fmla="*/ 2779735 h 5574260"/>
              <a:gd name="connsiteX85" fmla="*/ 0 w 5591650"/>
              <a:gd name="connsiteY85" fmla="*/ 2779735 h 5574260"/>
              <a:gd name="connsiteX86" fmla="*/ 0 w 5591650"/>
              <a:gd name="connsiteY86" fmla="*/ 2049268 h 5574260"/>
              <a:gd name="connsiteX87" fmla="*/ 5228145 w 5591650"/>
              <a:gd name="connsiteY87" fmla="*/ 1419515 h 5574260"/>
              <a:gd name="connsiteX88" fmla="*/ 5591650 w 5591650"/>
              <a:gd name="connsiteY88" fmla="*/ 2049248 h 5574260"/>
              <a:gd name="connsiteX89" fmla="*/ 5591650 w 5591650"/>
              <a:gd name="connsiteY89" fmla="*/ 2779735 h 5574260"/>
              <a:gd name="connsiteX90" fmla="*/ 5228145 w 5591650"/>
              <a:gd name="connsiteY90" fmla="*/ 2779735 h 5574260"/>
              <a:gd name="connsiteX91" fmla="*/ 4443037 w 5591650"/>
              <a:gd name="connsiteY91" fmla="*/ 2779735 h 5574260"/>
              <a:gd name="connsiteX92" fmla="*/ 4835592 w 5591650"/>
              <a:gd name="connsiteY92" fmla="*/ 2099626 h 5574260"/>
              <a:gd name="connsiteX93" fmla="*/ 1985060 w 5591650"/>
              <a:gd name="connsiteY93" fmla="*/ 1419514 h 5574260"/>
              <a:gd name="connsiteX94" fmla="*/ 2377615 w 5591650"/>
              <a:gd name="connsiteY94" fmla="*/ 2099626 h 5574260"/>
              <a:gd name="connsiteX95" fmla="*/ 2770169 w 5591650"/>
              <a:gd name="connsiteY95" fmla="*/ 2779735 h 5574260"/>
              <a:gd name="connsiteX96" fmla="*/ 1985060 w 5591650"/>
              <a:gd name="connsiteY96" fmla="*/ 2779735 h 5574260"/>
              <a:gd name="connsiteX97" fmla="*/ 1199951 w 5591650"/>
              <a:gd name="connsiteY97" fmla="*/ 2779735 h 5574260"/>
              <a:gd name="connsiteX98" fmla="*/ 1592508 w 5591650"/>
              <a:gd name="connsiteY98" fmla="*/ 2099626 h 5574260"/>
              <a:gd name="connsiteX99" fmla="*/ 3632262 w 5591650"/>
              <a:gd name="connsiteY99" fmla="*/ 1404691 h 5574260"/>
              <a:gd name="connsiteX100" fmla="*/ 4417370 w 5591650"/>
              <a:gd name="connsiteY100" fmla="*/ 1404691 h 5574260"/>
              <a:gd name="connsiteX101" fmla="*/ 5202482 w 5591650"/>
              <a:gd name="connsiteY101" fmla="*/ 1404691 h 5574260"/>
              <a:gd name="connsiteX102" fmla="*/ 4809925 w 5591650"/>
              <a:gd name="connsiteY102" fmla="*/ 2084803 h 5574260"/>
              <a:gd name="connsiteX103" fmla="*/ 4417370 w 5591650"/>
              <a:gd name="connsiteY103" fmla="*/ 2764913 h 5574260"/>
              <a:gd name="connsiteX104" fmla="*/ 4024816 w 5591650"/>
              <a:gd name="connsiteY104" fmla="*/ 2084803 h 5574260"/>
              <a:gd name="connsiteX105" fmla="*/ 389144 w 5591650"/>
              <a:gd name="connsiteY105" fmla="*/ 1404690 h 5574260"/>
              <a:gd name="connsiteX106" fmla="*/ 1174282 w 5591650"/>
              <a:gd name="connsiteY106" fmla="*/ 1404690 h 5574260"/>
              <a:gd name="connsiteX107" fmla="*/ 1959392 w 5591650"/>
              <a:gd name="connsiteY107" fmla="*/ 1404690 h 5574260"/>
              <a:gd name="connsiteX108" fmla="*/ 1566838 w 5591650"/>
              <a:gd name="connsiteY108" fmla="*/ 2084802 h 5574260"/>
              <a:gd name="connsiteX109" fmla="*/ 1174282 w 5591650"/>
              <a:gd name="connsiteY109" fmla="*/ 2764913 h 5574260"/>
              <a:gd name="connsiteX110" fmla="*/ 781699 w 5591650"/>
              <a:gd name="connsiteY110" fmla="*/ 2084802 h 5574260"/>
              <a:gd name="connsiteX111" fmla="*/ 2010719 w 5591650"/>
              <a:gd name="connsiteY111" fmla="*/ 1404689 h 5574260"/>
              <a:gd name="connsiteX112" fmla="*/ 2795826 w 5591650"/>
              <a:gd name="connsiteY112" fmla="*/ 1404689 h 5574260"/>
              <a:gd name="connsiteX113" fmla="*/ 3580934 w 5591650"/>
              <a:gd name="connsiteY113" fmla="*/ 1404689 h 5574260"/>
              <a:gd name="connsiteX114" fmla="*/ 3188380 w 5591650"/>
              <a:gd name="connsiteY114" fmla="*/ 2084801 h 5574260"/>
              <a:gd name="connsiteX115" fmla="*/ 2795826 w 5591650"/>
              <a:gd name="connsiteY115" fmla="*/ 2764913 h 5574260"/>
              <a:gd name="connsiteX116" fmla="*/ 2403272 w 5591650"/>
              <a:gd name="connsiteY116" fmla="*/ 2084801 h 5574260"/>
              <a:gd name="connsiteX117" fmla="*/ 4213251 w 5591650"/>
              <a:gd name="connsiteY117" fmla="*/ 368468 h 5574260"/>
              <a:gd name="connsiteX118" fmla="*/ 4825559 w 5591650"/>
              <a:gd name="connsiteY118" fmla="*/ 722024 h 5574260"/>
              <a:gd name="connsiteX119" fmla="*/ 5202482 w 5591650"/>
              <a:gd name="connsiteY119" fmla="*/ 1375051 h 5574260"/>
              <a:gd name="connsiteX120" fmla="*/ 5202481 w 5591650"/>
              <a:gd name="connsiteY120" fmla="*/ 1375051 h 5574260"/>
              <a:gd name="connsiteX121" fmla="*/ 5202482 w 5591650"/>
              <a:gd name="connsiteY121" fmla="*/ 1375052 h 5574260"/>
              <a:gd name="connsiteX122" fmla="*/ 4417370 w 5591650"/>
              <a:gd name="connsiteY122" fmla="*/ 1375052 h 5574260"/>
              <a:gd name="connsiteX123" fmla="*/ 3632262 w 5591650"/>
              <a:gd name="connsiteY123" fmla="*/ 1375052 h 5574260"/>
              <a:gd name="connsiteX124" fmla="*/ 3632263 w 5591650"/>
              <a:gd name="connsiteY124" fmla="*/ 1375051 h 5574260"/>
              <a:gd name="connsiteX125" fmla="*/ 3632262 w 5591650"/>
              <a:gd name="connsiteY125" fmla="*/ 1375051 h 5574260"/>
              <a:gd name="connsiteX126" fmla="*/ 4024816 w 5591650"/>
              <a:gd name="connsiteY126" fmla="*/ 694937 h 5574260"/>
              <a:gd name="connsiteX127" fmla="*/ 1378408 w 5591650"/>
              <a:gd name="connsiteY127" fmla="*/ 368463 h 5574260"/>
              <a:gd name="connsiteX128" fmla="*/ 1566846 w 5591650"/>
              <a:gd name="connsiteY128" fmla="*/ 694938 h 5574260"/>
              <a:gd name="connsiteX129" fmla="*/ 1959399 w 5591650"/>
              <a:gd name="connsiteY129" fmla="*/ 1375052 h 5574260"/>
              <a:gd name="connsiteX130" fmla="*/ 1174293 w 5591650"/>
              <a:gd name="connsiteY130" fmla="*/ 1375052 h 5574260"/>
              <a:gd name="connsiteX131" fmla="*/ 389155 w 5591650"/>
              <a:gd name="connsiteY131" fmla="*/ 1375052 h 5574260"/>
              <a:gd name="connsiteX132" fmla="*/ 389155 w 5591650"/>
              <a:gd name="connsiteY132" fmla="*/ 1375051 h 5574260"/>
              <a:gd name="connsiteX133" fmla="*/ 389151 w 5591650"/>
              <a:gd name="connsiteY133" fmla="*/ 1375051 h 5574260"/>
              <a:gd name="connsiteX134" fmla="*/ 766063 w 5591650"/>
              <a:gd name="connsiteY134" fmla="*/ 722041 h 5574260"/>
              <a:gd name="connsiteX135" fmla="*/ 2795827 w 5591650"/>
              <a:gd name="connsiteY135" fmla="*/ 14825 h 5574260"/>
              <a:gd name="connsiteX136" fmla="*/ 3188381 w 5591650"/>
              <a:gd name="connsiteY136" fmla="*/ 694936 h 5574260"/>
              <a:gd name="connsiteX137" fmla="*/ 3580934 w 5591650"/>
              <a:gd name="connsiteY137" fmla="*/ 1375049 h 5574260"/>
              <a:gd name="connsiteX138" fmla="*/ 2795827 w 5591650"/>
              <a:gd name="connsiteY138" fmla="*/ 1375049 h 5574260"/>
              <a:gd name="connsiteX139" fmla="*/ 2010727 w 5591650"/>
              <a:gd name="connsiteY139" fmla="*/ 1375049 h 5574260"/>
              <a:gd name="connsiteX140" fmla="*/ 2403281 w 5591650"/>
              <a:gd name="connsiteY140" fmla="*/ 694936 h 5574260"/>
              <a:gd name="connsiteX141" fmla="*/ 2016533 w 5591650"/>
              <a:gd name="connsiteY141" fmla="*/ 1 h 5574260"/>
              <a:gd name="connsiteX142" fmla="*/ 2770167 w 5591650"/>
              <a:gd name="connsiteY142" fmla="*/ 1 h 5574260"/>
              <a:gd name="connsiteX143" fmla="*/ 2377610 w 5591650"/>
              <a:gd name="connsiteY143" fmla="*/ 680113 h 5574260"/>
              <a:gd name="connsiteX144" fmla="*/ 1985058 w 5591650"/>
              <a:gd name="connsiteY144" fmla="*/ 1360225 h 5574260"/>
              <a:gd name="connsiteX145" fmla="*/ 1592504 w 5591650"/>
              <a:gd name="connsiteY145" fmla="*/ 680113 h 5574260"/>
              <a:gd name="connsiteX146" fmla="*/ 1404070 w 5591650"/>
              <a:gd name="connsiteY146" fmla="*/ 353646 h 5574260"/>
              <a:gd name="connsiteX147" fmla="*/ 2821490 w 5591650"/>
              <a:gd name="connsiteY147" fmla="*/ 0 h 5574260"/>
              <a:gd name="connsiteX148" fmla="*/ 3575117 w 5591650"/>
              <a:gd name="connsiteY148" fmla="*/ 0 h 5574260"/>
              <a:gd name="connsiteX149" fmla="*/ 4187585 w 5591650"/>
              <a:gd name="connsiteY149" fmla="*/ 353648 h 5574260"/>
              <a:gd name="connsiteX150" fmla="*/ 3999152 w 5591650"/>
              <a:gd name="connsiteY150" fmla="*/ 680111 h 5574260"/>
              <a:gd name="connsiteX151" fmla="*/ 3606599 w 5591650"/>
              <a:gd name="connsiteY151" fmla="*/ 1360224 h 5574260"/>
              <a:gd name="connsiteX152" fmla="*/ 3214042 w 5591650"/>
              <a:gd name="connsiteY152" fmla="*/ 680111 h 557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591650" h="5574260">
                <a:moveTo>
                  <a:pt x="3606599" y="4228888"/>
                </a:moveTo>
                <a:lnTo>
                  <a:pt x="3999152" y="4908970"/>
                </a:lnTo>
                <a:lnTo>
                  <a:pt x="4173641" y="5211276"/>
                </a:lnTo>
                <a:lnTo>
                  <a:pt x="3545003" y="5574260"/>
                </a:lnTo>
                <a:lnTo>
                  <a:pt x="2830046" y="5574260"/>
                </a:lnTo>
                <a:lnTo>
                  <a:pt x="3214042" y="4908970"/>
                </a:lnTo>
                <a:close/>
                <a:moveTo>
                  <a:pt x="1985063" y="4228888"/>
                </a:moveTo>
                <a:lnTo>
                  <a:pt x="2377615" y="4908970"/>
                </a:lnTo>
                <a:lnTo>
                  <a:pt x="2761614" y="5574260"/>
                </a:lnTo>
                <a:lnTo>
                  <a:pt x="2046648" y="5574260"/>
                </a:lnTo>
                <a:lnTo>
                  <a:pt x="1418019" y="5211281"/>
                </a:lnTo>
                <a:lnTo>
                  <a:pt x="1592509" y="4908970"/>
                </a:lnTo>
                <a:close/>
                <a:moveTo>
                  <a:pt x="3632262" y="4214067"/>
                </a:moveTo>
                <a:lnTo>
                  <a:pt x="4417370" y="4214067"/>
                </a:lnTo>
                <a:lnTo>
                  <a:pt x="5195282" y="4214067"/>
                </a:lnTo>
                <a:lnTo>
                  <a:pt x="4842473" y="4825083"/>
                </a:lnTo>
                <a:lnTo>
                  <a:pt x="4199306" y="5196457"/>
                </a:lnTo>
                <a:lnTo>
                  <a:pt x="4024816" y="4894149"/>
                </a:lnTo>
                <a:close/>
                <a:moveTo>
                  <a:pt x="2010723" y="4214067"/>
                </a:moveTo>
                <a:lnTo>
                  <a:pt x="2795827" y="4214067"/>
                </a:lnTo>
                <a:lnTo>
                  <a:pt x="3580934" y="4214067"/>
                </a:lnTo>
                <a:lnTo>
                  <a:pt x="3188381" y="4894149"/>
                </a:lnTo>
                <a:lnTo>
                  <a:pt x="2795828" y="5574260"/>
                </a:lnTo>
                <a:lnTo>
                  <a:pt x="2795827" y="5574260"/>
                </a:lnTo>
                <a:lnTo>
                  <a:pt x="2403277" y="4894149"/>
                </a:lnTo>
                <a:close/>
                <a:moveTo>
                  <a:pt x="396369" y="4214067"/>
                </a:moveTo>
                <a:lnTo>
                  <a:pt x="1174278" y="4214067"/>
                </a:lnTo>
                <a:lnTo>
                  <a:pt x="1959388" y="4214067"/>
                </a:lnTo>
                <a:lnTo>
                  <a:pt x="1566834" y="4894149"/>
                </a:lnTo>
                <a:lnTo>
                  <a:pt x="1392345" y="5196456"/>
                </a:lnTo>
                <a:lnTo>
                  <a:pt x="749178" y="4825083"/>
                </a:lnTo>
                <a:close/>
                <a:moveTo>
                  <a:pt x="4417370" y="2824198"/>
                </a:moveTo>
                <a:lnTo>
                  <a:pt x="4809925" y="3504309"/>
                </a:lnTo>
                <a:lnTo>
                  <a:pt x="5202482" y="4184421"/>
                </a:lnTo>
                <a:lnTo>
                  <a:pt x="4417370" y="4184421"/>
                </a:lnTo>
                <a:lnTo>
                  <a:pt x="3632262" y="4184421"/>
                </a:lnTo>
                <a:lnTo>
                  <a:pt x="4024816" y="3504309"/>
                </a:lnTo>
                <a:close/>
                <a:moveTo>
                  <a:pt x="2795827" y="2824198"/>
                </a:moveTo>
                <a:lnTo>
                  <a:pt x="3188381" y="3504309"/>
                </a:lnTo>
                <a:lnTo>
                  <a:pt x="3580934" y="4184421"/>
                </a:lnTo>
                <a:lnTo>
                  <a:pt x="2795827" y="4184421"/>
                </a:lnTo>
                <a:lnTo>
                  <a:pt x="2010727" y="4184421"/>
                </a:lnTo>
                <a:lnTo>
                  <a:pt x="2403281" y="3504309"/>
                </a:lnTo>
                <a:close/>
                <a:moveTo>
                  <a:pt x="1174287" y="2824198"/>
                </a:moveTo>
                <a:lnTo>
                  <a:pt x="1566842" y="3504309"/>
                </a:lnTo>
                <a:lnTo>
                  <a:pt x="1959395" y="4184421"/>
                </a:lnTo>
                <a:lnTo>
                  <a:pt x="1174287" y="4184421"/>
                </a:lnTo>
                <a:lnTo>
                  <a:pt x="389148" y="4184421"/>
                </a:lnTo>
                <a:lnTo>
                  <a:pt x="781703" y="3504309"/>
                </a:lnTo>
                <a:close/>
                <a:moveTo>
                  <a:pt x="4443037" y="2809377"/>
                </a:moveTo>
                <a:lnTo>
                  <a:pt x="5228145" y="2809377"/>
                </a:lnTo>
                <a:lnTo>
                  <a:pt x="5591650" y="2809377"/>
                </a:lnTo>
                <a:lnTo>
                  <a:pt x="5591650" y="3527613"/>
                </a:lnTo>
                <a:lnTo>
                  <a:pt x="5224552" y="4163375"/>
                </a:lnTo>
                <a:lnTo>
                  <a:pt x="4835592" y="3489488"/>
                </a:lnTo>
                <a:close/>
                <a:moveTo>
                  <a:pt x="2821490" y="2809377"/>
                </a:moveTo>
                <a:lnTo>
                  <a:pt x="3606599" y="2809377"/>
                </a:lnTo>
                <a:lnTo>
                  <a:pt x="4391708" y="2809377"/>
                </a:lnTo>
                <a:lnTo>
                  <a:pt x="3999152" y="3489488"/>
                </a:lnTo>
                <a:lnTo>
                  <a:pt x="3606599" y="4169600"/>
                </a:lnTo>
                <a:lnTo>
                  <a:pt x="3214042" y="3489488"/>
                </a:lnTo>
                <a:close/>
                <a:moveTo>
                  <a:pt x="1199944" y="2809377"/>
                </a:moveTo>
                <a:lnTo>
                  <a:pt x="1985054" y="2809377"/>
                </a:lnTo>
                <a:lnTo>
                  <a:pt x="2770162" y="2809377"/>
                </a:lnTo>
                <a:lnTo>
                  <a:pt x="2377608" y="3489488"/>
                </a:lnTo>
                <a:lnTo>
                  <a:pt x="1985054" y="4169600"/>
                </a:lnTo>
                <a:lnTo>
                  <a:pt x="1592499" y="3489488"/>
                </a:lnTo>
                <a:close/>
                <a:moveTo>
                  <a:pt x="0" y="2809377"/>
                </a:moveTo>
                <a:lnTo>
                  <a:pt x="363482" y="2809377"/>
                </a:lnTo>
                <a:lnTo>
                  <a:pt x="1148618" y="2809377"/>
                </a:lnTo>
                <a:lnTo>
                  <a:pt x="756034" y="3489488"/>
                </a:lnTo>
                <a:lnTo>
                  <a:pt x="367087" y="4163355"/>
                </a:lnTo>
                <a:lnTo>
                  <a:pt x="0" y="3527613"/>
                </a:lnTo>
                <a:close/>
                <a:moveTo>
                  <a:pt x="3606599" y="1419516"/>
                </a:moveTo>
                <a:lnTo>
                  <a:pt x="3999152" y="2099628"/>
                </a:lnTo>
                <a:lnTo>
                  <a:pt x="4391708" y="2779735"/>
                </a:lnTo>
                <a:lnTo>
                  <a:pt x="3606599" y="2779735"/>
                </a:lnTo>
                <a:lnTo>
                  <a:pt x="2821490" y="2779735"/>
                </a:lnTo>
                <a:lnTo>
                  <a:pt x="3214042" y="2099628"/>
                </a:lnTo>
                <a:close/>
                <a:moveTo>
                  <a:pt x="363487" y="1419516"/>
                </a:moveTo>
                <a:lnTo>
                  <a:pt x="363487" y="1419516"/>
                </a:lnTo>
                <a:lnTo>
                  <a:pt x="756043" y="2099628"/>
                </a:lnTo>
                <a:lnTo>
                  <a:pt x="1148626" y="2779735"/>
                </a:lnTo>
                <a:lnTo>
                  <a:pt x="1148622" y="2779735"/>
                </a:lnTo>
                <a:lnTo>
                  <a:pt x="363487" y="2779735"/>
                </a:lnTo>
                <a:lnTo>
                  <a:pt x="0" y="2779735"/>
                </a:lnTo>
                <a:lnTo>
                  <a:pt x="0" y="2049268"/>
                </a:lnTo>
                <a:close/>
                <a:moveTo>
                  <a:pt x="5228145" y="1419515"/>
                </a:moveTo>
                <a:lnTo>
                  <a:pt x="5591650" y="2049248"/>
                </a:lnTo>
                <a:lnTo>
                  <a:pt x="5591650" y="2779735"/>
                </a:lnTo>
                <a:lnTo>
                  <a:pt x="5228145" y="2779735"/>
                </a:lnTo>
                <a:lnTo>
                  <a:pt x="4443037" y="2779735"/>
                </a:lnTo>
                <a:lnTo>
                  <a:pt x="4835592" y="2099626"/>
                </a:lnTo>
                <a:close/>
                <a:moveTo>
                  <a:pt x="1985060" y="1419514"/>
                </a:moveTo>
                <a:lnTo>
                  <a:pt x="2377615" y="2099626"/>
                </a:lnTo>
                <a:lnTo>
                  <a:pt x="2770169" y="2779735"/>
                </a:lnTo>
                <a:lnTo>
                  <a:pt x="1985060" y="2779735"/>
                </a:lnTo>
                <a:lnTo>
                  <a:pt x="1199951" y="2779735"/>
                </a:lnTo>
                <a:lnTo>
                  <a:pt x="1592508" y="2099626"/>
                </a:lnTo>
                <a:close/>
                <a:moveTo>
                  <a:pt x="3632262" y="1404691"/>
                </a:moveTo>
                <a:lnTo>
                  <a:pt x="4417370" y="1404691"/>
                </a:lnTo>
                <a:lnTo>
                  <a:pt x="5202482" y="1404691"/>
                </a:lnTo>
                <a:lnTo>
                  <a:pt x="4809925" y="2084803"/>
                </a:lnTo>
                <a:lnTo>
                  <a:pt x="4417370" y="2764913"/>
                </a:lnTo>
                <a:lnTo>
                  <a:pt x="4024816" y="2084803"/>
                </a:lnTo>
                <a:close/>
                <a:moveTo>
                  <a:pt x="389144" y="1404690"/>
                </a:moveTo>
                <a:lnTo>
                  <a:pt x="1174282" y="1404690"/>
                </a:lnTo>
                <a:lnTo>
                  <a:pt x="1959392" y="1404690"/>
                </a:lnTo>
                <a:lnTo>
                  <a:pt x="1566838" y="2084802"/>
                </a:lnTo>
                <a:lnTo>
                  <a:pt x="1174282" y="2764913"/>
                </a:lnTo>
                <a:lnTo>
                  <a:pt x="781699" y="2084802"/>
                </a:lnTo>
                <a:close/>
                <a:moveTo>
                  <a:pt x="2010719" y="1404689"/>
                </a:moveTo>
                <a:lnTo>
                  <a:pt x="2795826" y="1404689"/>
                </a:lnTo>
                <a:lnTo>
                  <a:pt x="3580934" y="1404689"/>
                </a:lnTo>
                <a:lnTo>
                  <a:pt x="3188380" y="2084801"/>
                </a:lnTo>
                <a:lnTo>
                  <a:pt x="2795826" y="2764913"/>
                </a:lnTo>
                <a:lnTo>
                  <a:pt x="2403272" y="2084801"/>
                </a:lnTo>
                <a:close/>
                <a:moveTo>
                  <a:pt x="4213251" y="368468"/>
                </a:moveTo>
                <a:lnTo>
                  <a:pt x="4825559" y="722024"/>
                </a:lnTo>
                <a:lnTo>
                  <a:pt x="5202482" y="1375051"/>
                </a:lnTo>
                <a:lnTo>
                  <a:pt x="5202481" y="1375051"/>
                </a:lnTo>
                <a:lnTo>
                  <a:pt x="5202482" y="1375052"/>
                </a:lnTo>
                <a:lnTo>
                  <a:pt x="4417370" y="1375052"/>
                </a:lnTo>
                <a:lnTo>
                  <a:pt x="3632262" y="1375052"/>
                </a:lnTo>
                <a:lnTo>
                  <a:pt x="3632263" y="1375051"/>
                </a:lnTo>
                <a:lnTo>
                  <a:pt x="3632262" y="1375051"/>
                </a:lnTo>
                <a:lnTo>
                  <a:pt x="4024816" y="694937"/>
                </a:lnTo>
                <a:close/>
                <a:moveTo>
                  <a:pt x="1378408" y="368463"/>
                </a:moveTo>
                <a:lnTo>
                  <a:pt x="1566846" y="694938"/>
                </a:lnTo>
                <a:lnTo>
                  <a:pt x="1959399" y="1375052"/>
                </a:lnTo>
                <a:lnTo>
                  <a:pt x="1174293" y="1375052"/>
                </a:lnTo>
                <a:lnTo>
                  <a:pt x="389155" y="1375052"/>
                </a:lnTo>
                <a:lnTo>
                  <a:pt x="389155" y="1375051"/>
                </a:lnTo>
                <a:lnTo>
                  <a:pt x="389151" y="1375051"/>
                </a:lnTo>
                <a:lnTo>
                  <a:pt x="766063" y="722041"/>
                </a:lnTo>
                <a:close/>
                <a:moveTo>
                  <a:pt x="2795827" y="14825"/>
                </a:moveTo>
                <a:lnTo>
                  <a:pt x="3188381" y="694936"/>
                </a:lnTo>
                <a:lnTo>
                  <a:pt x="3580934" y="1375049"/>
                </a:lnTo>
                <a:lnTo>
                  <a:pt x="2795827" y="1375049"/>
                </a:lnTo>
                <a:lnTo>
                  <a:pt x="2010727" y="1375049"/>
                </a:lnTo>
                <a:lnTo>
                  <a:pt x="2403281" y="694936"/>
                </a:lnTo>
                <a:close/>
                <a:moveTo>
                  <a:pt x="2016533" y="1"/>
                </a:moveTo>
                <a:lnTo>
                  <a:pt x="2770167" y="1"/>
                </a:lnTo>
                <a:lnTo>
                  <a:pt x="2377610" y="680113"/>
                </a:lnTo>
                <a:lnTo>
                  <a:pt x="1985058" y="1360225"/>
                </a:lnTo>
                <a:lnTo>
                  <a:pt x="1592504" y="680113"/>
                </a:lnTo>
                <a:lnTo>
                  <a:pt x="1404070" y="353646"/>
                </a:lnTo>
                <a:close/>
                <a:moveTo>
                  <a:pt x="2821490" y="0"/>
                </a:moveTo>
                <a:lnTo>
                  <a:pt x="3575117" y="0"/>
                </a:lnTo>
                <a:lnTo>
                  <a:pt x="4187585" y="353648"/>
                </a:lnTo>
                <a:lnTo>
                  <a:pt x="3999152" y="680111"/>
                </a:lnTo>
                <a:lnTo>
                  <a:pt x="3606599" y="1360224"/>
                </a:lnTo>
                <a:lnTo>
                  <a:pt x="3214042" y="680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FAC0-622E-467C-8142-F7B5F13D2284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0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F5E171-ACD7-409D-B911-EE77208333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525476"/>
            <a:ext cx="5043769" cy="5807050"/>
          </a:xfrm>
          <a:custGeom>
            <a:avLst/>
            <a:gdLst>
              <a:gd name="connsiteX0" fmla="*/ 2535247 w 5043769"/>
              <a:gd name="connsiteY0" fmla="*/ 4390034 h 5807050"/>
              <a:gd name="connsiteX1" fmla="*/ 3149002 w 5043769"/>
              <a:gd name="connsiteY1" fmla="*/ 4744287 h 5807050"/>
              <a:gd name="connsiteX2" fmla="*/ 3762757 w 5043769"/>
              <a:gd name="connsiteY2" fmla="*/ 5098542 h 5807050"/>
              <a:gd name="connsiteX3" fmla="*/ 3149002 w 5043769"/>
              <a:gd name="connsiteY3" fmla="*/ 5452796 h 5807050"/>
              <a:gd name="connsiteX4" fmla="*/ 2535247 w 5043769"/>
              <a:gd name="connsiteY4" fmla="*/ 5807050 h 5807050"/>
              <a:gd name="connsiteX5" fmla="*/ 2535247 w 5043769"/>
              <a:gd name="connsiteY5" fmla="*/ 5098542 h 5807050"/>
              <a:gd name="connsiteX6" fmla="*/ 2508495 w 5043769"/>
              <a:gd name="connsiteY6" fmla="*/ 4390034 h 5807050"/>
              <a:gd name="connsiteX7" fmla="*/ 2508495 w 5043769"/>
              <a:gd name="connsiteY7" fmla="*/ 5098542 h 5807050"/>
              <a:gd name="connsiteX8" fmla="*/ 2508495 w 5043769"/>
              <a:gd name="connsiteY8" fmla="*/ 5807050 h 5807050"/>
              <a:gd name="connsiteX9" fmla="*/ 1894741 w 5043769"/>
              <a:gd name="connsiteY9" fmla="*/ 5452796 h 5807050"/>
              <a:gd name="connsiteX10" fmla="*/ 1280987 w 5043769"/>
              <a:gd name="connsiteY10" fmla="*/ 5098542 h 5807050"/>
              <a:gd name="connsiteX11" fmla="*/ 1894741 w 5043769"/>
              <a:gd name="connsiteY11" fmla="*/ 4744287 h 5807050"/>
              <a:gd name="connsiteX12" fmla="*/ 3802883 w 5043769"/>
              <a:gd name="connsiteY12" fmla="*/ 3658367 h 5807050"/>
              <a:gd name="connsiteX13" fmla="*/ 4416639 w 5043769"/>
              <a:gd name="connsiteY13" fmla="*/ 4012621 h 5807050"/>
              <a:gd name="connsiteX14" fmla="*/ 5030394 w 5043769"/>
              <a:gd name="connsiteY14" fmla="*/ 4366874 h 5807050"/>
              <a:gd name="connsiteX15" fmla="*/ 4416639 w 5043769"/>
              <a:gd name="connsiteY15" fmla="*/ 4721128 h 5807050"/>
              <a:gd name="connsiteX16" fmla="*/ 3802883 w 5043769"/>
              <a:gd name="connsiteY16" fmla="*/ 5075383 h 5807050"/>
              <a:gd name="connsiteX17" fmla="*/ 3802883 w 5043769"/>
              <a:gd name="connsiteY17" fmla="*/ 4366874 h 5807050"/>
              <a:gd name="connsiteX18" fmla="*/ 3776132 w 5043769"/>
              <a:gd name="connsiteY18" fmla="*/ 3658367 h 5807050"/>
              <a:gd name="connsiteX19" fmla="*/ 3776132 w 5043769"/>
              <a:gd name="connsiteY19" fmla="*/ 4366874 h 5807050"/>
              <a:gd name="connsiteX20" fmla="*/ 3776132 w 5043769"/>
              <a:gd name="connsiteY20" fmla="*/ 5075383 h 5807050"/>
              <a:gd name="connsiteX21" fmla="*/ 3162376 w 5043769"/>
              <a:gd name="connsiteY21" fmla="*/ 4721128 h 5807050"/>
              <a:gd name="connsiteX22" fmla="*/ 2548621 w 5043769"/>
              <a:gd name="connsiteY22" fmla="*/ 4366874 h 5807050"/>
              <a:gd name="connsiteX23" fmla="*/ 3162376 w 5043769"/>
              <a:gd name="connsiteY23" fmla="*/ 4012621 h 5807050"/>
              <a:gd name="connsiteX24" fmla="*/ 1267613 w 5043769"/>
              <a:gd name="connsiteY24" fmla="*/ 3658367 h 5807050"/>
              <a:gd name="connsiteX25" fmla="*/ 1881365 w 5043769"/>
              <a:gd name="connsiteY25" fmla="*/ 4012621 h 5807050"/>
              <a:gd name="connsiteX26" fmla="*/ 2495119 w 5043769"/>
              <a:gd name="connsiteY26" fmla="*/ 4366874 h 5807050"/>
              <a:gd name="connsiteX27" fmla="*/ 1881365 w 5043769"/>
              <a:gd name="connsiteY27" fmla="*/ 4721128 h 5807050"/>
              <a:gd name="connsiteX28" fmla="*/ 1267613 w 5043769"/>
              <a:gd name="connsiteY28" fmla="*/ 5075383 h 5807050"/>
              <a:gd name="connsiteX29" fmla="*/ 1267613 w 5043769"/>
              <a:gd name="connsiteY29" fmla="*/ 4366874 h 5807050"/>
              <a:gd name="connsiteX30" fmla="*/ 1240859 w 5043769"/>
              <a:gd name="connsiteY30" fmla="*/ 3658367 h 5807050"/>
              <a:gd name="connsiteX31" fmla="*/ 1240859 w 5043769"/>
              <a:gd name="connsiteY31" fmla="*/ 4366874 h 5807050"/>
              <a:gd name="connsiteX32" fmla="*/ 1240859 w 5043769"/>
              <a:gd name="connsiteY32" fmla="*/ 5075383 h 5807050"/>
              <a:gd name="connsiteX33" fmla="*/ 627130 w 5043769"/>
              <a:gd name="connsiteY33" fmla="*/ 4721128 h 5807050"/>
              <a:gd name="connsiteX34" fmla="*/ 13376 w 5043769"/>
              <a:gd name="connsiteY34" fmla="*/ 4366874 h 5807050"/>
              <a:gd name="connsiteX35" fmla="*/ 627130 w 5043769"/>
              <a:gd name="connsiteY35" fmla="*/ 4012621 h 5807050"/>
              <a:gd name="connsiteX36" fmla="*/ 5043769 w 5043769"/>
              <a:gd name="connsiteY36" fmla="*/ 2926699 h 5807050"/>
              <a:gd name="connsiteX37" fmla="*/ 5043769 w 5043769"/>
              <a:gd name="connsiteY37" fmla="*/ 3635206 h 5807050"/>
              <a:gd name="connsiteX38" fmla="*/ 5043769 w 5043769"/>
              <a:gd name="connsiteY38" fmla="*/ 4343715 h 5807050"/>
              <a:gd name="connsiteX39" fmla="*/ 4430014 w 5043769"/>
              <a:gd name="connsiteY39" fmla="*/ 3989459 h 5807050"/>
              <a:gd name="connsiteX40" fmla="*/ 3816258 w 5043769"/>
              <a:gd name="connsiteY40" fmla="*/ 3635206 h 5807050"/>
              <a:gd name="connsiteX41" fmla="*/ 4430014 w 5043769"/>
              <a:gd name="connsiteY41" fmla="*/ 3280952 h 5807050"/>
              <a:gd name="connsiteX42" fmla="*/ 2535247 w 5043769"/>
              <a:gd name="connsiteY42" fmla="*/ 2926699 h 5807050"/>
              <a:gd name="connsiteX43" fmla="*/ 3149002 w 5043769"/>
              <a:gd name="connsiteY43" fmla="*/ 3280952 h 5807050"/>
              <a:gd name="connsiteX44" fmla="*/ 3762758 w 5043769"/>
              <a:gd name="connsiteY44" fmla="*/ 3635206 h 5807050"/>
              <a:gd name="connsiteX45" fmla="*/ 3149002 w 5043769"/>
              <a:gd name="connsiteY45" fmla="*/ 3989459 h 5807050"/>
              <a:gd name="connsiteX46" fmla="*/ 2535247 w 5043769"/>
              <a:gd name="connsiteY46" fmla="*/ 4343715 h 5807050"/>
              <a:gd name="connsiteX47" fmla="*/ 2535247 w 5043769"/>
              <a:gd name="connsiteY47" fmla="*/ 3635206 h 5807050"/>
              <a:gd name="connsiteX48" fmla="*/ 2508495 w 5043769"/>
              <a:gd name="connsiteY48" fmla="*/ 2926699 h 5807050"/>
              <a:gd name="connsiteX49" fmla="*/ 2508494 w 5043769"/>
              <a:gd name="connsiteY49" fmla="*/ 3635206 h 5807050"/>
              <a:gd name="connsiteX50" fmla="*/ 2508494 w 5043769"/>
              <a:gd name="connsiteY50" fmla="*/ 4343715 h 5807050"/>
              <a:gd name="connsiteX51" fmla="*/ 1894740 w 5043769"/>
              <a:gd name="connsiteY51" fmla="*/ 3989459 h 5807050"/>
              <a:gd name="connsiteX52" fmla="*/ 1280986 w 5043769"/>
              <a:gd name="connsiteY52" fmla="*/ 3635206 h 5807050"/>
              <a:gd name="connsiteX53" fmla="*/ 1894740 w 5043769"/>
              <a:gd name="connsiteY53" fmla="*/ 3280952 h 5807050"/>
              <a:gd name="connsiteX54" fmla="*/ 1 w 5043769"/>
              <a:gd name="connsiteY54" fmla="*/ 2926699 h 5807050"/>
              <a:gd name="connsiteX55" fmla="*/ 613757 w 5043769"/>
              <a:gd name="connsiteY55" fmla="*/ 3280952 h 5807050"/>
              <a:gd name="connsiteX56" fmla="*/ 1227485 w 5043769"/>
              <a:gd name="connsiteY56" fmla="*/ 3635206 h 5807050"/>
              <a:gd name="connsiteX57" fmla="*/ 613757 w 5043769"/>
              <a:gd name="connsiteY57" fmla="*/ 3989459 h 5807050"/>
              <a:gd name="connsiteX58" fmla="*/ 1 w 5043769"/>
              <a:gd name="connsiteY58" fmla="*/ 4343715 h 5807050"/>
              <a:gd name="connsiteX59" fmla="*/ 1 w 5043769"/>
              <a:gd name="connsiteY59" fmla="*/ 3635206 h 5807050"/>
              <a:gd name="connsiteX60" fmla="*/ 3802883 w 5043769"/>
              <a:gd name="connsiteY60" fmla="*/ 2195005 h 5807050"/>
              <a:gd name="connsiteX61" fmla="*/ 4416638 w 5043769"/>
              <a:gd name="connsiteY61" fmla="*/ 2549258 h 5807050"/>
              <a:gd name="connsiteX62" fmla="*/ 5030393 w 5043769"/>
              <a:gd name="connsiteY62" fmla="*/ 2903539 h 5807050"/>
              <a:gd name="connsiteX63" fmla="*/ 4416638 w 5043769"/>
              <a:gd name="connsiteY63" fmla="*/ 3257792 h 5807050"/>
              <a:gd name="connsiteX64" fmla="*/ 3802883 w 5043769"/>
              <a:gd name="connsiteY64" fmla="*/ 3612046 h 5807050"/>
              <a:gd name="connsiteX65" fmla="*/ 3802883 w 5043769"/>
              <a:gd name="connsiteY65" fmla="*/ 2903539 h 5807050"/>
              <a:gd name="connsiteX66" fmla="*/ 1267611 w 5043769"/>
              <a:gd name="connsiteY66" fmla="*/ 2195005 h 5807050"/>
              <a:gd name="connsiteX67" fmla="*/ 1881365 w 5043769"/>
              <a:gd name="connsiteY67" fmla="*/ 2549258 h 5807050"/>
              <a:gd name="connsiteX68" fmla="*/ 2495119 w 5043769"/>
              <a:gd name="connsiteY68" fmla="*/ 2903539 h 5807050"/>
              <a:gd name="connsiteX69" fmla="*/ 1881365 w 5043769"/>
              <a:gd name="connsiteY69" fmla="*/ 3257792 h 5807050"/>
              <a:gd name="connsiteX70" fmla="*/ 1267611 w 5043769"/>
              <a:gd name="connsiteY70" fmla="*/ 3612046 h 5807050"/>
              <a:gd name="connsiteX71" fmla="*/ 1267611 w 5043769"/>
              <a:gd name="connsiteY71" fmla="*/ 2903539 h 5807050"/>
              <a:gd name="connsiteX72" fmla="*/ 1240860 w 5043769"/>
              <a:gd name="connsiteY72" fmla="*/ 2195005 h 5807050"/>
              <a:gd name="connsiteX73" fmla="*/ 1240860 w 5043769"/>
              <a:gd name="connsiteY73" fmla="*/ 2903539 h 5807050"/>
              <a:gd name="connsiteX74" fmla="*/ 1240860 w 5043769"/>
              <a:gd name="connsiteY74" fmla="*/ 3612046 h 5807050"/>
              <a:gd name="connsiteX75" fmla="*/ 627131 w 5043769"/>
              <a:gd name="connsiteY75" fmla="*/ 3257792 h 5807050"/>
              <a:gd name="connsiteX76" fmla="*/ 13376 w 5043769"/>
              <a:gd name="connsiteY76" fmla="*/ 2903539 h 5807050"/>
              <a:gd name="connsiteX77" fmla="*/ 627131 w 5043769"/>
              <a:gd name="connsiteY77" fmla="*/ 2549258 h 5807050"/>
              <a:gd name="connsiteX78" fmla="*/ 3776132 w 5043769"/>
              <a:gd name="connsiteY78" fmla="*/ 2195004 h 5807050"/>
              <a:gd name="connsiteX79" fmla="*/ 3776132 w 5043769"/>
              <a:gd name="connsiteY79" fmla="*/ 2903539 h 5807050"/>
              <a:gd name="connsiteX80" fmla="*/ 3776132 w 5043769"/>
              <a:gd name="connsiteY80" fmla="*/ 3612046 h 5807050"/>
              <a:gd name="connsiteX81" fmla="*/ 3162378 w 5043769"/>
              <a:gd name="connsiteY81" fmla="*/ 3257792 h 5807050"/>
              <a:gd name="connsiteX82" fmla="*/ 2548622 w 5043769"/>
              <a:gd name="connsiteY82" fmla="*/ 2903539 h 5807050"/>
              <a:gd name="connsiteX83" fmla="*/ 3162378 w 5043769"/>
              <a:gd name="connsiteY83" fmla="*/ 2549258 h 5807050"/>
              <a:gd name="connsiteX84" fmla="*/ 2535247 w 5043769"/>
              <a:gd name="connsiteY84" fmla="*/ 1463339 h 5807050"/>
              <a:gd name="connsiteX85" fmla="*/ 3149002 w 5043769"/>
              <a:gd name="connsiteY85" fmla="*/ 1817592 h 5807050"/>
              <a:gd name="connsiteX86" fmla="*/ 3762757 w 5043769"/>
              <a:gd name="connsiteY86" fmla="*/ 2171846 h 5807050"/>
              <a:gd name="connsiteX87" fmla="*/ 3149002 w 5043769"/>
              <a:gd name="connsiteY87" fmla="*/ 2526098 h 5807050"/>
              <a:gd name="connsiteX88" fmla="*/ 2535247 w 5043769"/>
              <a:gd name="connsiteY88" fmla="*/ 2880377 h 5807050"/>
              <a:gd name="connsiteX89" fmla="*/ 2535247 w 5043769"/>
              <a:gd name="connsiteY89" fmla="*/ 2171846 h 5807050"/>
              <a:gd name="connsiteX90" fmla="*/ 5043768 w 5043769"/>
              <a:gd name="connsiteY90" fmla="*/ 1463338 h 5807050"/>
              <a:gd name="connsiteX91" fmla="*/ 5043768 w 5043769"/>
              <a:gd name="connsiteY91" fmla="*/ 2171844 h 5807050"/>
              <a:gd name="connsiteX92" fmla="*/ 5043768 w 5043769"/>
              <a:gd name="connsiteY92" fmla="*/ 2880377 h 5807050"/>
              <a:gd name="connsiteX93" fmla="*/ 4430014 w 5043769"/>
              <a:gd name="connsiteY93" fmla="*/ 2526098 h 5807050"/>
              <a:gd name="connsiteX94" fmla="*/ 3816258 w 5043769"/>
              <a:gd name="connsiteY94" fmla="*/ 2171844 h 5807050"/>
              <a:gd name="connsiteX95" fmla="*/ 4430014 w 5043769"/>
              <a:gd name="connsiteY95" fmla="*/ 1817591 h 5807050"/>
              <a:gd name="connsiteX96" fmla="*/ 2508494 w 5043769"/>
              <a:gd name="connsiteY96" fmla="*/ 1463338 h 5807050"/>
              <a:gd name="connsiteX97" fmla="*/ 2508494 w 5043769"/>
              <a:gd name="connsiteY97" fmla="*/ 2171844 h 5807050"/>
              <a:gd name="connsiteX98" fmla="*/ 2508494 w 5043769"/>
              <a:gd name="connsiteY98" fmla="*/ 2880377 h 5807050"/>
              <a:gd name="connsiteX99" fmla="*/ 1894740 w 5043769"/>
              <a:gd name="connsiteY99" fmla="*/ 2526098 h 5807050"/>
              <a:gd name="connsiteX100" fmla="*/ 1280986 w 5043769"/>
              <a:gd name="connsiteY100" fmla="*/ 2171844 h 5807050"/>
              <a:gd name="connsiteX101" fmla="*/ 1894740 w 5043769"/>
              <a:gd name="connsiteY101" fmla="*/ 1817591 h 5807050"/>
              <a:gd name="connsiteX102" fmla="*/ 0 w 5043769"/>
              <a:gd name="connsiteY102" fmla="*/ 1463338 h 5807050"/>
              <a:gd name="connsiteX103" fmla="*/ 613755 w 5043769"/>
              <a:gd name="connsiteY103" fmla="*/ 1817591 h 5807050"/>
              <a:gd name="connsiteX104" fmla="*/ 1227483 w 5043769"/>
              <a:gd name="connsiteY104" fmla="*/ 2171844 h 5807050"/>
              <a:gd name="connsiteX105" fmla="*/ 613755 w 5043769"/>
              <a:gd name="connsiteY105" fmla="*/ 2526098 h 5807050"/>
              <a:gd name="connsiteX106" fmla="*/ 0 w 5043769"/>
              <a:gd name="connsiteY106" fmla="*/ 2880377 h 5807050"/>
              <a:gd name="connsiteX107" fmla="*/ 0 w 5043769"/>
              <a:gd name="connsiteY107" fmla="*/ 2171844 h 5807050"/>
              <a:gd name="connsiteX108" fmla="*/ 3802883 w 5043769"/>
              <a:gd name="connsiteY108" fmla="*/ 731670 h 5807050"/>
              <a:gd name="connsiteX109" fmla="*/ 4416639 w 5043769"/>
              <a:gd name="connsiteY109" fmla="*/ 1085923 h 5807050"/>
              <a:gd name="connsiteX110" fmla="*/ 5030394 w 5043769"/>
              <a:gd name="connsiteY110" fmla="*/ 1440176 h 5807050"/>
              <a:gd name="connsiteX111" fmla="*/ 4416639 w 5043769"/>
              <a:gd name="connsiteY111" fmla="*/ 1794430 h 5807050"/>
              <a:gd name="connsiteX112" fmla="*/ 3802883 w 5043769"/>
              <a:gd name="connsiteY112" fmla="*/ 2148686 h 5807050"/>
              <a:gd name="connsiteX113" fmla="*/ 3802883 w 5043769"/>
              <a:gd name="connsiteY113" fmla="*/ 1440176 h 5807050"/>
              <a:gd name="connsiteX114" fmla="*/ 1267612 w 5043769"/>
              <a:gd name="connsiteY114" fmla="*/ 731670 h 5807050"/>
              <a:gd name="connsiteX115" fmla="*/ 1267613 w 5043769"/>
              <a:gd name="connsiteY115" fmla="*/ 731670 h 5807050"/>
              <a:gd name="connsiteX116" fmla="*/ 1268306 w 5043769"/>
              <a:gd name="connsiteY116" fmla="*/ 732070 h 5807050"/>
              <a:gd name="connsiteX117" fmla="*/ 1881366 w 5043769"/>
              <a:gd name="connsiteY117" fmla="*/ 1085924 h 5807050"/>
              <a:gd name="connsiteX118" fmla="*/ 2495120 w 5043769"/>
              <a:gd name="connsiteY118" fmla="*/ 1440177 h 5807050"/>
              <a:gd name="connsiteX119" fmla="*/ 2495119 w 5043769"/>
              <a:gd name="connsiteY119" fmla="*/ 1440177 h 5807050"/>
              <a:gd name="connsiteX120" fmla="*/ 2495120 w 5043769"/>
              <a:gd name="connsiteY120" fmla="*/ 1440178 h 5807050"/>
              <a:gd name="connsiteX121" fmla="*/ 1881366 w 5043769"/>
              <a:gd name="connsiteY121" fmla="*/ 1794430 h 5807050"/>
              <a:gd name="connsiteX122" fmla="*/ 1267613 w 5043769"/>
              <a:gd name="connsiteY122" fmla="*/ 2148685 h 5807050"/>
              <a:gd name="connsiteX123" fmla="*/ 1267613 w 5043769"/>
              <a:gd name="connsiteY123" fmla="*/ 2148684 h 5807050"/>
              <a:gd name="connsiteX124" fmla="*/ 1267612 w 5043769"/>
              <a:gd name="connsiteY124" fmla="*/ 2148685 h 5807050"/>
              <a:gd name="connsiteX125" fmla="*/ 1267612 w 5043769"/>
              <a:gd name="connsiteY125" fmla="*/ 1440177 h 5807050"/>
              <a:gd name="connsiteX126" fmla="*/ 3776132 w 5043769"/>
              <a:gd name="connsiteY126" fmla="*/ 731668 h 5807050"/>
              <a:gd name="connsiteX127" fmla="*/ 3776132 w 5043769"/>
              <a:gd name="connsiteY127" fmla="*/ 1440175 h 5807050"/>
              <a:gd name="connsiteX128" fmla="*/ 3776132 w 5043769"/>
              <a:gd name="connsiteY128" fmla="*/ 2148684 h 5807050"/>
              <a:gd name="connsiteX129" fmla="*/ 3162378 w 5043769"/>
              <a:gd name="connsiteY129" fmla="*/ 1794430 h 5807050"/>
              <a:gd name="connsiteX130" fmla="*/ 2548621 w 5043769"/>
              <a:gd name="connsiteY130" fmla="*/ 1440175 h 5807050"/>
              <a:gd name="connsiteX131" fmla="*/ 3162378 w 5043769"/>
              <a:gd name="connsiteY131" fmla="*/ 1085922 h 5807050"/>
              <a:gd name="connsiteX132" fmla="*/ 1240859 w 5043769"/>
              <a:gd name="connsiteY132" fmla="*/ 731667 h 5807050"/>
              <a:gd name="connsiteX133" fmla="*/ 1240859 w 5043769"/>
              <a:gd name="connsiteY133" fmla="*/ 1440175 h 5807050"/>
              <a:gd name="connsiteX134" fmla="*/ 1240859 w 5043769"/>
              <a:gd name="connsiteY134" fmla="*/ 2148683 h 5807050"/>
              <a:gd name="connsiteX135" fmla="*/ 627130 w 5043769"/>
              <a:gd name="connsiteY135" fmla="*/ 1794429 h 5807050"/>
              <a:gd name="connsiteX136" fmla="*/ 13376 w 5043769"/>
              <a:gd name="connsiteY136" fmla="*/ 1440175 h 5807050"/>
              <a:gd name="connsiteX137" fmla="*/ 627130 w 5043769"/>
              <a:gd name="connsiteY137" fmla="*/ 1085921 h 5807050"/>
              <a:gd name="connsiteX138" fmla="*/ 2535247 w 5043769"/>
              <a:gd name="connsiteY138" fmla="*/ 1 h 5807050"/>
              <a:gd name="connsiteX139" fmla="*/ 3149003 w 5043769"/>
              <a:gd name="connsiteY139" fmla="*/ 354254 h 5807050"/>
              <a:gd name="connsiteX140" fmla="*/ 3762758 w 5043769"/>
              <a:gd name="connsiteY140" fmla="*/ 708509 h 5807050"/>
              <a:gd name="connsiteX141" fmla="*/ 3149003 w 5043769"/>
              <a:gd name="connsiteY141" fmla="*/ 1062762 h 5807050"/>
              <a:gd name="connsiteX142" fmla="*/ 2535247 w 5043769"/>
              <a:gd name="connsiteY142" fmla="*/ 1417017 h 5807050"/>
              <a:gd name="connsiteX143" fmla="*/ 2535247 w 5043769"/>
              <a:gd name="connsiteY143" fmla="*/ 708509 h 5807050"/>
              <a:gd name="connsiteX144" fmla="*/ 2508495 w 5043769"/>
              <a:gd name="connsiteY144" fmla="*/ 0 h 5807050"/>
              <a:gd name="connsiteX145" fmla="*/ 2508495 w 5043769"/>
              <a:gd name="connsiteY145" fmla="*/ 708508 h 5807050"/>
              <a:gd name="connsiteX146" fmla="*/ 2508495 w 5043769"/>
              <a:gd name="connsiteY146" fmla="*/ 1417016 h 5807050"/>
              <a:gd name="connsiteX147" fmla="*/ 1894741 w 5043769"/>
              <a:gd name="connsiteY147" fmla="*/ 1062761 h 5807050"/>
              <a:gd name="connsiteX148" fmla="*/ 1280986 w 5043769"/>
              <a:gd name="connsiteY148" fmla="*/ 708508 h 5807050"/>
              <a:gd name="connsiteX149" fmla="*/ 1894741 w 5043769"/>
              <a:gd name="connsiteY149" fmla="*/ 354254 h 58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43769" h="5807050">
                <a:moveTo>
                  <a:pt x="2535247" y="4390034"/>
                </a:moveTo>
                <a:lnTo>
                  <a:pt x="3149002" y="4744287"/>
                </a:lnTo>
                <a:lnTo>
                  <a:pt x="3762757" y="5098542"/>
                </a:lnTo>
                <a:lnTo>
                  <a:pt x="3149002" y="5452796"/>
                </a:lnTo>
                <a:lnTo>
                  <a:pt x="2535247" y="5807050"/>
                </a:lnTo>
                <a:lnTo>
                  <a:pt x="2535247" y="5098542"/>
                </a:lnTo>
                <a:close/>
                <a:moveTo>
                  <a:pt x="2508495" y="4390034"/>
                </a:moveTo>
                <a:lnTo>
                  <a:pt x="2508495" y="5098542"/>
                </a:lnTo>
                <a:lnTo>
                  <a:pt x="2508495" y="5807050"/>
                </a:lnTo>
                <a:lnTo>
                  <a:pt x="1894741" y="5452796"/>
                </a:lnTo>
                <a:lnTo>
                  <a:pt x="1280987" y="5098542"/>
                </a:lnTo>
                <a:lnTo>
                  <a:pt x="1894741" y="4744287"/>
                </a:lnTo>
                <a:close/>
                <a:moveTo>
                  <a:pt x="3802883" y="3658367"/>
                </a:moveTo>
                <a:lnTo>
                  <a:pt x="4416639" y="4012621"/>
                </a:lnTo>
                <a:lnTo>
                  <a:pt x="5030394" y="4366874"/>
                </a:lnTo>
                <a:lnTo>
                  <a:pt x="4416639" y="4721128"/>
                </a:lnTo>
                <a:lnTo>
                  <a:pt x="3802883" y="5075383"/>
                </a:lnTo>
                <a:lnTo>
                  <a:pt x="3802883" y="4366874"/>
                </a:lnTo>
                <a:close/>
                <a:moveTo>
                  <a:pt x="3776132" y="3658367"/>
                </a:moveTo>
                <a:lnTo>
                  <a:pt x="3776132" y="4366874"/>
                </a:lnTo>
                <a:lnTo>
                  <a:pt x="3776132" y="5075383"/>
                </a:lnTo>
                <a:lnTo>
                  <a:pt x="3162376" y="4721128"/>
                </a:lnTo>
                <a:lnTo>
                  <a:pt x="2548621" y="4366874"/>
                </a:lnTo>
                <a:lnTo>
                  <a:pt x="3162376" y="4012621"/>
                </a:lnTo>
                <a:close/>
                <a:moveTo>
                  <a:pt x="1267613" y="3658367"/>
                </a:moveTo>
                <a:lnTo>
                  <a:pt x="1881365" y="4012621"/>
                </a:lnTo>
                <a:lnTo>
                  <a:pt x="2495119" y="4366874"/>
                </a:lnTo>
                <a:lnTo>
                  <a:pt x="1881365" y="4721128"/>
                </a:lnTo>
                <a:lnTo>
                  <a:pt x="1267613" y="5075383"/>
                </a:lnTo>
                <a:lnTo>
                  <a:pt x="1267613" y="4366874"/>
                </a:lnTo>
                <a:close/>
                <a:moveTo>
                  <a:pt x="1240859" y="3658367"/>
                </a:moveTo>
                <a:lnTo>
                  <a:pt x="1240859" y="4366874"/>
                </a:lnTo>
                <a:lnTo>
                  <a:pt x="1240859" y="5075383"/>
                </a:lnTo>
                <a:lnTo>
                  <a:pt x="627130" y="4721128"/>
                </a:lnTo>
                <a:lnTo>
                  <a:pt x="13376" y="4366874"/>
                </a:lnTo>
                <a:lnTo>
                  <a:pt x="627130" y="4012621"/>
                </a:lnTo>
                <a:close/>
                <a:moveTo>
                  <a:pt x="5043769" y="2926699"/>
                </a:moveTo>
                <a:lnTo>
                  <a:pt x="5043769" y="3635206"/>
                </a:lnTo>
                <a:lnTo>
                  <a:pt x="5043769" y="4343715"/>
                </a:lnTo>
                <a:lnTo>
                  <a:pt x="4430014" y="3989459"/>
                </a:lnTo>
                <a:lnTo>
                  <a:pt x="3816258" y="3635206"/>
                </a:lnTo>
                <a:lnTo>
                  <a:pt x="4430014" y="3280952"/>
                </a:lnTo>
                <a:close/>
                <a:moveTo>
                  <a:pt x="2535247" y="2926699"/>
                </a:moveTo>
                <a:lnTo>
                  <a:pt x="3149002" y="3280952"/>
                </a:lnTo>
                <a:lnTo>
                  <a:pt x="3762758" y="3635206"/>
                </a:lnTo>
                <a:lnTo>
                  <a:pt x="3149002" y="3989459"/>
                </a:lnTo>
                <a:lnTo>
                  <a:pt x="2535247" y="4343715"/>
                </a:lnTo>
                <a:lnTo>
                  <a:pt x="2535247" y="3635206"/>
                </a:lnTo>
                <a:close/>
                <a:moveTo>
                  <a:pt x="2508495" y="2926699"/>
                </a:moveTo>
                <a:lnTo>
                  <a:pt x="2508494" y="3635206"/>
                </a:lnTo>
                <a:lnTo>
                  <a:pt x="2508494" y="4343715"/>
                </a:lnTo>
                <a:lnTo>
                  <a:pt x="1894740" y="3989459"/>
                </a:lnTo>
                <a:lnTo>
                  <a:pt x="1280986" y="3635206"/>
                </a:lnTo>
                <a:lnTo>
                  <a:pt x="1894740" y="3280952"/>
                </a:lnTo>
                <a:close/>
                <a:moveTo>
                  <a:pt x="1" y="2926699"/>
                </a:moveTo>
                <a:lnTo>
                  <a:pt x="613757" y="3280952"/>
                </a:lnTo>
                <a:lnTo>
                  <a:pt x="1227485" y="3635206"/>
                </a:lnTo>
                <a:lnTo>
                  <a:pt x="613757" y="3989459"/>
                </a:lnTo>
                <a:lnTo>
                  <a:pt x="1" y="4343715"/>
                </a:lnTo>
                <a:lnTo>
                  <a:pt x="1" y="3635206"/>
                </a:lnTo>
                <a:close/>
                <a:moveTo>
                  <a:pt x="3802883" y="2195005"/>
                </a:moveTo>
                <a:lnTo>
                  <a:pt x="4416638" y="2549258"/>
                </a:lnTo>
                <a:lnTo>
                  <a:pt x="5030393" y="2903539"/>
                </a:lnTo>
                <a:lnTo>
                  <a:pt x="4416638" y="3257792"/>
                </a:lnTo>
                <a:lnTo>
                  <a:pt x="3802883" y="3612046"/>
                </a:lnTo>
                <a:lnTo>
                  <a:pt x="3802883" y="2903539"/>
                </a:lnTo>
                <a:close/>
                <a:moveTo>
                  <a:pt x="1267611" y="2195005"/>
                </a:moveTo>
                <a:lnTo>
                  <a:pt x="1881365" y="2549258"/>
                </a:lnTo>
                <a:lnTo>
                  <a:pt x="2495119" y="2903539"/>
                </a:lnTo>
                <a:lnTo>
                  <a:pt x="1881365" y="3257792"/>
                </a:lnTo>
                <a:lnTo>
                  <a:pt x="1267611" y="3612046"/>
                </a:lnTo>
                <a:lnTo>
                  <a:pt x="1267611" y="2903539"/>
                </a:lnTo>
                <a:close/>
                <a:moveTo>
                  <a:pt x="1240860" y="2195005"/>
                </a:moveTo>
                <a:lnTo>
                  <a:pt x="1240860" y="2903539"/>
                </a:lnTo>
                <a:lnTo>
                  <a:pt x="1240860" y="3612046"/>
                </a:lnTo>
                <a:lnTo>
                  <a:pt x="627131" y="3257792"/>
                </a:lnTo>
                <a:lnTo>
                  <a:pt x="13376" y="2903539"/>
                </a:lnTo>
                <a:lnTo>
                  <a:pt x="627131" y="2549258"/>
                </a:lnTo>
                <a:close/>
                <a:moveTo>
                  <a:pt x="3776132" y="2195004"/>
                </a:moveTo>
                <a:lnTo>
                  <a:pt x="3776132" y="2903539"/>
                </a:lnTo>
                <a:lnTo>
                  <a:pt x="3776132" y="3612046"/>
                </a:lnTo>
                <a:lnTo>
                  <a:pt x="3162378" y="3257792"/>
                </a:lnTo>
                <a:lnTo>
                  <a:pt x="2548622" y="2903539"/>
                </a:lnTo>
                <a:lnTo>
                  <a:pt x="3162378" y="2549258"/>
                </a:lnTo>
                <a:close/>
                <a:moveTo>
                  <a:pt x="2535247" y="1463339"/>
                </a:moveTo>
                <a:lnTo>
                  <a:pt x="3149002" y="1817592"/>
                </a:lnTo>
                <a:lnTo>
                  <a:pt x="3762757" y="2171846"/>
                </a:lnTo>
                <a:lnTo>
                  <a:pt x="3149002" y="2526098"/>
                </a:lnTo>
                <a:lnTo>
                  <a:pt x="2535247" y="2880377"/>
                </a:lnTo>
                <a:lnTo>
                  <a:pt x="2535247" y="2171846"/>
                </a:lnTo>
                <a:close/>
                <a:moveTo>
                  <a:pt x="5043768" y="1463338"/>
                </a:moveTo>
                <a:lnTo>
                  <a:pt x="5043768" y="2171844"/>
                </a:lnTo>
                <a:lnTo>
                  <a:pt x="5043768" y="2880377"/>
                </a:lnTo>
                <a:lnTo>
                  <a:pt x="4430014" y="2526098"/>
                </a:lnTo>
                <a:lnTo>
                  <a:pt x="3816258" y="2171844"/>
                </a:lnTo>
                <a:lnTo>
                  <a:pt x="4430014" y="1817591"/>
                </a:lnTo>
                <a:close/>
                <a:moveTo>
                  <a:pt x="2508494" y="1463338"/>
                </a:moveTo>
                <a:lnTo>
                  <a:pt x="2508494" y="2171844"/>
                </a:lnTo>
                <a:lnTo>
                  <a:pt x="2508494" y="2880377"/>
                </a:lnTo>
                <a:lnTo>
                  <a:pt x="1894740" y="2526098"/>
                </a:lnTo>
                <a:lnTo>
                  <a:pt x="1280986" y="2171844"/>
                </a:lnTo>
                <a:lnTo>
                  <a:pt x="1894740" y="1817591"/>
                </a:lnTo>
                <a:close/>
                <a:moveTo>
                  <a:pt x="0" y="1463338"/>
                </a:moveTo>
                <a:lnTo>
                  <a:pt x="613755" y="1817591"/>
                </a:lnTo>
                <a:lnTo>
                  <a:pt x="1227483" y="2171844"/>
                </a:lnTo>
                <a:lnTo>
                  <a:pt x="613755" y="2526098"/>
                </a:lnTo>
                <a:lnTo>
                  <a:pt x="0" y="2880377"/>
                </a:lnTo>
                <a:lnTo>
                  <a:pt x="0" y="2171844"/>
                </a:lnTo>
                <a:close/>
                <a:moveTo>
                  <a:pt x="3802883" y="731670"/>
                </a:moveTo>
                <a:lnTo>
                  <a:pt x="4416639" y="1085923"/>
                </a:lnTo>
                <a:lnTo>
                  <a:pt x="5030394" y="1440176"/>
                </a:lnTo>
                <a:lnTo>
                  <a:pt x="4416639" y="1794430"/>
                </a:lnTo>
                <a:lnTo>
                  <a:pt x="3802883" y="2148686"/>
                </a:lnTo>
                <a:lnTo>
                  <a:pt x="3802883" y="1440176"/>
                </a:lnTo>
                <a:close/>
                <a:moveTo>
                  <a:pt x="1267612" y="731670"/>
                </a:moveTo>
                <a:lnTo>
                  <a:pt x="1267613" y="731670"/>
                </a:lnTo>
                <a:lnTo>
                  <a:pt x="1268306" y="732070"/>
                </a:lnTo>
                <a:lnTo>
                  <a:pt x="1881366" y="1085924"/>
                </a:lnTo>
                <a:lnTo>
                  <a:pt x="2495120" y="1440177"/>
                </a:lnTo>
                <a:lnTo>
                  <a:pt x="2495119" y="1440177"/>
                </a:lnTo>
                <a:lnTo>
                  <a:pt x="2495120" y="1440178"/>
                </a:lnTo>
                <a:lnTo>
                  <a:pt x="1881366" y="1794430"/>
                </a:lnTo>
                <a:lnTo>
                  <a:pt x="1267613" y="2148685"/>
                </a:lnTo>
                <a:lnTo>
                  <a:pt x="1267613" y="2148684"/>
                </a:lnTo>
                <a:lnTo>
                  <a:pt x="1267612" y="2148685"/>
                </a:lnTo>
                <a:lnTo>
                  <a:pt x="1267612" y="1440177"/>
                </a:lnTo>
                <a:close/>
                <a:moveTo>
                  <a:pt x="3776132" y="731668"/>
                </a:moveTo>
                <a:lnTo>
                  <a:pt x="3776132" y="1440175"/>
                </a:lnTo>
                <a:lnTo>
                  <a:pt x="3776132" y="2148684"/>
                </a:lnTo>
                <a:lnTo>
                  <a:pt x="3162378" y="1794430"/>
                </a:lnTo>
                <a:lnTo>
                  <a:pt x="2548621" y="1440175"/>
                </a:lnTo>
                <a:lnTo>
                  <a:pt x="3162378" y="1085922"/>
                </a:lnTo>
                <a:close/>
                <a:moveTo>
                  <a:pt x="1240859" y="731667"/>
                </a:moveTo>
                <a:lnTo>
                  <a:pt x="1240859" y="1440175"/>
                </a:lnTo>
                <a:lnTo>
                  <a:pt x="1240859" y="2148683"/>
                </a:lnTo>
                <a:lnTo>
                  <a:pt x="627130" y="1794429"/>
                </a:lnTo>
                <a:lnTo>
                  <a:pt x="13376" y="1440175"/>
                </a:lnTo>
                <a:lnTo>
                  <a:pt x="627130" y="1085921"/>
                </a:lnTo>
                <a:close/>
                <a:moveTo>
                  <a:pt x="2535247" y="1"/>
                </a:moveTo>
                <a:lnTo>
                  <a:pt x="3149003" y="354254"/>
                </a:lnTo>
                <a:lnTo>
                  <a:pt x="3762758" y="708509"/>
                </a:lnTo>
                <a:lnTo>
                  <a:pt x="3149003" y="1062762"/>
                </a:lnTo>
                <a:lnTo>
                  <a:pt x="2535247" y="1417017"/>
                </a:lnTo>
                <a:lnTo>
                  <a:pt x="2535247" y="708509"/>
                </a:lnTo>
                <a:close/>
                <a:moveTo>
                  <a:pt x="2508495" y="0"/>
                </a:moveTo>
                <a:lnTo>
                  <a:pt x="2508495" y="708508"/>
                </a:lnTo>
                <a:lnTo>
                  <a:pt x="2508495" y="1417016"/>
                </a:lnTo>
                <a:lnTo>
                  <a:pt x="1894741" y="1062761"/>
                </a:lnTo>
                <a:lnTo>
                  <a:pt x="1280986" y="708508"/>
                </a:lnTo>
                <a:lnTo>
                  <a:pt x="1894741" y="3542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525-0759-44A1-8A48-353A1AD8E9D5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4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FB1ED8-799A-4867-A8E8-8C2115FA7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593" y="744583"/>
            <a:ext cx="6179994" cy="5368834"/>
          </a:xfrm>
          <a:custGeom>
            <a:avLst/>
            <a:gdLst>
              <a:gd name="connsiteX0" fmla="*/ 3089983 w 6179994"/>
              <a:gd name="connsiteY0" fmla="*/ 4062519 h 5368834"/>
              <a:gd name="connsiteX1" fmla="*/ 3466986 w 6179994"/>
              <a:gd name="connsiteY1" fmla="*/ 4715663 h 5368834"/>
              <a:gd name="connsiteX2" fmla="*/ 3844019 w 6179994"/>
              <a:gd name="connsiteY2" fmla="*/ 5368834 h 5368834"/>
              <a:gd name="connsiteX3" fmla="*/ 3089983 w 6179994"/>
              <a:gd name="connsiteY3" fmla="*/ 5368834 h 5368834"/>
              <a:gd name="connsiteX4" fmla="*/ 2335973 w 6179994"/>
              <a:gd name="connsiteY4" fmla="*/ 5368834 h 5368834"/>
              <a:gd name="connsiteX5" fmla="*/ 2712978 w 6179994"/>
              <a:gd name="connsiteY5" fmla="*/ 4715663 h 5368834"/>
              <a:gd name="connsiteX6" fmla="*/ 3114629 w 6179994"/>
              <a:gd name="connsiteY6" fmla="*/ 4048284 h 5368834"/>
              <a:gd name="connsiteX7" fmla="*/ 3868667 w 6179994"/>
              <a:gd name="connsiteY7" fmla="*/ 4048284 h 5368834"/>
              <a:gd name="connsiteX8" fmla="*/ 4622677 w 6179994"/>
              <a:gd name="connsiteY8" fmla="*/ 4048284 h 5368834"/>
              <a:gd name="connsiteX9" fmla="*/ 4245672 w 6179994"/>
              <a:gd name="connsiteY9" fmla="*/ 4701429 h 5368834"/>
              <a:gd name="connsiteX10" fmla="*/ 3868667 w 6179994"/>
              <a:gd name="connsiteY10" fmla="*/ 5354600 h 5368834"/>
              <a:gd name="connsiteX11" fmla="*/ 3491633 w 6179994"/>
              <a:gd name="connsiteY11" fmla="*/ 4701429 h 5368834"/>
              <a:gd name="connsiteX12" fmla="*/ 1557314 w 6179994"/>
              <a:gd name="connsiteY12" fmla="*/ 4048284 h 5368834"/>
              <a:gd name="connsiteX13" fmla="*/ 2311324 w 6179994"/>
              <a:gd name="connsiteY13" fmla="*/ 4048284 h 5368834"/>
              <a:gd name="connsiteX14" fmla="*/ 3065335 w 6179994"/>
              <a:gd name="connsiteY14" fmla="*/ 4048284 h 5368834"/>
              <a:gd name="connsiteX15" fmla="*/ 2688329 w 6179994"/>
              <a:gd name="connsiteY15" fmla="*/ 4701429 h 5368834"/>
              <a:gd name="connsiteX16" fmla="*/ 2311324 w 6179994"/>
              <a:gd name="connsiteY16" fmla="*/ 5354600 h 5368834"/>
              <a:gd name="connsiteX17" fmla="*/ 1934319 w 6179994"/>
              <a:gd name="connsiteY17" fmla="*/ 4701429 h 5368834"/>
              <a:gd name="connsiteX18" fmla="*/ 3868667 w 6179994"/>
              <a:gd name="connsiteY18" fmla="*/ 2713470 h 5368834"/>
              <a:gd name="connsiteX19" fmla="*/ 4245672 w 6179994"/>
              <a:gd name="connsiteY19" fmla="*/ 3366642 h 5368834"/>
              <a:gd name="connsiteX20" fmla="*/ 4622677 w 6179994"/>
              <a:gd name="connsiteY20" fmla="*/ 4019813 h 5368834"/>
              <a:gd name="connsiteX21" fmla="*/ 3868667 w 6179994"/>
              <a:gd name="connsiteY21" fmla="*/ 4019813 h 5368834"/>
              <a:gd name="connsiteX22" fmla="*/ 3114629 w 6179994"/>
              <a:gd name="connsiteY22" fmla="*/ 4019813 h 5368834"/>
              <a:gd name="connsiteX23" fmla="*/ 3491633 w 6179994"/>
              <a:gd name="connsiteY23" fmla="*/ 3366642 h 5368834"/>
              <a:gd name="connsiteX24" fmla="*/ 2311325 w 6179994"/>
              <a:gd name="connsiteY24" fmla="*/ 2713470 h 5368834"/>
              <a:gd name="connsiteX25" fmla="*/ 2688330 w 6179994"/>
              <a:gd name="connsiteY25" fmla="*/ 3366642 h 5368834"/>
              <a:gd name="connsiteX26" fmla="*/ 3065336 w 6179994"/>
              <a:gd name="connsiteY26" fmla="*/ 4019813 h 5368834"/>
              <a:gd name="connsiteX27" fmla="*/ 2311325 w 6179994"/>
              <a:gd name="connsiteY27" fmla="*/ 4019813 h 5368834"/>
              <a:gd name="connsiteX28" fmla="*/ 1557315 w 6179994"/>
              <a:gd name="connsiteY28" fmla="*/ 4019813 h 5368834"/>
              <a:gd name="connsiteX29" fmla="*/ 1934320 w 6179994"/>
              <a:gd name="connsiteY29" fmla="*/ 3366642 h 5368834"/>
              <a:gd name="connsiteX30" fmla="*/ 2335973 w 6179994"/>
              <a:gd name="connsiteY30" fmla="*/ 2699235 h 5368834"/>
              <a:gd name="connsiteX31" fmla="*/ 3089983 w 6179994"/>
              <a:gd name="connsiteY31" fmla="*/ 2699235 h 5368834"/>
              <a:gd name="connsiteX32" fmla="*/ 3844019 w 6179994"/>
              <a:gd name="connsiteY32" fmla="*/ 2699235 h 5368834"/>
              <a:gd name="connsiteX33" fmla="*/ 3466986 w 6179994"/>
              <a:gd name="connsiteY33" fmla="*/ 3352408 h 5368834"/>
              <a:gd name="connsiteX34" fmla="*/ 3089983 w 6179994"/>
              <a:gd name="connsiteY34" fmla="*/ 4005579 h 5368834"/>
              <a:gd name="connsiteX35" fmla="*/ 2712978 w 6179994"/>
              <a:gd name="connsiteY35" fmla="*/ 3352408 h 5368834"/>
              <a:gd name="connsiteX36" fmla="*/ 778657 w 6179994"/>
              <a:gd name="connsiteY36" fmla="*/ 2699235 h 5368834"/>
              <a:gd name="connsiteX37" fmla="*/ 1532666 w 6179994"/>
              <a:gd name="connsiteY37" fmla="*/ 2699235 h 5368834"/>
              <a:gd name="connsiteX38" fmla="*/ 2286677 w 6179994"/>
              <a:gd name="connsiteY38" fmla="*/ 2699235 h 5368834"/>
              <a:gd name="connsiteX39" fmla="*/ 1909671 w 6179994"/>
              <a:gd name="connsiteY39" fmla="*/ 3352408 h 5368834"/>
              <a:gd name="connsiteX40" fmla="*/ 1532666 w 6179994"/>
              <a:gd name="connsiteY40" fmla="*/ 4005579 h 5368834"/>
              <a:gd name="connsiteX41" fmla="*/ 1155662 w 6179994"/>
              <a:gd name="connsiteY41" fmla="*/ 3352408 h 5368834"/>
              <a:gd name="connsiteX42" fmla="*/ 3893316 w 6179994"/>
              <a:gd name="connsiteY42" fmla="*/ 2698096 h 5368834"/>
              <a:gd name="connsiteX43" fmla="*/ 4647326 w 6179994"/>
              <a:gd name="connsiteY43" fmla="*/ 2698096 h 5368834"/>
              <a:gd name="connsiteX44" fmla="*/ 5401337 w 6179994"/>
              <a:gd name="connsiteY44" fmla="*/ 2698096 h 5368834"/>
              <a:gd name="connsiteX45" fmla="*/ 5024331 w 6179994"/>
              <a:gd name="connsiteY45" fmla="*/ 3351268 h 5368834"/>
              <a:gd name="connsiteX46" fmla="*/ 4647326 w 6179994"/>
              <a:gd name="connsiteY46" fmla="*/ 4004439 h 5368834"/>
              <a:gd name="connsiteX47" fmla="*/ 4270321 w 6179994"/>
              <a:gd name="connsiteY47" fmla="*/ 3351268 h 5368834"/>
              <a:gd name="connsiteX48" fmla="*/ 3089983 w 6179994"/>
              <a:gd name="connsiteY48" fmla="*/ 1364423 h 5368834"/>
              <a:gd name="connsiteX49" fmla="*/ 3466986 w 6179994"/>
              <a:gd name="connsiteY49" fmla="*/ 2017595 h 5368834"/>
              <a:gd name="connsiteX50" fmla="*/ 3844019 w 6179994"/>
              <a:gd name="connsiteY50" fmla="*/ 2670768 h 5368834"/>
              <a:gd name="connsiteX51" fmla="*/ 3089983 w 6179994"/>
              <a:gd name="connsiteY51" fmla="*/ 2670768 h 5368834"/>
              <a:gd name="connsiteX52" fmla="*/ 2335974 w 6179994"/>
              <a:gd name="connsiteY52" fmla="*/ 2670768 h 5368834"/>
              <a:gd name="connsiteX53" fmla="*/ 2712979 w 6179994"/>
              <a:gd name="connsiteY53" fmla="*/ 2017595 h 5368834"/>
              <a:gd name="connsiteX54" fmla="*/ 1532667 w 6179994"/>
              <a:gd name="connsiteY54" fmla="*/ 1364423 h 5368834"/>
              <a:gd name="connsiteX55" fmla="*/ 1909671 w 6179994"/>
              <a:gd name="connsiteY55" fmla="*/ 2017595 h 5368834"/>
              <a:gd name="connsiteX56" fmla="*/ 2286678 w 6179994"/>
              <a:gd name="connsiteY56" fmla="*/ 2670768 h 5368834"/>
              <a:gd name="connsiteX57" fmla="*/ 1532667 w 6179994"/>
              <a:gd name="connsiteY57" fmla="*/ 2670768 h 5368834"/>
              <a:gd name="connsiteX58" fmla="*/ 778658 w 6179994"/>
              <a:gd name="connsiteY58" fmla="*/ 2670768 h 5368834"/>
              <a:gd name="connsiteX59" fmla="*/ 1155663 w 6179994"/>
              <a:gd name="connsiteY59" fmla="*/ 2017595 h 5368834"/>
              <a:gd name="connsiteX60" fmla="*/ 4647326 w 6179994"/>
              <a:gd name="connsiteY60" fmla="*/ 1363284 h 5368834"/>
              <a:gd name="connsiteX61" fmla="*/ 5024331 w 6179994"/>
              <a:gd name="connsiteY61" fmla="*/ 2016456 h 5368834"/>
              <a:gd name="connsiteX62" fmla="*/ 5401337 w 6179994"/>
              <a:gd name="connsiteY62" fmla="*/ 2669628 h 5368834"/>
              <a:gd name="connsiteX63" fmla="*/ 4647326 w 6179994"/>
              <a:gd name="connsiteY63" fmla="*/ 2669628 h 5368834"/>
              <a:gd name="connsiteX64" fmla="*/ 3893316 w 6179994"/>
              <a:gd name="connsiteY64" fmla="*/ 2669628 h 5368834"/>
              <a:gd name="connsiteX65" fmla="*/ 4270321 w 6179994"/>
              <a:gd name="connsiteY65" fmla="*/ 2016456 h 5368834"/>
              <a:gd name="connsiteX66" fmla="*/ 1557314 w 6179994"/>
              <a:gd name="connsiteY66" fmla="*/ 1350189 h 5368834"/>
              <a:gd name="connsiteX67" fmla="*/ 2311324 w 6179994"/>
              <a:gd name="connsiteY67" fmla="*/ 1350189 h 5368834"/>
              <a:gd name="connsiteX68" fmla="*/ 3065335 w 6179994"/>
              <a:gd name="connsiteY68" fmla="*/ 1350189 h 5368834"/>
              <a:gd name="connsiteX69" fmla="*/ 2688329 w 6179994"/>
              <a:gd name="connsiteY69" fmla="*/ 2003361 h 5368834"/>
              <a:gd name="connsiteX70" fmla="*/ 2311324 w 6179994"/>
              <a:gd name="connsiteY70" fmla="*/ 2656533 h 5368834"/>
              <a:gd name="connsiteX71" fmla="*/ 1934319 w 6179994"/>
              <a:gd name="connsiteY71" fmla="*/ 2003361 h 5368834"/>
              <a:gd name="connsiteX72" fmla="*/ 0 w 6179994"/>
              <a:gd name="connsiteY72" fmla="*/ 1350189 h 5368834"/>
              <a:gd name="connsiteX73" fmla="*/ 754009 w 6179994"/>
              <a:gd name="connsiteY73" fmla="*/ 1350189 h 5368834"/>
              <a:gd name="connsiteX74" fmla="*/ 1508019 w 6179994"/>
              <a:gd name="connsiteY74" fmla="*/ 1350189 h 5368834"/>
              <a:gd name="connsiteX75" fmla="*/ 1131014 w 6179994"/>
              <a:gd name="connsiteY75" fmla="*/ 2003361 h 5368834"/>
              <a:gd name="connsiteX76" fmla="*/ 754009 w 6179994"/>
              <a:gd name="connsiteY76" fmla="*/ 2656533 h 5368834"/>
              <a:gd name="connsiteX77" fmla="*/ 377004 w 6179994"/>
              <a:gd name="connsiteY77" fmla="*/ 2003361 h 5368834"/>
              <a:gd name="connsiteX78" fmla="*/ 4671974 w 6179994"/>
              <a:gd name="connsiteY78" fmla="*/ 1349049 h 5368834"/>
              <a:gd name="connsiteX79" fmla="*/ 5425984 w 6179994"/>
              <a:gd name="connsiteY79" fmla="*/ 1349049 h 5368834"/>
              <a:gd name="connsiteX80" fmla="*/ 6179994 w 6179994"/>
              <a:gd name="connsiteY80" fmla="*/ 1349049 h 5368834"/>
              <a:gd name="connsiteX81" fmla="*/ 5802988 w 6179994"/>
              <a:gd name="connsiteY81" fmla="*/ 2002221 h 5368834"/>
              <a:gd name="connsiteX82" fmla="*/ 5425984 w 6179994"/>
              <a:gd name="connsiteY82" fmla="*/ 2655393 h 5368834"/>
              <a:gd name="connsiteX83" fmla="*/ 5048979 w 6179994"/>
              <a:gd name="connsiteY83" fmla="*/ 2002221 h 5368834"/>
              <a:gd name="connsiteX84" fmla="*/ 3114659 w 6179994"/>
              <a:gd name="connsiteY84" fmla="*/ 1349049 h 5368834"/>
              <a:gd name="connsiteX85" fmla="*/ 3868668 w 6179994"/>
              <a:gd name="connsiteY85" fmla="*/ 1349049 h 5368834"/>
              <a:gd name="connsiteX86" fmla="*/ 4622679 w 6179994"/>
              <a:gd name="connsiteY86" fmla="*/ 1349049 h 5368834"/>
              <a:gd name="connsiteX87" fmla="*/ 4245673 w 6179994"/>
              <a:gd name="connsiteY87" fmla="*/ 2002221 h 5368834"/>
              <a:gd name="connsiteX88" fmla="*/ 3868668 w 6179994"/>
              <a:gd name="connsiteY88" fmla="*/ 2655393 h 5368834"/>
              <a:gd name="connsiteX89" fmla="*/ 3491664 w 6179994"/>
              <a:gd name="connsiteY89" fmla="*/ 2002221 h 5368834"/>
              <a:gd name="connsiteX90" fmla="*/ 2311324 w 6179994"/>
              <a:gd name="connsiteY90" fmla="*/ 15375 h 5368834"/>
              <a:gd name="connsiteX91" fmla="*/ 2688330 w 6179994"/>
              <a:gd name="connsiteY91" fmla="*/ 668547 h 5368834"/>
              <a:gd name="connsiteX92" fmla="*/ 3065335 w 6179994"/>
              <a:gd name="connsiteY92" fmla="*/ 1321719 h 5368834"/>
              <a:gd name="connsiteX93" fmla="*/ 2311324 w 6179994"/>
              <a:gd name="connsiteY93" fmla="*/ 1321719 h 5368834"/>
              <a:gd name="connsiteX94" fmla="*/ 1557315 w 6179994"/>
              <a:gd name="connsiteY94" fmla="*/ 1321719 h 5368834"/>
              <a:gd name="connsiteX95" fmla="*/ 1934319 w 6179994"/>
              <a:gd name="connsiteY95" fmla="*/ 668547 h 5368834"/>
              <a:gd name="connsiteX96" fmla="*/ 754010 w 6179994"/>
              <a:gd name="connsiteY96" fmla="*/ 15375 h 5368834"/>
              <a:gd name="connsiteX97" fmla="*/ 754010 w 6179994"/>
              <a:gd name="connsiteY97" fmla="*/ 15376 h 5368834"/>
              <a:gd name="connsiteX98" fmla="*/ 754011 w 6179994"/>
              <a:gd name="connsiteY98" fmla="*/ 15376 h 5368834"/>
              <a:gd name="connsiteX99" fmla="*/ 1131015 w 6179994"/>
              <a:gd name="connsiteY99" fmla="*/ 668547 h 5368834"/>
              <a:gd name="connsiteX100" fmla="*/ 1508020 w 6179994"/>
              <a:gd name="connsiteY100" fmla="*/ 1321719 h 5368834"/>
              <a:gd name="connsiteX101" fmla="*/ 754011 w 6179994"/>
              <a:gd name="connsiteY101" fmla="*/ 1321719 h 5368834"/>
              <a:gd name="connsiteX102" fmla="*/ 754010 w 6179994"/>
              <a:gd name="connsiteY102" fmla="*/ 1321719 h 5368834"/>
              <a:gd name="connsiteX103" fmla="*/ 1 w 6179994"/>
              <a:gd name="connsiteY103" fmla="*/ 1321719 h 5368834"/>
              <a:gd name="connsiteX104" fmla="*/ 0 w 6179994"/>
              <a:gd name="connsiteY104" fmla="*/ 1321719 h 5368834"/>
              <a:gd name="connsiteX105" fmla="*/ 377005 w 6179994"/>
              <a:gd name="connsiteY105" fmla="*/ 668547 h 5368834"/>
              <a:gd name="connsiteX106" fmla="*/ 5425984 w 6179994"/>
              <a:gd name="connsiteY106" fmla="*/ 14235 h 5368834"/>
              <a:gd name="connsiteX107" fmla="*/ 5802988 w 6179994"/>
              <a:gd name="connsiteY107" fmla="*/ 667407 h 5368834"/>
              <a:gd name="connsiteX108" fmla="*/ 6179994 w 6179994"/>
              <a:gd name="connsiteY108" fmla="*/ 1320579 h 5368834"/>
              <a:gd name="connsiteX109" fmla="*/ 5425984 w 6179994"/>
              <a:gd name="connsiteY109" fmla="*/ 1320579 h 5368834"/>
              <a:gd name="connsiteX110" fmla="*/ 4671974 w 6179994"/>
              <a:gd name="connsiteY110" fmla="*/ 1320579 h 5368834"/>
              <a:gd name="connsiteX111" fmla="*/ 5048979 w 6179994"/>
              <a:gd name="connsiteY111" fmla="*/ 667407 h 5368834"/>
              <a:gd name="connsiteX112" fmla="*/ 3868668 w 6179994"/>
              <a:gd name="connsiteY112" fmla="*/ 14235 h 5368834"/>
              <a:gd name="connsiteX113" fmla="*/ 4245673 w 6179994"/>
              <a:gd name="connsiteY113" fmla="*/ 667407 h 5368834"/>
              <a:gd name="connsiteX114" fmla="*/ 4622679 w 6179994"/>
              <a:gd name="connsiteY114" fmla="*/ 1320579 h 5368834"/>
              <a:gd name="connsiteX115" fmla="*/ 3868668 w 6179994"/>
              <a:gd name="connsiteY115" fmla="*/ 1320579 h 5368834"/>
              <a:gd name="connsiteX116" fmla="*/ 3114659 w 6179994"/>
              <a:gd name="connsiteY116" fmla="*/ 1320579 h 5368834"/>
              <a:gd name="connsiteX117" fmla="*/ 3491664 w 6179994"/>
              <a:gd name="connsiteY117" fmla="*/ 667407 h 5368834"/>
              <a:gd name="connsiteX118" fmla="*/ 778657 w 6179994"/>
              <a:gd name="connsiteY118" fmla="*/ 1141 h 5368834"/>
              <a:gd name="connsiteX119" fmla="*/ 1532666 w 6179994"/>
              <a:gd name="connsiteY119" fmla="*/ 1141 h 5368834"/>
              <a:gd name="connsiteX120" fmla="*/ 2286677 w 6179994"/>
              <a:gd name="connsiteY120" fmla="*/ 1141 h 5368834"/>
              <a:gd name="connsiteX121" fmla="*/ 1909671 w 6179994"/>
              <a:gd name="connsiteY121" fmla="*/ 654312 h 5368834"/>
              <a:gd name="connsiteX122" fmla="*/ 1532666 w 6179994"/>
              <a:gd name="connsiteY122" fmla="*/ 1307484 h 5368834"/>
              <a:gd name="connsiteX123" fmla="*/ 1155662 w 6179994"/>
              <a:gd name="connsiteY123" fmla="*/ 654312 h 5368834"/>
              <a:gd name="connsiteX124" fmla="*/ 3893316 w 6179994"/>
              <a:gd name="connsiteY124" fmla="*/ 0 h 5368834"/>
              <a:gd name="connsiteX125" fmla="*/ 4647326 w 6179994"/>
              <a:gd name="connsiteY125" fmla="*/ 0 h 5368834"/>
              <a:gd name="connsiteX126" fmla="*/ 5401337 w 6179994"/>
              <a:gd name="connsiteY126" fmla="*/ 0 h 5368834"/>
              <a:gd name="connsiteX127" fmla="*/ 5024331 w 6179994"/>
              <a:gd name="connsiteY127" fmla="*/ 653172 h 5368834"/>
              <a:gd name="connsiteX128" fmla="*/ 4647326 w 6179994"/>
              <a:gd name="connsiteY128" fmla="*/ 1306345 h 5368834"/>
              <a:gd name="connsiteX129" fmla="*/ 4270321 w 6179994"/>
              <a:gd name="connsiteY129" fmla="*/ 653172 h 536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179994" h="5368834">
                <a:moveTo>
                  <a:pt x="3089983" y="4062519"/>
                </a:moveTo>
                <a:lnTo>
                  <a:pt x="3466986" y="4715663"/>
                </a:lnTo>
                <a:lnTo>
                  <a:pt x="3844019" y="5368834"/>
                </a:lnTo>
                <a:lnTo>
                  <a:pt x="3089983" y="5368834"/>
                </a:lnTo>
                <a:lnTo>
                  <a:pt x="2335973" y="5368834"/>
                </a:lnTo>
                <a:lnTo>
                  <a:pt x="2712978" y="4715663"/>
                </a:lnTo>
                <a:close/>
                <a:moveTo>
                  <a:pt x="3114629" y="4048284"/>
                </a:moveTo>
                <a:lnTo>
                  <a:pt x="3868667" y="4048284"/>
                </a:lnTo>
                <a:lnTo>
                  <a:pt x="4622677" y="4048284"/>
                </a:lnTo>
                <a:lnTo>
                  <a:pt x="4245672" y="4701429"/>
                </a:lnTo>
                <a:lnTo>
                  <a:pt x="3868667" y="5354600"/>
                </a:lnTo>
                <a:lnTo>
                  <a:pt x="3491633" y="4701429"/>
                </a:lnTo>
                <a:close/>
                <a:moveTo>
                  <a:pt x="1557314" y="4048284"/>
                </a:moveTo>
                <a:lnTo>
                  <a:pt x="2311324" y="4048284"/>
                </a:lnTo>
                <a:lnTo>
                  <a:pt x="3065335" y="4048284"/>
                </a:lnTo>
                <a:lnTo>
                  <a:pt x="2688329" y="4701429"/>
                </a:lnTo>
                <a:lnTo>
                  <a:pt x="2311324" y="5354600"/>
                </a:lnTo>
                <a:lnTo>
                  <a:pt x="1934319" y="4701429"/>
                </a:lnTo>
                <a:close/>
                <a:moveTo>
                  <a:pt x="3868667" y="2713470"/>
                </a:moveTo>
                <a:lnTo>
                  <a:pt x="4245672" y="3366642"/>
                </a:lnTo>
                <a:lnTo>
                  <a:pt x="4622677" y="4019813"/>
                </a:lnTo>
                <a:lnTo>
                  <a:pt x="3868667" y="4019813"/>
                </a:lnTo>
                <a:lnTo>
                  <a:pt x="3114629" y="4019813"/>
                </a:lnTo>
                <a:lnTo>
                  <a:pt x="3491633" y="3366642"/>
                </a:lnTo>
                <a:close/>
                <a:moveTo>
                  <a:pt x="2311325" y="2713470"/>
                </a:moveTo>
                <a:lnTo>
                  <a:pt x="2688330" y="3366642"/>
                </a:lnTo>
                <a:lnTo>
                  <a:pt x="3065336" y="4019813"/>
                </a:lnTo>
                <a:lnTo>
                  <a:pt x="2311325" y="4019813"/>
                </a:lnTo>
                <a:lnTo>
                  <a:pt x="1557315" y="4019813"/>
                </a:lnTo>
                <a:lnTo>
                  <a:pt x="1934320" y="3366642"/>
                </a:lnTo>
                <a:close/>
                <a:moveTo>
                  <a:pt x="2335973" y="2699235"/>
                </a:moveTo>
                <a:lnTo>
                  <a:pt x="3089983" y="2699235"/>
                </a:lnTo>
                <a:lnTo>
                  <a:pt x="3844019" y="2699235"/>
                </a:lnTo>
                <a:lnTo>
                  <a:pt x="3466986" y="3352408"/>
                </a:lnTo>
                <a:lnTo>
                  <a:pt x="3089983" y="4005579"/>
                </a:lnTo>
                <a:lnTo>
                  <a:pt x="2712978" y="3352408"/>
                </a:lnTo>
                <a:close/>
                <a:moveTo>
                  <a:pt x="778657" y="2699235"/>
                </a:moveTo>
                <a:lnTo>
                  <a:pt x="1532666" y="2699235"/>
                </a:lnTo>
                <a:lnTo>
                  <a:pt x="2286677" y="2699235"/>
                </a:lnTo>
                <a:lnTo>
                  <a:pt x="1909671" y="3352408"/>
                </a:lnTo>
                <a:lnTo>
                  <a:pt x="1532666" y="4005579"/>
                </a:lnTo>
                <a:lnTo>
                  <a:pt x="1155662" y="3352408"/>
                </a:lnTo>
                <a:close/>
                <a:moveTo>
                  <a:pt x="3893316" y="2698096"/>
                </a:moveTo>
                <a:lnTo>
                  <a:pt x="4647326" y="2698096"/>
                </a:lnTo>
                <a:lnTo>
                  <a:pt x="5401337" y="2698096"/>
                </a:lnTo>
                <a:lnTo>
                  <a:pt x="5024331" y="3351268"/>
                </a:lnTo>
                <a:lnTo>
                  <a:pt x="4647326" y="4004439"/>
                </a:lnTo>
                <a:lnTo>
                  <a:pt x="4270321" y="3351268"/>
                </a:lnTo>
                <a:close/>
                <a:moveTo>
                  <a:pt x="3089983" y="1364423"/>
                </a:moveTo>
                <a:lnTo>
                  <a:pt x="3466986" y="2017595"/>
                </a:lnTo>
                <a:lnTo>
                  <a:pt x="3844019" y="2670768"/>
                </a:lnTo>
                <a:lnTo>
                  <a:pt x="3089983" y="2670768"/>
                </a:lnTo>
                <a:lnTo>
                  <a:pt x="2335974" y="2670768"/>
                </a:lnTo>
                <a:lnTo>
                  <a:pt x="2712979" y="2017595"/>
                </a:lnTo>
                <a:close/>
                <a:moveTo>
                  <a:pt x="1532667" y="1364423"/>
                </a:moveTo>
                <a:lnTo>
                  <a:pt x="1909671" y="2017595"/>
                </a:lnTo>
                <a:lnTo>
                  <a:pt x="2286678" y="2670768"/>
                </a:lnTo>
                <a:lnTo>
                  <a:pt x="1532667" y="2670768"/>
                </a:lnTo>
                <a:lnTo>
                  <a:pt x="778658" y="2670768"/>
                </a:lnTo>
                <a:lnTo>
                  <a:pt x="1155663" y="2017595"/>
                </a:lnTo>
                <a:close/>
                <a:moveTo>
                  <a:pt x="4647326" y="1363284"/>
                </a:moveTo>
                <a:lnTo>
                  <a:pt x="5024331" y="2016456"/>
                </a:lnTo>
                <a:lnTo>
                  <a:pt x="5401337" y="2669628"/>
                </a:lnTo>
                <a:lnTo>
                  <a:pt x="4647326" y="2669628"/>
                </a:lnTo>
                <a:lnTo>
                  <a:pt x="3893316" y="2669628"/>
                </a:lnTo>
                <a:lnTo>
                  <a:pt x="4270321" y="2016456"/>
                </a:lnTo>
                <a:close/>
                <a:moveTo>
                  <a:pt x="1557314" y="1350189"/>
                </a:moveTo>
                <a:lnTo>
                  <a:pt x="2311324" y="1350189"/>
                </a:lnTo>
                <a:lnTo>
                  <a:pt x="3065335" y="1350189"/>
                </a:lnTo>
                <a:lnTo>
                  <a:pt x="2688329" y="2003361"/>
                </a:lnTo>
                <a:lnTo>
                  <a:pt x="2311324" y="2656533"/>
                </a:lnTo>
                <a:lnTo>
                  <a:pt x="1934319" y="2003361"/>
                </a:lnTo>
                <a:close/>
                <a:moveTo>
                  <a:pt x="0" y="1350189"/>
                </a:moveTo>
                <a:lnTo>
                  <a:pt x="754009" y="1350189"/>
                </a:lnTo>
                <a:lnTo>
                  <a:pt x="1508019" y="1350189"/>
                </a:lnTo>
                <a:lnTo>
                  <a:pt x="1131014" y="2003361"/>
                </a:lnTo>
                <a:lnTo>
                  <a:pt x="754009" y="2656533"/>
                </a:lnTo>
                <a:lnTo>
                  <a:pt x="377004" y="2003361"/>
                </a:lnTo>
                <a:close/>
                <a:moveTo>
                  <a:pt x="4671974" y="1349049"/>
                </a:moveTo>
                <a:lnTo>
                  <a:pt x="5425984" y="1349049"/>
                </a:lnTo>
                <a:lnTo>
                  <a:pt x="6179994" y="1349049"/>
                </a:lnTo>
                <a:lnTo>
                  <a:pt x="5802988" y="2002221"/>
                </a:lnTo>
                <a:lnTo>
                  <a:pt x="5425984" y="2655393"/>
                </a:lnTo>
                <a:lnTo>
                  <a:pt x="5048979" y="2002221"/>
                </a:lnTo>
                <a:close/>
                <a:moveTo>
                  <a:pt x="3114659" y="1349049"/>
                </a:moveTo>
                <a:lnTo>
                  <a:pt x="3868668" y="1349049"/>
                </a:lnTo>
                <a:lnTo>
                  <a:pt x="4622679" y="1349049"/>
                </a:lnTo>
                <a:lnTo>
                  <a:pt x="4245673" y="2002221"/>
                </a:lnTo>
                <a:lnTo>
                  <a:pt x="3868668" y="2655393"/>
                </a:lnTo>
                <a:lnTo>
                  <a:pt x="3491664" y="2002221"/>
                </a:lnTo>
                <a:close/>
                <a:moveTo>
                  <a:pt x="2311324" y="15375"/>
                </a:moveTo>
                <a:lnTo>
                  <a:pt x="2688330" y="668547"/>
                </a:lnTo>
                <a:lnTo>
                  <a:pt x="3065335" y="1321719"/>
                </a:lnTo>
                <a:lnTo>
                  <a:pt x="2311324" y="1321719"/>
                </a:lnTo>
                <a:lnTo>
                  <a:pt x="1557315" y="1321719"/>
                </a:lnTo>
                <a:lnTo>
                  <a:pt x="1934319" y="668547"/>
                </a:lnTo>
                <a:close/>
                <a:moveTo>
                  <a:pt x="754010" y="15375"/>
                </a:moveTo>
                <a:lnTo>
                  <a:pt x="754010" y="15376"/>
                </a:lnTo>
                <a:lnTo>
                  <a:pt x="754011" y="15376"/>
                </a:lnTo>
                <a:lnTo>
                  <a:pt x="1131015" y="668547"/>
                </a:lnTo>
                <a:lnTo>
                  <a:pt x="1508020" y="1321719"/>
                </a:lnTo>
                <a:lnTo>
                  <a:pt x="754011" y="1321719"/>
                </a:lnTo>
                <a:lnTo>
                  <a:pt x="754010" y="1321719"/>
                </a:lnTo>
                <a:lnTo>
                  <a:pt x="1" y="1321719"/>
                </a:lnTo>
                <a:lnTo>
                  <a:pt x="0" y="1321719"/>
                </a:lnTo>
                <a:lnTo>
                  <a:pt x="377005" y="668547"/>
                </a:lnTo>
                <a:close/>
                <a:moveTo>
                  <a:pt x="5425984" y="14235"/>
                </a:moveTo>
                <a:lnTo>
                  <a:pt x="5802988" y="667407"/>
                </a:lnTo>
                <a:lnTo>
                  <a:pt x="6179994" y="1320579"/>
                </a:lnTo>
                <a:lnTo>
                  <a:pt x="5425984" y="1320579"/>
                </a:lnTo>
                <a:lnTo>
                  <a:pt x="4671974" y="1320579"/>
                </a:lnTo>
                <a:lnTo>
                  <a:pt x="5048979" y="667407"/>
                </a:lnTo>
                <a:close/>
                <a:moveTo>
                  <a:pt x="3868668" y="14235"/>
                </a:moveTo>
                <a:lnTo>
                  <a:pt x="4245673" y="667407"/>
                </a:lnTo>
                <a:lnTo>
                  <a:pt x="4622679" y="1320579"/>
                </a:lnTo>
                <a:lnTo>
                  <a:pt x="3868668" y="1320579"/>
                </a:lnTo>
                <a:lnTo>
                  <a:pt x="3114659" y="1320579"/>
                </a:lnTo>
                <a:lnTo>
                  <a:pt x="3491664" y="667407"/>
                </a:lnTo>
                <a:close/>
                <a:moveTo>
                  <a:pt x="778657" y="1141"/>
                </a:moveTo>
                <a:lnTo>
                  <a:pt x="1532666" y="1141"/>
                </a:lnTo>
                <a:lnTo>
                  <a:pt x="2286677" y="1141"/>
                </a:lnTo>
                <a:lnTo>
                  <a:pt x="1909671" y="654312"/>
                </a:lnTo>
                <a:lnTo>
                  <a:pt x="1532666" y="1307484"/>
                </a:lnTo>
                <a:lnTo>
                  <a:pt x="1155662" y="654312"/>
                </a:lnTo>
                <a:close/>
                <a:moveTo>
                  <a:pt x="3893316" y="0"/>
                </a:moveTo>
                <a:lnTo>
                  <a:pt x="4647326" y="0"/>
                </a:lnTo>
                <a:lnTo>
                  <a:pt x="5401337" y="0"/>
                </a:lnTo>
                <a:lnTo>
                  <a:pt x="5024331" y="653172"/>
                </a:lnTo>
                <a:lnTo>
                  <a:pt x="4647326" y="1306345"/>
                </a:lnTo>
                <a:lnTo>
                  <a:pt x="4270321" y="653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0A32-76FB-440A-9A55-75D9087A3BF0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9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26A1FA-1C90-4994-B6E4-B941A8783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3904" y="835390"/>
            <a:ext cx="5245145" cy="5187223"/>
          </a:xfrm>
          <a:custGeom>
            <a:avLst/>
            <a:gdLst>
              <a:gd name="connsiteX0" fmla="*/ 2646707 w 5245145"/>
              <a:gd name="connsiteY0" fmla="*/ 3523579 h 5187223"/>
              <a:gd name="connsiteX1" fmla="*/ 3421044 w 5245145"/>
              <a:gd name="connsiteY1" fmla="*/ 3523579 h 5187223"/>
              <a:gd name="connsiteX2" fmla="*/ 4305524 w 5245145"/>
              <a:gd name="connsiteY2" fmla="*/ 4410632 h 5187223"/>
              <a:gd name="connsiteX3" fmla="*/ 4305524 w 5245145"/>
              <a:gd name="connsiteY3" fmla="*/ 5187223 h 5187223"/>
              <a:gd name="connsiteX4" fmla="*/ 3531187 w 5245145"/>
              <a:gd name="connsiteY4" fmla="*/ 5187223 h 5187223"/>
              <a:gd name="connsiteX5" fmla="*/ 2646707 w 5245145"/>
              <a:gd name="connsiteY5" fmla="*/ 4300169 h 5187223"/>
              <a:gd name="connsiteX6" fmla="*/ 2646707 w 5245145"/>
              <a:gd name="connsiteY6" fmla="*/ 3523579 h 5187223"/>
              <a:gd name="connsiteX7" fmla="*/ 854348 w 5245145"/>
              <a:gd name="connsiteY7" fmla="*/ 3523579 h 5187223"/>
              <a:gd name="connsiteX8" fmla="*/ 1628685 w 5245145"/>
              <a:gd name="connsiteY8" fmla="*/ 3523579 h 5187223"/>
              <a:gd name="connsiteX9" fmla="*/ 2513165 w 5245145"/>
              <a:gd name="connsiteY9" fmla="*/ 4410632 h 5187223"/>
              <a:gd name="connsiteX10" fmla="*/ 2513165 w 5245145"/>
              <a:gd name="connsiteY10" fmla="*/ 5187223 h 5187223"/>
              <a:gd name="connsiteX11" fmla="*/ 1738828 w 5245145"/>
              <a:gd name="connsiteY11" fmla="*/ 5187223 h 5187223"/>
              <a:gd name="connsiteX12" fmla="*/ 854348 w 5245145"/>
              <a:gd name="connsiteY12" fmla="*/ 4300169 h 5187223"/>
              <a:gd name="connsiteX13" fmla="*/ 854348 w 5245145"/>
              <a:gd name="connsiteY13" fmla="*/ 3523579 h 5187223"/>
              <a:gd name="connsiteX14" fmla="*/ 4465980 w 5245145"/>
              <a:gd name="connsiteY14" fmla="*/ 1787534 h 5187223"/>
              <a:gd name="connsiteX15" fmla="*/ 5240317 w 5245145"/>
              <a:gd name="connsiteY15" fmla="*/ 1787534 h 5187223"/>
              <a:gd name="connsiteX16" fmla="*/ 5240317 w 5245145"/>
              <a:gd name="connsiteY16" fmla="*/ 2564125 h 5187223"/>
              <a:gd name="connsiteX17" fmla="*/ 4355837 w 5245145"/>
              <a:gd name="connsiteY17" fmla="*/ 3451178 h 5187223"/>
              <a:gd name="connsiteX18" fmla="*/ 3581500 w 5245145"/>
              <a:gd name="connsiteY18" fmla="*/ 3451178 h 5187223"/>
              <a:gd name="connsiteX19" fmla="*/ 3581500 w 5245145"/>
              <a:gd name="connsiteY19" fmla="*/ 2674588 h 5187223"/>
              <a:gd name="connsiteX20" fmla="*/ 4465980 w 5245145"/>
              <a:gd name="connsiteY20" fmla="*/ 1787534 h 5187223"/>
              <a:gd name="connsiteX21" fmla="*/ 2676894 w 5245145"/>
              <a:gd name="connsiteY21" fmla="*/ 1787534 h 5187223"/>
              <a:gd name="connsiteX22" fmla="*/ 3451176 w 5245145"/>
              <a:gd name="connsiteY22" fmla="*/ 1787534 h 5187223"/>
              <a:gd name="connsiteX23" fmla="*/ 3451176 w 5245145"/>
              <a:gd name="connsiteY23" fmla="*/ 2564125 h 5187223"/>
              <a:gd name="connsiteX24" fmla="*/ 2563422 w 5245145"/>
              <a:gd name="connsiteY24" fmla="*/ 3451178 h 5187223"/>
              <a:gd name="connsiteX25" fmla="*/ 1789141 w 5245145"/>
              <a:gd name="connsiteY25" fmla="*/ 3451178 h 5187223"/>
              <a:gd name="connsiteX26" fmla="*/ 1789141 w 5245145"/>
              <a:gd name="connsiteY26" fmla="*/ 2674587 h 5187223"/>
              <a:gd name="connsiteX27" fmla="*/ 2676894 w 5245145"/>
              <a:gd name="connsiteY27" fmla="*/ 1787534 h 5187223"/>
              <a:gd name="connsiteX28" fmla="*/ 884481 w 5245145"/>
              <a:gd name="connsiteY28" fmla="*/ 1787534 h 5187223"/>
              <a:gd name="connsiteX29" fmla="*/ 1658817 w 5245145"/>
              <a:gd name="connsiteY29" fmla="*/ 1787534 h 5187223"/>
              <a:gd name="connsiteX30" fmla="*/ 1658817 w 5245145"/>
              <a:gd name="connsiteY30" fmla="*/ 2564124 h 5187223"/>
              <a:gd name="connsiteX31" fmla="*/ 774338 w 5245145"/>
              <a:gd name="connsiteY31" fmla="*/ 3451178 h 5187223"/>
              <a:gd name="connsiteX32" fmla="*/ 0 w 5245145"/>
              <a:gd name="connsiteY32" fmla="*/ 3451178 h 5187223"/>
              <a:gd name="connsiteX33" fmla="*/ 0 w 5245145"/>
              <a:gd name="connsiteY33" fmla="*/ 2674587 h 5187223"/>
              <a:gd name="connsiteX34" fmla="*/ 884481 w 5245145"/>
              <a:gd name="connsiteY34" fmla="*/ 1787534 h 5187223"/>
              <a:gd name="connsiteX35" fmla="*/ 4470808 w 5245145"/>
              <a:gd name="connsiteY35" fmla="*/ 0 h 5187223"/>
              <a:gd name="connsiteX36" fmla="*/ 5245145 w 5245145"/>
              <a:gd name="connsiteY36" fmla="*/ 0 h 5187223"/>
              <a:gd name="connsiteX37" fmla="*/ 5245145 w 5245145"/>
              <a:gd name="connsiteY37" fmla="*/ 776591 h 5187223"/>
              <a:gd name="connsiteX38" fmla="*/ 4360665 w 5245145"/>
              <a:gd name="connsiteY38" fmla="*/ 1663644 h 5187223"/>
              <a:gd name="connsiteX39" fmla="*/ 3586328 w 5245145"/>
              <a:gd name="connsiteY39" fmla="*/ 1663644 h 5187223"/>
              <a:gd name="connsiteX40" fmla="*/ 3586328 w 5245145"/>
              <a:gd name="connsiteY40" fmla="*/ 887054 h 5187223"/>
              <a:gd name="connsiteX41" fmla="*/ 4470808 w 5245145"/>
              <a:gd name="connsiteY41" fmla="*/ 0 h 5187223"/>
              <a:gd name="connsiteX42" fmla="*/ 2681722 w 5245145"/>
              <a:gd name="connsiteY42" fmla="*/ 0 h 5187223"/>
              <a:gd name="connsiteX43" fmla="*/ 3456004 w 5245145"/>
              <a:gd name="connsiteY43" fmla="*/ 0 h 5187223"/>
              <a:gd name="connsiteX44" fmla="*/ 3456004 w 5245145"/>
              <a:gd name="connsiteY44" fmla="*/ 776591 h 5187223"/>
              <a:gd name="connsiteX45" fmla="*/ 2568250 w 5245145"/>
              <a:gd name="connsiteY45" fmla="*/ 1663644 h 5187223"/>
              <a:gd name="connsiteX46" fmla="*/ 1793969 w 5245145"/>
              <a:gd name="connsiteY46" fmla="*/ 1663644 h 5187223"/>
              <a:gd name="connsiteX47" fmla="*/ 1793969 w 5245145"/>
              <a:gd name="connsiteY47" fmla="*/ 887054 h 5187223"/>
              <a:gd name="connsiteX48" fmla="*/ 2681722 w 5245145"/>
              <a:gd name="connsiteY48" fmla="*/ 0 h 5187223"/>
              <a:gd name="connsiteX49" fmla="*/ 889308 w 5245145"/>
              <a:gd name="connsiteY49" fmla="*/ 0 h 5187223"/>
              <a:gd name="connsiteX50" fmla="*/ 1663645 w 5245145"/>
              <a:gd name="connsiteY50" fmla="*/ 0 h 5187223"/>
              <a:gd name="connsiteX51" fmla="*/ 1663645 w 5245145"/>
              <a:gd name="connsiteY51" fmla="*/ 776591 h 5187223"/>
              <a:gd name="connsiteX52" fmla="*/ 779166 w 5245145"/>
              <a:gd name="connsiteY52" fmla="*/ 1663644 h 5187223"/>
              <a:gd name="connsiteX53" fmla="*/ 4828 w 5245145"/>
              <a:gd name="connsiteY53" fmla="*/ 1663644 h 5187223"/>
              <a:gd name="connsiteX54" fmla="*/ 4828 w 5245145"/>
              <a:gd name="connsiteY54" fmla="*/ 887054 h 5187223"/>
              <a:gd name="connsiteX55" fmla="*/ 889308 w 5245145"/>
              <a:gd name="connsiteY55" fmla="*/ 0 h 51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45145" h="5187223">
                <a:moveTo>
                  <a:pt x="2646707" y="3523579"/>
                </a:moveTo>
                <a:lnTo>
                  <a:pt x="3421044" y="3523579"/>
                </a:lnTo>
                <a:cubicBezTo>
                  <a:pt x="3908342" y="3523579"/>
                  <a:pt x="4305524" y="3921916"/>
                  <a:pt x="4305524" y="4410632"/>
                </a:cubicBezTo>
                <a:cubicBezTo>
                  <a:pt x="4305524" y="4410632"/>
                  <a:pt x="4305524" y="4410632"/>
                  <a:pt x="4305524" y="5187223"/>
                </a:cubicBezTo>
                <a:cubicBezTo>
                  <a:pt x="4305524" y="5187223"/>
                  <a:pt x="4305524" y="5187223"/>
                  <a:pt x="3531187" y="5187223"/>
                </a:cubicBezTo>
                <a:cubicBezTo>
                  <a:pt x="3040551" y="5187223"/>
                  <a:pt x="2646707" y="4792233"/>
                  <a:pt x="2646707" y="4300169"/>
                </a:cubicBezTo>
                <a:cubicBezTo>
                  <a:pt x="2646707" y="4300169"/>
                  <a:pt x="2646707" y="4300169"/>
                  <a:pt x="2646707" y="3523579"/>
                </a:cubicBezTo>
                <a:close/>
                <a:moveTo>
                  <a:pt x="854348" y="3523579"/>
                </a:moveTo>
                <a:lnTo>
                  <a:pt x="1628685" y="3523579"/>
                </a:lnTo>
                <a:cubicBezTo>
                  <a:pt x="2115983" y="3523579"/>
                  <a:pt x="2513165" y="3921916"/>
                  <a:pt x="2513165" y="4410632"/>
                </a:cubicBezTo>
                <a:cubicBezTo>
                  <a:pt x="2513165" y="4410632"/>
                  <a:pt x="2513165" y="4410632"/>
                  <a:pt x="2513165" y="5187223"/>
                </a:cubicBezTo>
                <a:cubicBezTo>
                  <a:pt x="2513165" y="5187223"/>
                  <a:pt x="2513165" y="5187223"/>
                  <a:pt x="1738828" y="5187223"/>
                </a:cubicBezTo>
                <a:cubicBezTo>
                  <a:pt x="1248192" y="5187223"/>
                  <a:pt x="854348" y="4792233"/>
                  <a:pt x="854348" y="4300169"/>
                </a:cubicBezTo>
                <a:cubicBezTo>
                  <a:pt x="854348" y="4300169"/>
                  <a:pt x="854348" y="4300169"/>
                  <a:pt x="854348" y="3523579"/>
                </a:cubicBezTo>
                <a:close/>
                <a:moveTo>
                  <a:pt x="4465980" y="1787534"/>
                </a:moveTo>
                <a:cubicBezTo>
                  <a:pt x="5240317" y="1787534"/>
                  <a:pt x="5240317" y="1787534"/>
                  <a:pt x="5240317" y="1787534"/>
                </a:cubicBezTo>
                <a:cubicBezTo>
                  <a:pt x="5240317" y="2564125"/>
                  <a:pt x="5240317" y="2564125"/>
                  <a:pt x="5240317" y="2564125"/>
                </a:cubicBezTo>
                <a:cubicBezTo>
                  <a:pt x="5240317" y="3052841"/>
                  <a:pt x="4846473" y="3451178"/>
                  <a:pt x="4355837" y="3451178"/>
                </a:cubicBezTo>
                <a:lnTo>
                  <a:pt x="3581500" y="3451178"/>
                </a:lnTo>
                <a:cubicBezTo>
                  <a:pt x="3581500" y="2674588"/>
                  <a:pt x="3581500" y="2674588"/>
                  <a:pt x="3581500" y="2674588"/>
                </a:cubicBezTo>
                <a:cubicBezTo>
                  <a:pt x="3581500" y="2182524"/>
                  <a:pt x="3978681" y="1787534"/>
                  <a:pt x="4465980" y="1787534"/>
                </a:cubicBezTo>
                <a:close/>
                <a:moveTo>
                  <a:pt x="2676894" y="1787534"/>
                </a:moveTo>
                <a:cubicBezTo>
                  <a:pt x="3451176" y="1787534"/>
                  <a:pt x="3451176" y="1787534"/>
                  <a:pt x="3451176" y="1787534"/>
                </a:cubicBezTo>
                <a:cubicBezTo>
                  <a:pt x="3451176" y="2564125"/>
                  <a:pt x="3451176" y="2564125"/>
                  <a:pt x="3451176" y="2564125"/>
                </a:cubicBezTo>
                <a:cubicBezTo>
                  <a:pt x="3451176" y="3052841"/>
                  <a:pt x="3054023" y="3451178"/>
                  <a:pt x="2563422" y="3451178"/>
                </a:cubicBezTo>
                <a:lnTo>
                  <a:pt x="1789141" y="3451178"/>
                </a:lnTo>
                <a:cubicBezTo>
                  <a:pt x="1789141" y="2674587"/>
                  <a:pt x="1789141" y="2674587"/>
                  <a:pt x="1789141" y="2674587"/>
                </a:cubicBezTo>
                <a:cubicBezTo>
                  <a:pt x="1789141" y="2182524"/>
                  <a:pt x="2186294" y="1787534"/>
                  <a:pt x="2676894" y="1787534"/>
                </a:cubicBezTo>
                <a:close/>
                <a:moveTo>
                  <a:pt x="884481" y="1787534"/>
                </a:moveTo>
                <a:cubicBezTo>
                  <a:pt x="1658817" y="1787534"/>
                  <a:pt x="1658817" y="1787534"/>
                  <a:pt x="1658817" y="1787534"/>
                </a:cubicBezTo>
                <a:cubicBezTo>
                  <a:pt x="1658817" y="2564124"/>
                  <a:pt x="1658817" y="2564124"/>
                  <a:pt x="1658817" y="2564124"/>
                </a:cubicBezTo>
                <a:cubicBezTo>
                  <a:pt x="1658817" y="3052841"/>
                  <a:pt x="1261636" y="3451178"/>
                  <a:pt x="774338" y="3451178"/>
                </a:cubicBezTo>
                <a:lnTo>
                  <a:pt x="0" y="3451178"/>
                </a:lnTo>
                <a:cubicBezTo>
                  <a:pt x="0" y="2674587"/>
                  <a:pt x="0" y="2674587"/>
                  <a:pt x="0" y="2674587"/>
                </a:cubicBezTo>
                <a:cubicBezTo>
                  <a:pt x="0" y="2182524"/>
                  <a:pt x="393844" y="1787534"/>
                  <a:pt x="884481" y="1787534"/>
                </a:cubicBezTo>
                <a:close/>
                <a:moveTo>
                  <a:pt x="4470808" y="0"/>
                </a:moveTo>
                <a:lnTo>
                  <a:pt x="5245145" y="0"/>
                </a:lnTo>
                <a:cubicBezTo>
                  <a:pt x="5245145" y="776591"/>
                  <a:pt x="5245145" y="776591"/>
                  <a:pt x="5245145" y="776591"/>
                </a:cubicBezTo>
                <a:cubicBezTo>
                  <a:pt x="5245145" y="1268654"/>
                  <a:pt x="4851301" y="1663644"/>
                  <a:pt x="4360665" y="1663644"/>
                </a:cubicBezTo>
                <a:cubicBezTo>
                  <a:pt x="3586328" y="1663644"/>
                  <a:pt x="3586328" y="1663644"/>
                  <a:pt x="3586328" y="1663644"/>
                </a:cubicBezTo>
                <a:cubicBezTo>
                  <a:pt x="3586328" y="887054"/>
                  <a:pt x="3586328" y="887054"/>
                  <a:pt x="3586328" y="887054"/>
                </a:cubicBezTo>
                <a:cubicBezTo>
                  <a:pt x="3586328" y="398337"/>
                  <a:pt x="3983509" y="0"/>
                  <a:pt x="4470808" y="0"/>
                </a:cubicBezTo>
                <a:close/>
                <a:moveTo>
                  <a:pt x="2681722" y="0"/>
                </a:moveTo>
                <a:lnTo>
                  <a:pt x="3456004" y="0"/>
                </a:lnTo>
                <a:cubicBezTo>
                  <a:pt x="3456004" y="776591"/>
                  <a:pt x="3456004" y="776591"/>
                  <a:pt x="3456004" y="776591"/>
                </a:cubicBezTo>
                <a:cubicBezTo>
                  <a:pt x="3456004" y="1268654"/>
                  <a:pt x="3058851" y="1663644"/>
                  <a:pt x="2568250" y="1663644"/>
                </a:cubicBezTo>
                <a:cubicBezTo>
                  <a:pt x="1793969" y="1663644"/>
                  <a:pt x="1793969" y="1663644"/>
                  <a:pt x="1793969" y="1663644"/>
                </a:cubicBezTo>
                <a:cubicBezTo>
                  <a:pt x="1793969" y="887054"/>
                  <a:pt x="1793969" y="887054"/>
                  <a:pt x="1793969" y="887054"/>
                </a:cubicBezTo>
                <a:cubicBezTo>
                  <a:pt x="1793969" y="398337"/>
                  <a:pt x="2191122" y="0"/>
                  <a:pt x="2681722" y="0"/>
                </a:cubicBezTo>
                <a:close/>
                <a:moveTo>
                  <a:pt x="889308" y="0"/>
                </a:moveTo>
                <a:lnTo>
                  <a:pt x="1663645" y="0"/>
                </a:lnTo>
                <a:cubicBezTo>
                  <a:pt x="1663645" y="776591"/>
                  <a:pt x="1663645" y="776591"/>
                  <a:pt x="1663645" y="776591"/>
                </a:cubicBezTo>
                <a:cubicBezTo>
                  <a:pt x="1663645" y="1268654"/>
                  <a:pt x="1266464" y="1663644"/>
                  <a:pt x="779166" y="1663644"/>
                </a:cubicBezTo>
                <a:cubicBezTo>
                  <a:pt x="4828" y="1663644"/>
                  <a:pt x="4828" y="1663644"/>
                  <a:pt x="4828" y="1663644"/>
                </a:cubicBezTo>
                <a:cubicBezTo>
                  <a:pt x="4828" y="887054"/>
                  <a:pt x="4828" y="887054"/>
                  <a:pt x="4828" y="887054"/>
                </a:cubicBezTo>
                <a:cubicBezTo>
                  <a:pt x="4828" y="398337"/>
                  <a:pt x="398672" y="0"/>
                  <a:pt x="88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498B-2C9F-4A7B-88B8-5CC9F5A0B502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75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905F4-32BA-422A-AA37-C0375D7EC2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-6920"/>
            <a:ext cx="12192711" cy="3934544"/>
          </a:xfrm>
          <a:custGeom>
            <a:avLst/>
            <a:gdLst>
              <a:gd name="connsiteX0" fmla="*/ 9180852 w 12192711"/>
              <a:gd name="connsiteY0" fmla="*/ 2651002 h 3934544"/>
              <a:gd name="connsiteX1" fmla="*/ 9921700 w 12192711"/>
              <a:gd name="connsiteY1" fmla="*/ 2651002 h 3934544"/>
              <a:gd name="connsiteX2" fmla="*/ 10662550 w 12192711"/>
              <a:gd name="connsiteY2" fmla="*/ 2651002 h 3934544"/>
              <a:gd name="connsiteX3" fmla="*/ 10292125 w 12192711"/>
              <a:gd name="connsiteY3" fmla="*/ 3292773 h 3934544"/>
              <a:gd name="connsiteX4" fmla="*/ 9921700 w 12192711"/>
              <a:gd name="connsiteY4" fmla="*/ 3934544 h 3934544"/>
              <a:gd name="connsiteX5" fmla="*/ 9551276 w 12192711"/>
              <a:gd name="connsiteY5" fmla="*/ 3292773 h 3934544"/>
              <a:gd name="connsiteX6" fmla="*/ 7650719 w 12192711"/>
              <a:gd name="connsiteY6" fmla="*/ 2651002 h 3934544"/>
              <a:gd name="connsiteX7" fmla="*/ 8391567 w 12192711"/>
              <a:gd name="connsiteY7" fmla="*/ 2651002 h 3934544"/>
              <a:gd name="connsiteX8" fmla="*/ 9132418 w 12192711"/>
              <a:gd name="connsiteY8" fmla="*/ 2651002 h 3934544"/>
              <a:gd name="connsiteX9" fmla="*/ 8761992 w 12192711"/>
              <a:gd name="connsiteY9" fmla="*/ 3292773 h 3934544"/>
              <a:gd name="connsiteX10" fmla="*/ 8391567 w 12192711"/>
              <a:gd name="connsiteY10" fmla="*/ 3934544 h 3934544"/>
              <a:gd name="connsiteX11" fmla="*/ 8021143 w 12192711"/>
              <a:gd name="connsiteY11" fmla="*/ 3292773 h 3934544"/>
              <a:gd name="connsiteX12" fmla="*/ 6120558 w 12192711"/>
              <a:gd name="connsiteY12" fmla="*/ 2651002 h 3934544"/>
              <a:gd name="connsiteX13" fmla="*/ 6861406 w 12192711"/>
              <a:gd name="connsiteY13" fmla="*/ 2651002 h 3934544"/>
              <a:gd name="connsiteX14" fmla="*/ 7602283 w 12192711"/>
              <a:gd name="connsiteY14" fmla="*/ 2651002 h 3934544"/>
              <a:gd name="connsiteX15" fmla="*/ 7231859 w 12192711"/>
              <a:gd name="connsiteY15" fmla="*/ 3292773 h 3934544"/>
              <a:gd name="connsiteX16" fmla="*/ 6861406 w 12192711"/>
              <a:gd name="connsiteY16" fmla="*/ 3934544 h 3934544"/>
              <a:gd name="connsiteX17" fmla="*/ 6490983 w 12192711"/>
              <a:gd name="connsiteY17" fmla="*/ 3292773 h 3934544"/>
              <a:gd name="connsiteX18" fmla="*/ 4590425 w 12192711"/>
              <a:gd name="connsiteY18" fmla="*/ 2651002 h 3934544"/>
              <a:gd name="connsiteX19" fmla="*/ 5331274 w 12192711"/>
              <a:gd name="connsiteY19" fmla="*/ 2651002 h 3934544"/>
              <a:gd name="connsiteX20" fmla="*/ 6072123 w 12192711"/>
              <a:gd name="connsiteY20" fmla="*/ 2651002 h 3934544"/>
              <a:gd name="connsiteX21" fmla="*/ 5701698 w 12192711"/>
              <a:gd name="connsiteY21" fmla="*/ 3292773 h 3934544"/>
              <a:gd name="connsiteX22" fmla="*/ 5331274 w 12192711"/>
              <a:gd name="connsiteY22" fmla="*/ 3934544 h 3934544"/>
              <a:gd name="connsiteX23" fmla="*/ 4960849 w 12192711"/>
              <a:gd name="connsiteY23" fmla="*/ 3292773 h 3934544"/>
              <a:gd name="connsiteX24" fmla="*/ 3060292 w 12192711"/>
              <a:gd name="connsiteY24" fmla="*/ 2651002 h 3934544"/>
              <a:gd name="connsiteX25" fmla="*/ 3801140 w 12192711"/>
              <a:gd name="connsiteY25" fmla="*/ 2651002 h 3934544"/>
              <a:gd name="connsiteX26" fmla="*/ 4541989 w 12192711"/>
              <a:gd name="connsiteY26" fmla="*/ 2651002 h 3934544"/>
              <a:gd name="connsiteX27" fmla="*/ 4171564 w 12192711"/>
              <a:gd name="connsiteY27" fmla="*/ 3292773 h 3934544"/>
              <a:gd name="connsiteX28" fmla="*/ 3801140 w 12192711"/>
              <a:gd name="connsiteY28" fmla="*/ 3934544 h 3934544"/>
              <a:gd name="connsiteX29" fmla="*/ 3430716 w 12192711"/>
              <a:gd name="connsiteY29" fmla="*/ 3292773 h 3934544"/>
              <a:gd name="connsiteX30" fmla="*/ 1530133 w 12192711"/>
              <a:gd name="connsiteY30" fmla="*/ 2651002 h 3934544"/>
              <a:gd name="connsiteX31" fmla="*/ 2270982 w 12192711"/>
              <a:gd name="connsiteY31" fmla="*/ 2651002 h 3934544"/>
              <a:gd name="connsiteX32" fmla="*/ 3011857 w 12192711"/>
              <a:gd name="connsiteY32" fmla="*/ 2651002 h 3934544"/>
              <a:gd name="connsiteX33" fmla="*/ 2641407 w 12192711"/>
              <a:gd name="connsiteY33" fmla="*/ 3292773 h 3934544"/>
              <a:gd name="connsiteX34" fmla="*/ 2270982 w 12192711"/>
              <a:gd name="connsiteY34" fmla="*/ 3934544 h 3934544"/>
              <a:gd name="connsiteX35" fmla="*/ 1900557 w 12192711"/>
              <a:gd name="connsiteY35" fmla="*/ 3292773 h 3934544"/>
              <a:gd name="connsiteX36" fmla="*/ 9921700 w 12192711"/>
              <a:gd name="connsiteY36" fmla="*/ 1339487 h 3934544"/>
              <a:gd name="connsiteX37" fmla="*/ 10292125 w 12192711"/>
              <a:gd name="connsiteY37" fmla="*/ 1981257 h 3934544"/>
              <a:gd name="connsiteX38" fmla="*/ 10662550 w 12192711"/>
              <a:gd name="connsiteY38" fmla="*/ 2623029 h 3934544"/>
              <a:gd name="connsiteX39" fmla="*/ 9921700 w 12192711"/>
              <a:gd name="connsiteY39" fmla="*/ 2623029 h 3934544"/>
              <a:gd name="connsiteX40" fmla="*/ 9180852 w 12192711"/>
              <a:gd name="connsiteY40" fmla="*/ 2623029 h 3934544"/>
              <a:gd name="connsiteX41" fmla="*/ 9551276 w 12192711"/>
              <a:gd name="connsiteY41" fmla="*/ 1981257 h 3934544"/>
              <a:gd name="connsiteX42" fmla="*/ 8391567 w 12192711"/>
              <a:gd name="connsiteY42" fmla="*/ 1339487 h 3934544"/>
              <a:gd name="connsiteX43" fmla="*/ 8761992 w 12192711"/>
              <a:gd name="connsiteY43" fmla="*/ 1981257 h 3934544"/>
              <a:gd name="connsiteX44" fmla="*/ 9132418 w 12192711"/>
              <a:gd name="connsiteY44" fmla="*/ 2623029 h 3934544"/>
              <a:gd name="connsiteX45" fmla="*/ 8391567 w 12192711"/>
              <a:gd name="connsiteY45" fmla="*/ 2623029 h 3934544"/>
              <a:gd name="connsiteX46" fmla="*/ 7650719 w 12192711"/>
              <a:gd name="connsiteY46" fmla="*/ 2623029 h 3934544"/>
              <a:gd name="connsiteX47" fmla="*/ 8021143 w 12192711"/>
              <a:gd name="connsiteY47" fmla="*/ 1981257 h 3934544"/>
              <a:gd name="connsiteX48" fmla="*/ 6861406 w 12192711"/>
              <a:gd name="connsiteY48" fmla="*/ 1339487 h 3934544"/>
              <a:gd name="connsiteX49" fmla="*/ 7231859 w 12192711"/>
              <a:gd name="connsiteY49" fmla="*/ 1981257 h 3934544"/>
              <a:gd name="connsiteX50" fmla="*/ 7602283 w 12192711"/>
              <a:gd name="connsiteY50" fmla="*/ 2623029 h 3934544"/>
              <a:gd name="connsiteX51" fmla="*/ 6861406 w 12192711"/>
              <a:gd name="connsiteY51" fmla="*/ 2623029 h 3934544"/>
              <a:gd name="connsiteX52" fmla="*/ 6120558 w 12192711"/>
              <a:gd name="connsiteY52" fmla="*/ 2623029 h 3934544"/>
              <a:gd name="connsiteX53" fmla="*/ 6490983 w 12192711"/>
              <a:gd name="connsiteY53" fmla="*/ 1981257 h 3934544"/>
              <a:gd name="connsiteX54" fmla="*/ 5331274 w 12192711"/>
              <a:gd name="connsiteY54" fmla="*/ 1339487 h 3934544"/>
              <a:gd name="connsiteX55" fmla="*/ 5701698 w 12192711"/>
              <a:gd name="connsiteY55" fmla="*/ 1981257 h 3934544"/>
              <a:gd name="connsiteX56" fmla="*/ 6072123 w 12192711"/>
              <a:gd name="connsiteY56" fmla="*/ 2623029 h 3934544"/>
              <a:gd name="connsiteX57" fmla="*/ 5331274 w 12192711"/>
              <a:gd name="connsiteY57" fmla="*/ 2623029 h 3934544"/>
              <a:gd name="connsiteX58" fmla="*/ 4590425 w 12192711"/>
              <a:gd name="connsiteY58" fmla="*/ 2623029 h 3934544"/>
              <a:gd name="connsiteX59" fmla="*/ 4960849 w 12192711"/>
              <a:gd name="connsiteY59" fmla="*/ 1981257 h 3934544"/>
              <a:gd name="connsiteX60" fmla="*/ 3801143 w 12192711"/>
              <a:gd name="connsiteY60" fmla="*/ 1339487 h 3934544"/>
              <a:gd name="connsiteX61" fmla="*/ 4171568 w 12192711"/>
              <a:gd name="connsiteY61" fmla="*/ 1981257 h 3934544"/>
              <a:gd name="connsiteX62" fmla="*/ 4541989 w 12192711"/>
              <a:gd name="connsiteY62" fmla="*/ 2623029 h 3934544"/>
              <a:gd name="connsiteX63" fmla="*/ 3801143 w 12192711"/>
              <a:gd name="connsiteY63" fmla="*/ 2623029 h 3934544"/>
              <a:gd name="connsiteX64" fmla="*/ 3060295 w 12192711"/>
              <a:gd name="connsiteY64" fmla="*/ 2623029 h 3934544"/>
              <a:gd name="connsiteX65" fmla="*/ 3430719 w 12192711"/>
              <a:gd name="connsiteY65" fmla="*/ 1981257 h 3934544"/>
              <a:gd name="connsiteX66" fmla="*/ 2270985 w 12192711"/>
              <a:gd name="connsiteY66" fmla="*/ 1339487 h 3934544"/>
              <a:gd name="connsiteX67" fmla="*/ 2270987 w 12192711"/>
              <a:gd name="connsiteY67" fmla="*/ 1339487 h 3934544"/>
              <a:gd name="connsiteX68" fmla="*/ 2641410 w 12192711"/>
              <a:gd name="connsiteY68" fmla="*/ 1981257 h 3934544"/>
              <a:gd name="connsiteX69" fmla="*/ 3011860 w 12192711"/>
              <a:gd name="connsiteY69" fmla="*/ 2623029 h 3934544"/>
              <a:gd name="connsiteX70" fmla="*/ 2270987 w 12192711"/>
              <a:gd name="connsiteY70" fmla="*/ 2623029 h 3934544"/>
              <a:gd name="connsiteX71" fmla="*/ 2270985 w 12192711"/>
              <a:gd name="connsiteY71" fmla="*/ 2623029 h 3934544"/>
              <a:gd name="connsiteX72" fmla="*/ 1530136 w 12192711"/>
              <a:gd name="connsiteY72" fmla="*/ 2623029 h 3934544"/>
              <a:gd name="connsiteX73" fmla="*/ 1530135 w 12192711"/>
              <a:gd name="connsiteY73" fmla="*/ 2623029 h 3934544"/>
              <a:gd name="connsiteX74" fmla="*/ 1900560 w 12192711"/>
              <a:gd name="connsiteY74" fmla="*/ 1981257 h 3934544"/>
              <a:gd name="connsiteX75" fmla="*/ 5355492 w 12192711"/>
              <a:gd name="connsiteY75" fmla="*/ 1325502 h 3934544"/>
              <a:gd name="connsiteX76" fmla="*/ 6096340 w 12192711"/>
              <a:gd name="connsiteY76" fmla="*/ 1325502 h 3934544"/>
              <a:gd name="connsiteX77" fmla="*/ 6837189 w 12192711"/>
              <a:gd name="connsiteY77" fmla="*/ 1325502 h 3934544"/>
              <a:gd name="connsiteX78" fmla="*/ 6466763 w 12192711"/>
              <a:gd name="connsiteY78" fmla="*/ 1967272 h 3934544"/>
              <a:gd name="connsiteX79" fmla="*/ 6096340 w 12192711"/>
              <a:gd name="connsiteY79" fmla="*/ 2609044 h 3934544"/>
              <a:gd name="connsiteX80" fmla="*/ 5725916 w 12192711"/>
              <a:gd name="connsiteY80" fmla="*/ 1967272 h 3934544"/>
              <a:gd name="connsiteX81" fmla="*/ 9945919 w 12192711"/>
              <a:gd name="connsiteY81" fmla="*/ 1325501 h 3934544"/>
              <a:gd name="connsiteX82" fmla="*/ 10686768 w 12192711"/>
              <a:gd name="connsiteY82" fmla="*/ 1325501 h 3934544"/>
              <a:gd name="connsiteX83" fmla="*/ 11427617 w 12192711"/>
              <a:gd name="connsiteY83" fmla="*/ 1325501 h 3934544"/>
              <a:gd name="connsiteX84" fmla="*/ 11057192 w 12192711"/>
              <a:gd name="connsiteY84" fmla="*/ 1967272 h 3934544"/>
              <a:gd name="connsiteX85" fmla="*/ 10686768 w 12192711"/>
              <a:gd name="connsiteY85" fmla="*/ 2609044 h 3934544"/>
              <a:gd name="connsiteX86" fmla="*/ 10316343 w 12192711"/>
              <a:gd name="connsiteY86" fmla="*/ 1967272 h 3934544"/>
              <a:gd name="connsiteX87" fmla="*/ 8415784 w 12192711"/>
              <a:gd name="connsiteY87" fmla="*/ 1325501 h 3934544"/>
              <a:gd name="connsiteX88" fmla="*/ 9156632 w 12192711"/>
              <a:gd name="connsiteY88" fmla="*/ 1325501 h 3934544"/>
              <a:gd name="connsiteX89" fmla="*/ 9897482 w 12192711"/>
              <a:gd name="connsiteY89" fmla="*/ 1325501 h 3934544"/>
              <a:gd name="connsiteX90" fmla="*/ 9527057 w 12192711"/>
              <a:gd name="connsiteY90" fmla="*/ 1967272 h 3934544"/>
              <a:gd name="connsiteX91" fmla="*/ 9156632 w 12192711"/>
              <a:gd name="connsiteY91" fmla="*/ 2609044 h 3934544"/>
              <a:gd name="connsiteX92" fmla="*/ 8786208 w 12192711"/>
              <a:gd name="connsiteY92" fmla="*/ 1967272 h 3934544"/>
              <a:gd name="connsiteX93" fmla="*/ 6885625 w 12192711"/>
              <a:gd name="connsiteY93" fmla="*/ 1325501 h 3934544"/>
              <a:gd name="connsiteX94" fmla="*/ 7626502 w 12192711"/>
              <a:gd name="connsiteY94" fmla="*/ 1325501 h 3934544"/>
              <a:gd name="connsiteX95" fmla="*/ 8367350 w 12192711"/>
              <a:gd name="connsiteY95" fmla="*/ 1325501 h 3934544"/>
              <a:gd name="connsiteX96" fmla="*/ 7996926 w 12192711"/>
              <a:gd name="connsiteY96" fmla="*/ 1967272 h 3934544"/>
              <a:gd name="connsiteX97" fmla="*/ 7626502 w 12192711"/>
              <a:gd name="connsiteY97" fmla="*/ 2609044 h 3934544"/>
              <a:gd name="connsiteX98" fmla="*/ 7256077 w 12192711"/>
              <a:gd name="connsiteY98" fmla="*/ 1967272 h 3934544"/>
              <a:gd name="connsiteX99" fmla="*/ 3825359 w 12192711"/>
              <a:gd name="connsiteY99" fmla="*/ 1325501 h 3934544"/>
              <a:gd name="connsiteX100" fmla="*/ 4566207 w 12192711"/>
              <a:gd name="connsiteY100" fmla="*/ 1325501 h 3934544"/>
              <a:gd name="connsiteX101" fmla="*/ 5307058 w 12192711"/>
              <a:gd name="connsiteY101" fmla="*/ 1325501 h 3934544"/>
              <a:gd name="connsiteX102" fmla="*/ 4936633 w 12192711"/>
              <a:gd name="connsiteY102" fmla="*/ 1967272 h 3934544"/>
              <a:gd name="connsiteX103" fmla="*/ 4566207 w 12192711"/>
              <a:gd name="connsiteY103" fmla="*/ 2609044 h 3934544"/>
              <a:gd name="connsiteX104" fmla="*/ 4195783 w 12192711"/>
              <a:gd name="connsiteY104" fmla="*/ 1967272 h 3934544"/>
              <a:gd name="connsiteX105" fmla="*/ 2295198 w 12192711"/>
              <a:gd name="connsiteY105" fmla="*/ 1325501 h 3934544"/>
              <a:gd name="connsiteX106" fmla="*/ 3036074 w 12192711"/>
              <a:gd name="connsiteY106" fmla="*/ 1325501 h 3934544"/>
              <a:gd name="connsiteX107" fmla="*/ 3776922 w 12192711"/>
              <a:gd name="connsiteY107" fmla="*/ 1325501 h 3934544"/>
              <a:gd name="connsiteX108" fmla="*/ 3406498 w 12192711"/>
              <a:gd name="connsiteY108" fmla="*/ 1967272 h 3934544"/>
              <a:gd name="connsiteX109" fmla="*/ 3036074 w 12192711"/>
              <a:gd name="connsiteY109" fmla="*/ 2609044 h 3934544"/>
              <a:gd name="connsiteX110" fmla="*/ 2665622 w 12192711"/>
              <a:gd name="connsiteY110" fmla="*/ 1967272 h 3934544"/>
              <a:gd name="connsiteX111" fmla="*/ 765064 w 12192711"/>
              <a:gd name="connsiteY111" fmla="*/ 1325501 h 3934544"/>
              <a:gd name="connsiteX112" fmla="*/ 1505913 w 12192711"/>
              <a:gd name="connsiteY112" fmla="*/ 1325501 h 3934544"/>
              <a:gd name="connsiteX113" fmla="*/ 2246763 w 12192711"/>
              <a:gd name="connsiteY113" fmla="*/ 1325501 h 3934544"/>
              <a:gd name="connsiteX114" fmla="*/ 1876337 w 12192711"/>
              <a:gd name="connsiteY114" fmla="*/ 1967272 h 3934544"/>
              <a:gd name="connsiteX115" fmla="*/ 1505913 w 12192711"/>
              <a:gd name="connsiteY115" fmla="*/ 2609044 h 3934544"/>
              <a:gd name="connsiteX116" fmla="*/ 1135489 w 12192711"/>
              <a:gd name="connsiteY116" fmla="*/ 1967272 h 3934544"/>
              <a:gd name="connsiteX117" fmla="*/ 9156632 w 12192711"/>
              <a:gd name="connsiteY117" fmla="*/ 13989 h 3934544"/>
              <a:gd name="connsiteX118" fmla="*/ 9527057 w 12192711"/>
              <a:gd name="connsiteY118" fmla="*/ 655760 h 3934544"/>
              <a:gd name="connsiteX119" fmla="*/ 9897482 w 12192711"/>
              <a:gd name="connsiteY119" fmla="*/ 1297531 h 3934544"/>
              <a:gd name="connsiteX120" fmla="*/ 9156632 w 12192711"/>
              <a:gd name="connsiteY120" fmla="*/ 1297531 h 3934544"/>
              <a:gd name="connsiteX121" fmla="*/ 8415784 w 12192711"/>
              <a:gd name="connsiteY121" fmla="*/ 1297531 h 3934544"/>
              <a:gd name="connsiteX122" fmla="*/ 8786208 w 12192711"/>
              <a:gd name="connsiteY122" fmla="*/ 655760 h 3934544"/>
              <a:gd name="connsiteX123" fmla="*/ 6096340 w 12192711"/>
              <a:gd name="connsiteY123" fmla="*/ 13989 h 3934544"/>
              <a:gd name="connsiteX124" fmla="*/ 6466763 w 12192711"/>
              <a:gd name="connsiteY124" fmla="*/ 655760 h 3934544"/>
              <a:gd name="connsiteX125" fmla="*/ 6837189 w 12192711"/>
              <a:gd name="connsiteY125" fmla="*/ 1297531 h 3934544"/>
              <a:gd name="connsiteX126" fmla="*/ 6096340 w 12192711"/>
              <a:gd name="connsiteY126" fmla="*/ 1297531 h 3934544"/>
              <a:gd name="connsiteX127" fmla="*/ 5355492 w 12192711"/>
              <a:gd name="connsiteY127" fmla="*/ 1297531 h 3934544"/>
              <a:gd name="connsiteX128" fmla="*/ 5725916 w 12192711"/>
              <a:gd name="connsiteY128" fmla="*/ 655760 h 3934544"/>
              <a:gd name="connsiteX129" fmla="*/ 3036077 w 12192711"/>
              <a:gd name="connsiteY129" fmla="*/ 13989 h 3934544"/>
              <a:gd name="connsiteX130" fmla="*/ 3406502 w 12192711"/>
              <a:gd name="connsiteY130" fmla="*/ 655760 h 3934544"/>
              <a:gd name="connsiteX131" fmla="*/ 3776926 w 12192711"/>
              <a:gd name="connsiteY131" fmla="*/ 1297531 h 3934544"/>
              <a:gd name="connsiteX132" fmla="*/ 3036077 w 12192711"/>
              <a:gd name="connsiteY132" fmla="*/ 1297531 h 3934544"/>
              <a:gd name="connsiteX133" fmla="*/ 2295201 w 12192711"/>
              <a:gd name="connsiteY133" fmla="*/ 1297531 h 3934544"/>
              <a:gd name="connsiteX134" fmla="*/ 2665625 w 12192711"/>
              <a:gd name="connsiteY134" fmla="*/ 655760 h 3934544"/>
              <a:gd name="connsiteX135" fmla="*/ 10686768 w 12192711"/>
              <a:gd name="connsiteY135" fmla="*/ 13988 h 3934544"/>
              <a:gd name="connsiteX136" fmla="*/ 11057192 w 12192711"/>
              <a:gd name="connsiteY136" fmla="*/ 655759 h 3934544"/>
              <a:gd name="connsiteX137" fmla="*/ 11427617 w 12192711"/>
              <a:gd name="connsiteY137" fmla="*/ 1297531 h 3934544"/>
              <a:gd name="connsiteX138" fmla="*/ 10686768 w 12192711"/>
              <a:gd name="connsiteY138" fmla="*/ 1297531 h 3934544"/>
              <a:gd name="connsiteX139" fmla="*/ 9945919 w 12192711"/>
              <a:gd name="connsiteY139" fmla="*/ 1297531 h 3934544"/>
              <a:gd name="connsiteX140" fmla="*/ 10316343 w 12192711"/>
              <a:gd name="connsiteY140" fmla="*/ 655759 h 3934544"/>
              <a:gd name="connsiteX141" fmla="*/ 7626502 w 12192711"/>
              <a:gd name="connsiteY141" fmla="*/ 13988 h 3934544"/>
              <a:gd name="connsiteX142" fmla="*/ 7996926 w 12192711"/>
              <a:gd name="connsiteY142" fmla="*/ 655759 h 3934544"/>
              <a:gd name="connsiteX143" fmla="*/ 8367350 w 12192711"/>
              <a:gd name="connsiteY143" fmla="*/ 1297531 h 3934544"/>
              <a:gd name="connsiteX144" fmla="*/ 7626502 w 12192711"/>
              <a:gd name="connsiteY144" fmla="*/ 1297531 h 3934544"/>
              <a:gd name="connsiteX145" fmla="*/ 6885625 w 12192711"/>
              <a:gd name="connsiteY145" fmla="*/ 1297531 h 3934544"/>
              <a:gd name="connsiteX146" fmla="*/ 7256077 w 12192711"/>
              <a:gd name="connsiteY146" fmla="*/ 655759 h 3934544"/>
              <a:gd name="connsiteX147" fmla="*/ 4566209 w 12192711"/>
              <a:gd name="connsiteY147" fmla="*/ 13988 h 3934544"/>
              <a:gd name="connsiteX148" fmla="*/ 4936633 w 12192711"/>
              <a:gd name="connsiteY148" fmla="*/ 655759 h 3934544"/>
              <a:gd name="connsiteX149" fmla="*/ 5307058 w 12192711"/>
              <a:gd name="connsiteY149" fmla="*/ 1297531 h 3934544"/>
              <a:gd name="connsiteX150" fmla="*/ 4566209 w 12192711"/>
              <a:gd name="connsiteY150" fmla="*/ 1297531 h 3934544"/>
              <a:gd name="connsiteX151" fmla="*/ 3825363 w 12192711"/>
              <a:gd name="connsiteY151" fmla="*/ 1297531 h 3934544"/>
              <a:gd name="connsiteX152" fmla="*/ 4195785 w 12192711"/>
              <a:gd name="connsiteY152" fmla="*/ 655759 h 3934544"/>
              <a:gd name="connsiteX153" fmla="*/ 1505915 w 12192711"/>
              <a:gd name="connsiteY153" fmla="*/ 13988 h 3934544"/>
              <a:gd name="connsiteX154" fmla="*/ 1876340 w 12192711"/>
              <a:gd name="connsiteY154" fmla="*/ 655760 h 3934544"/>
              <a:gd name="connsiteX155" fmla="*/ 2246767 w 12192711"/>
              <a:gd name="connsiteY155" fmla="*/ 1297531 h 3934544"/>
              <a:gd name="connsiteX156" fmla="*/ 1505915 w 12192711"/>
              <a:gd name="connsiteY156" fmla="*/ 1297531 h 3934544"/>
              <a:gd name="connsiteX157" fmla="*/ 765068 w 12192711"/>
              <a:gd name="connsiteY157" fmla="*/ 1297531 h 3934544"/>
              <a:gd name="connsiteX158" fmla="*/ 1135491 w 12192711"/>
              <a:gd name="connsiteY158" fmla="*/ 655760 h 3934544"/>
              <a:gd name="connsiteX159" fmla="*/ 9180852 w 12192711"/>
              <a:gd name="connsiteY159" fmla="*/ 1 h 3934544"/>
              <a:gd name="connsiteX160" fmla="*/ 9921700 w 12192711"/>
              <a:gd name="connsiteY160" fmla="*/ 1 h 3934544"/>
              <a:gd name="connsiteX161" fmla="*/ 10662550 w 12192711"/>
              <a:gd name="connsiteY161" fmla="*/ 1 h 3934544"/>
              <a:gd name="connsiteX162" fmla="*/ 10292125 w 12192711"/>
              <a:gd name="connsiteY162" fmla="*/ 641772 h 3934544"/>
              <a:gd name="connsiteX163" fmla="*/ 9921700 w 12192711"/>
              <a:gd name="connsiteY163" fmla="*/ 1283544 h 3934544"/>
              <a:gd name="connsiteX164" fmla="*/ 9551276 w 12192711"/>
              <a:gd name="connsiteY164" fmla="*/ 641772 h 3934544"/>
              <a:gd name="connsiteX165" fmla="*/ 7650719 w 12192711"/>
              <a:gd name="connsiteY165" fmla="*/ 1 h 3934544"/>
              <a:gd name="connsiteX166" fmla="*/ 8391567 w 12192711"/>
              <a:gd name="connsiteY166" fmla="*/ 1 h 3934544"/>
              <a:gd name="connsiteX167" fmla="*/ 9132418 w 12192711"/>
              <a:gd name="connsiteY167" fmla="*/ 1 h 3934544"/>
              <a:gd name="connsiteX168" fmla="*/ 8761992 w 12192711"/>
              <a:gd name="connsiteY168" fmla="*/ 641772 h 3934544"/>
              <a:gd name="connsiteX169" fmla="*/ 8391567 w 12192711"/>
              <a:gd name="connsiteY169" fmla="*/ 1283544 h 3934544"/>
              <a:gd name="connsiteX170" fmla="*/ 8021143 w 12192711"/>
              <a:gd name="connsiteY170" fmla="*/ 641772 h 3934544"/>
              <a:gd name="connsiteX171" fmla="*/ 6120558 w 12192711"/>
              <a:gd name="connsiteY171" fmla="*/ 1 h 3934544"/>
              <a:gd name="connsiteX172" fmla="*/ 6861406 w 12192711"/>
              <a:gd name="connsiteY172" fmla="*/ 1 h 3934544"/>
              <a:gd name="connsiteX173" fmla="*/ 7602283 w 12192711"/>
              <a:gd name="connsiteY173" fmla="*/ 1 h 3934544"/>
              <a:gd name="connsiteX174" fmla="*/ 7231859 w 12192711"/>
              <a:gd name="connsiteY174" fmla="*/ 641772 h 3934544"/>
              <a:gd name="connsiteX175" fmla="*/ 6861406 w 12192711"/>
              <a:gd name="connsiteY175" fmla="*/ 1283544 h 3934544"/>
              <a:gd name="connsiteX176" fmla="*/ 6490983 w 12192711"/>
              <a:gd name="connsiteY176" fmla="*/ 641772 h 3934544"/>
              <a:gd name="connsiteX177" fmla="*/ 3060294 w 12192711"/>
              <a:gd name="connsiteY177" fmla="*/ 1 h 3934544"/>
              <a:gd name="connsiteX178" fmla="*/ 3801142 w 12192711"/>
              <a:gd name="connsiteY178" fmla="*/ 1 h 3934544"/>
              <a:gd name="connsiteX179" fmla="*/ 4541989 w 12192711"/>
              <a:gd name="connsiteY179" fmla="*/ 1 h 3934544"/>
              <a:gd name="connsiteX180" fmla="*/ 4171566 w 12192711"/>
              <a:gd name="connsiteY180" fmla="*/ 641772 h 3934544"/>
              <a:gd name="connsiteX181" fmla="*/ 3801142 w 12192711"/>
              <a:gd name="connsiteY181" fmla="*/ 1283544 h 3934544"/>
              <a:gd name="connsiteX182" fmla="*/ 3430718 w 12192711"/>
              <a:gd name="connsiteY182" fmla="*/ 641772 h 3934544"/>
              <a:gd name="connsiteX183" fmla="*/ 1530133 w 12192711"/>
              <a:gd name="connsiteY183" fmla="*/ 1 h 3934544"/>
              <a:gd name="connsiteX184" fmla="*/ 2270982 w 12192711"/>
              <a:gd name="connsiteY184" fmla="*/ 1 h 3934544"/>
              <a:gd name="connsiteX185" fmla="*/ 3011856 w 12192711"/>
              <a:gd name="connsiteY185" fmla="*/ 1 h 3934544"/>
              <a:gd name="connsiteX186" fmla="*/ 2641405 w 12192711"/>
              <a:gd name="connsiteY186" fmla="*/ 641772 h 3934544"/>
              <a:gd name="connsiteX187" fmla="*/ 2270982 w 12192711"/>
              <a:gd name="connsiteY187" fmla="*/ 1283544 h 3934544"/>
              <a:gd name="connsiteX188" fmla="*/ 1900557 w 12192711"/>
              <a:gd name="connsiteY188" fmla="*/ 641772 h 3934544"/>
              <a:gd name="connsiteX189" fmla="*/ 0 w 12192711"/>
              <a:gd name="connsiteY189" fmla="*/ 1 h 3934544"/>
              <a:gd name="connsiteX190" fmla="*/ 740848 w 12192711"/>
              <a:gd name="connsiteY190" fmla="*/ 1 h 3934544"/>
              <a:gd name="connsiteX191" fmla="*/ 1481697 w 12192711"/>
              <a:gd name="connsiteY191" fmla="*/ 1 h 3934544"/>
              <a:gd name="connsiteX192" fmla="*/ 1111272 w 12192711"/>
              <a:gd name="connsiteY192" fmla="*/ 641772 h 3934544"/>
              <a:gd name="connsiteX193" fmla="*/ 740848 w 12192711"/>
              <a:gd name="connsiteY193" fmla="*/ 1283544 h 3934544"/>
              <a:gd name="connsiteX194" fmla="*/ 370424 w 12192711"/>
              <a:gd name="connsiteY194" fmla="*/ 641772 h 3934544"/>
              <a:gd name="connsiteX195" fmla="*/ 10710986 w 12192711"/>
              <a:gd name="connsiteY195" fmla="*/ 0 h 3934544"/>
              <a:gd name="connsiteX196" fmla="*/ 11451862 w 12192711"/>
              <a:gd name="connsiteY196" fmla="*/ 0 h 3934544"/>
              <a:gd name="connsiteX197" fmla="*/ 12192711 w 12192711"/>
              <a:gd name="connsiteY197" fmla="*/ 0 h 3934544"/>
              <a:gd name="connsiteX198" fmla="*/ 11822286 w 12192711"/>
              <a:gd name="connsiteY198" fmla="*/ 641771 h 3934544"/>
              <a:gd name="connsiteX199" fmla="*/ 11451862 w 12192711"/>
              <a:gd name="connsiteY199" fmla="*/ 1283543 h 3934544"/>
              <a:gd name="connsiteX200" fmla="*/ 11081410 w 12192711"/>
              <a:gd name="connsiteY200" fmla="*/ 641771 h 3934544"/>
              <a:gd name="connsiteX201" fmla="*/ 4590425 w 12192711"/>
              <a:gd name="connsiteY201" fmla="*/ 0 h 3934544"/>
              <a:gd name="connsiteX202" fmla="*/ 5331274 w 12192711"/>
              <a:gd name="connsiteY202" fmla="*/ 0 h 3934544"/>
              <a:gd name="connsiteX203" fmla="*/ 6072123 w 12192711"/>
              <a:gd name="connsiteY203" fmla="*/ 0 h 3934544"/>
              <a:gd name="connsiteX204" fmla="*/ 5701698 w 12192711"/>
              <a:gd name="connsiteY204" fmla="*/ 641771 h 3934544"/>
              <a:gd name="connsiteX205" fmla="*/ 5331274 w 12192711"/>
              <a:gd name="connsiteY205" fmla="*/ 1283543 h 3934544"/>
              <a:gd name="connsiteX206" fmla="*/ 4960849 w 12192711"/>
              <a:gd name="connsiteY206" fmla="*/ 641771 h 39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92711" h="3934544">
                <a:moveTo>
                  <a:pt x="9180852" y="2651002"/>
                </a:moveTo>
                <a:lnTo>
                  <a:pt x="9921700" y="2651002"/>
                </a:lnTo>
                <a:lnTo>
                  <a:pt x="10662550" y="2651002"/>
                </a:lnTo>
                <a:lnTo>
                  <a:pt x="10292125" y="3292773"/>
                </a:lnTo>
                <a:lnTo>
                  <a:pt x="9921700" y="3934544"/>
                </a:lnTo>
                <a:lnTo>
                  <a:pt x="9551276" y="3292773"/>
                </a:lnTo>
                <a:close/>
                <a:moveTo>
                  <a:pt x="7650719" y="2651002"/>
                </a:moveTo>
                <a:lnTo>
                  <a:pt x="8391567" y="2651002"/>
                </a:lnTo>
                <a:lnTo>
                  <a:pt x="9132418" y="2651002"/>
                </a:lnTo>
                <a:lnTo>
                  <a:pt x="8761992" y="3292773"/>
                </a:lnTo>
                <a:lnTo>
                  <a:pt x="8391567" y="3934544"/>
                </a:lnTo>
                <a:lnTo>
                  <a:pt x="8021143" y="3292773"/>
                </a:lnTo>
                <a:close/>
                <a:moveTo>
                  <a:pt x="6120558" y="2651002"/>
                </a:moveTo>
                <a:lnTo>
                  <a:pt x="6861406" y="2651002"/>
                </a:lnTo>
                <a:lnTo>
                  <a:pt x="7602283" y="2651002"/>
                </a:lnTo>
                <a:lnTo>
                  <a:pt x="7231859" y="3292773"/>
                </a:lnTo>
                <a:lnTo>
                  <a:pt x="6861406" y="3934544"/>
                </a:lnTo>
                <a:lnTo>
                  <a:pt x="6490983" y="3292773"/>
                </a:lnTo>
                <a:close/>
                <a:moveTo>
                  <a:pt x="4590425" y="2651002"/>
                </a:moveTo>
                <a:lnTo>
                  <a:pt x="5331274" y="2651002"/>
                </a:lnTo>
                <a:lnTo>
                  <a:pt x="6072123" y="2651002"/>
                </a:lnTo>
                <a:lnTo>
                  <a:pt x="5701698" y="3292773"/>
                </a:lnTo>
                <a:lnTo>
                  <a:pt x="5331274" y="3934544"/>
                </a:lnTo>
                <a:lnTo>
                  <a:pt x="4960849" y="3292773"/>
                </a:lnTo>
                <a:close/>
                <a:moveTo>
                  <a:pt x="3060292" y="2651002"/>
                </a:moveTo>
                <a:lnTo>
                  <a:pt x="3801140" y="2651002"/>
                </a:lnTo>
                <a:lnTo>
                  <a:pt x="4541989" y="2651002"/>
                </a:lnTo>
                <a:lnTo>
                  <a:pt x="4171564" y="3292773"/>
                </a:lnTo>
                <a:lnTo>
                  <a:pt x="3801140" y="3934544"/>
                </a:lnTo>
                <a:lnTo>
                  <a:pt x="3430716" y="3292773"/>
                </a:lnTo>
                <a:close/>
                <a:moveTo>
                  <a:pt x="1530133" y="2651002"/>
                </a:moveTo>
                <a:lnTo>
                  <a:pt x="2270982" y="2651002"/>
                </a:lnTo>
                <a:lnTo>
                  <a:pt x="3011857" y="2651002"/>
                </a:lnTo>
                <a:lnTo>
                  <a:pt x="2641407" y="3292773"/>
                </a:lnTo>
                <a:lnTo>
                  <a:pt x="2270982" y="3934544"/>
                </a:lnTo>
                <a:lnTo>
                  <a:pt x="1900557" y="3292773"/>
                </a:lnTo>
                <a:close/>
                <a:moveTo>
                  <a:pt x="9921700" y="1339487"/>
                </a:moveTo>
                <a:lnTo>
                  <a:pt x="10292125" y="1981257"/>
                </a:lnTo>
                <a:lnTo>
                  <a:pt x="10662550" y="2623029"/>
                </a:lnTo>
                <a:lnTo>
                  <a:pt x="9921700" y="2623029"/>
                </a:lnTo>
                <a:lnTo>
                  <a:pt x="9180852" y="2623029"/>
                </a:lnTo>
                <a:lnTo>
                  <a:pt x="9551276" y="1981257"/>
                </a:lnTo>
                <a:close/>
                <a:moveTo>
                  <a:pt x="8391567" y="1339487"/>
                </a:moveTo>
                <a:lnTo>
                  <a:pt x="8761992" y="1981257"/>
                </a:lnTo>
                <a:lnTo>
                  <a:pt x="9132418" y="2623029"/>
                </a:lnTo>
                <a:lnTo>
                  <a:pt x="8391567" y="2623029"/>
                </a:lnTo>
                <a:lnTo>
                  <a:pt x="7650719" y="2623029"/>
                </a:lnTo>
                <a:lnTo>
                  <a:pt x="8021143" y="1981257"/>
                </a:lnTo>
                <a:close/>
                <a:moveTo>
                  <a:pt x="6861406" y="1339487"/>
                </a:moveTo>
                <a:lnTo>
                  <a:pt x="7231859" y="1981257"/>
                </a:lnTo>
                <a:lnTo>
                  <a:pt x="7602283" y="2623029"/>
                </a:lnTo>
                <a:lnTo>
                  <a:pt x="6861406" y="2623029"/>
                </a:lnTo>
                <a:lnTo>
                  <a:pt x="6120558" y="2623029"/>
                </a:lnTo>
                <a:lnTo>
                  <a:pt x="6490983" y="1981257"/>
                </a:lnTo>
                <a:close/>
                <a:moveTo>
                  <a:pt x="5331274" y="1339487"/>
                </a:moveTo>
                <a:lnTo>
                  <a:pt x="5701698" y="1981257"/>
                </a:lnTo>
                <a:lnTo>
                  <a:pt x="6072123" y="2623029"/>
                </a:lnTo>
                <a:lnTo>
                  <a:pt x="5331274" y="2623029"/>
                </a:lnTo>
                <a:lnTo>
                  <a:pt x="4590425" y="2623029"/>
                </a:lnTo>
                <a:lnTo>
                  <a:pt x="4960849" y="1981257"/>
                </a:lnTo>
                <a:close/>
                <a:moveTo>
                  <a:pt x="3801143" y="1339487"/>
                </a:moveTo>
                <a:lnTo>
                  <a:pt x="4171568" y="1981257"/>
                </a:lnTo>
                <a:lnTo>
                  <a:pt x="4541989" y="2623029"/>
                </a:lnTo>
                <a:lnTo>
                  <a:pt x="3801143" y="2623029"/>
                </a:lnTo>
                <a:lnTo>
                  <a:pt x="3060295" y="2623029"/>
                </a:lnTo>
                <a:lnTo>
                  <a:pt x="3430719" y="1981257"/>
                </a:lnTo>
                <a:close/>
                <a:moveTo>
                  <a:pt x="2270985" y="1339487"/>
                </a:moveTo>
                <a:lnTo>
                  <a:pt x="2270987" y="1339487"/>
                </a:lnTo>
                <a:lnTo>
                  <a:pt x="2641410" y="1981257"/>
                </a:lnTo>
                <a:lnTo>
                  <a:pt x="3011860" y="2623029"/>
                </a:lnTo>
                <a:lnTo>
                  <a:pt x="2270987" y="2623029"/>
                </a:lnTo>
                <a:lnTo>
                  <a:pt x="2270985" y="2623029"/>
                </a:lnTo>
                <a:lnTo>
                  <a:pt x="1530136" y="2623029"/>
                </a:lnTo>
                <a:lnTo>
                  <a:pt x="1530135" y="2623029"/>
                </a:lnTo>
                <a:lnTo>
                  <a:pt x="1900560" y="1981257"/>
                </a:lnTo>
                <a:close/>
                <a:moveTo>
                  <a:pt x="5355492" y="1325502"/>
                </a:moveTo>
                <a:lnTo>
                  <a:pt x="6096340" y="1325502"/>
                </a:lnTo>
                <a:lnTo>
                  <a:pt x="6837189" y="1325502"/>
                </a:lnTo>
                <a:lnTo>
                  <a:pt x="6466763" y="1967272"/>
                </a:lnTo>
                <a:lnTo>
                  <a:pt x="6096340" y="2609044"/>
                </a:lnTo>
                <a:lnTo>
                  <a:pt x="5725916" y="1967272"/>
                </a:lnTo>
                <a:close/>
                <a:moveTo>
                  <a:pt x="9945919" y="1325501"/>
                </a:moveTo>
                <a:lnTo>
                  <a:pt x="10686768" y="1325501"/>
                </a:lnTo>
                <a:lnTo>
                  <a:pt x="11427617" y="1325501"/>
                </a:lnTo>
                <a:lnTo>
                  <a:pt x="11057192" y="1967272"/>
                </a:lnTo>
                <a:lnTo>
                  <a:pt x="10686768" y="2609044"/>
                </a:lnTo>
                <a:lnTo>
                  <a:pt x="10316343" y="1967272"/>
                </a:lnTo>
                <a:close/>
                <a:moveTo>
                  <a:pt x="8415784" y="1325501"/>
                </a:moveTo>
                <a:lnTo>
                  <a:pt x="9156632" y="1325501"/>
                </a:lnTo>
                <a:lnTo>
                  <a:pt x="9897482" y="1325501"/>
                </a:lnTo>
                <a:lnTo>
                  <a:pt x="9527057" y="1967272"/>
                </a:lnTo>
                <a:lnTo>
                  <a:pt x="9156632" y="2609044"/>
                </a:lnTo>
                <a:lnTo>
                  <a:pt x="8786208" y="1967272"/>
                </a:lnTo>
                <a:close/>
                <a:moveTo>
                  <a:pt x="6885625" y="1325501"/>
                </a:moveTo>
                <a:lnTo>
                  <a:pt x="7626502" y="1325501"/>
                </a:lnTo>
                <a:lnTo>
                  <a:pt x="8367350" y="1325501"/>
                </a:lnTo>
                <a:lnTo>
                  <a:pt x="7996926" y="1967272"/>
                </a:lnTo>
                <a:lnTo>
                  <a:pt x="7626502" y="2609044"/>
                </a:lnTo>
                <a:lnTo>
                  <a:pt x="7256077" y="1967272"/>
                </a:lnTo>
                <a:close/>
                <a:moveTo>
                  <a:pt x="3825359" y="1325501"/>
                </a:moveTo>
                <a:lnTo>
                  <a:pt x="4566207" y="1325501"/>
                </a:lnTo>
                <a:lnTo>
                  <a:pt x="5307058" y="1325501"/>
                </a:lnTo>
                <a:lnTo>
                  <a:pt x="4936633" y="1967272"/>
                </a:lnTo>
                <a:lnTo>
                  <a:pt x="4566207" y="2609044"/>
                </a:lnTo>
                <a:lnTo>
                  <a:pt x="4195783" y="1967272"/>
                </a:lnTo>
                <a:close/>
                <a:moveTo>
                  <a:pt x="2295198" y="1325501"/>
                </a:moveTo>
                <a:lnTo>
                  <a:pt x="3036074" y="1325501"/>
                </a:lnTo>
                <a:lnTo>
                  <a:pt x="3776922" y="1325501"/>
                </a:lnTo>
                <a:lnTo>
                  <a:pt x="3406498" y="1967272"/>
                </a:lnTo>
                <a:lnTo>
                  <a:pt x="3036074" y="2609044"/>
                </a:lnTo>
                <a:lnTo>
                  <a:pt x="2665622" y="1967272"/>
                </a:lnTo>
                <a:close/>
                <a:moveTo>
                  <a:pt x="765064" y="1325501"/>
                </a:moveTo>
                <a:lnTo>
                  <a:pt x="1505913" y="1325501"/>
                </a:lnTo>
                <a:lnTo>
                  <a:pt x="2246763" y="1325501"/>
                </a:lnTo>
                <a:lnTo>
                  <a:pt x="1876337" y="1967272"/>
                </a:lnTo>
                <a:lnTo>
                  <a:pt x="1505913" y="2609044"/>
                </a:lnTo>
                <a:lnTo>
                  <a:pt x="1135489" y="1967272"/>
                </a:lnTo>
                <a:close/>
                <a:moveTo>
                  <a:pt x="9156632" y="13989"/>
                </a:moveTo>
                <a:lnTo>
                  <a:pt x="9527057" y="655760"/>
                </a:lnTo>
                <a:lnTo>
                  <a:pt x="9897482" y="1297531"/>
                </a:lnTo>
                <a:lnTo>
                  <a:pt x="9156632" y="1297531"/>
                </a:lnTo>
                <a:lnTo>
                  <a:pt x="8415784" y="1297531"/>
                </a:lnTo>
                <a:lnTo>
                  <a:pt x="8786208" y="655760"/>
                </a:lnTo>
                <a:close/>
                <a:moveTo>
                  <a:pt x="6096340" y="13989"/>
                </a:moveTo>
                <a:lnTo>
                  <a:pt x="6466763" y="655760"/>
                </a:lnTo>
                <a:lnTo>
                  <a:pt x="6837189" y="1297531"/>
                </a:lnTo>
                <a:lnTo>
                  <a:pt x="6096340" y="1297531"/>
                </a:lnTo>
                <a:lnTo>
                  <a:pt x="5355492" y="1297531"/>
                </a:lnTo>
                <a:lnTo>
                  <a:pt x="5725916" y="655760"/>
                </a:lnTo>
                <a:close/>
                <a:moveTo>
                  <a:pt x="3036077" y="13989"/>
                </a:moveTo>
                <a:lnTo>
                  <a:pt x="3406502" y="655760"/>
                </a:lnTo>
                <a:lnTo>
                  <a:pt x="3776926" y="1297531"/>
                </a:lnTo>
                <a:lnTo>
                  <a:pt x="3036077" y="1297531"/>
                </a:lnTo>
                <a:lnTo>
                  <a:pt x="2295201" y="1297531"/>
                </a:lnTo>
                <a:lnTo>
                  <a:pt x="2665625" y="655760"/>
                </a:lnTo>
                <a:close/>
                <a:moveTo>
                  <a:pt x="10686768" y="13988"/>
                </a:moveTo>
                <a:lnTo>
                  <a:pt x="11057192" y="655759"/>
                </a:lnTo>
                <a:lnTo>
                  <a:pt x="11427617" y="1297531"/>
                </a:lnTo>
                <a:lnTo>
                  <a:pt x="10686768" y="1297531"/>
                </a:lnTo>
                <a:lnTo>
                  <a:pt x="9945919" y="1297531"/>
                </a:lnTo>
                <a:lnTo>
                  <a:pt x="10316343" y="655759"/>
                </a:lnTo>
                <a:close/>
                <a:moveTo>
                  <a:pt x="7626502" y="13988"/>
                </a:moveTo>
                <a:lnTo>
                  <a:pt x="7996926" y="655759"/>
                </a:lnTo>
                <a:lnTo>
                  <a:pt x="8367350" y="1297531"/>
                </a:lnTo>
                <a:lnTo>
                  <a:pt x="7626502" y="1297531"/>
                </a:lnTo>
                <a:lnTo>
                  <a:pt x="6885625" y="1297531"/>
                </a:lnTo>
                <a:lnTo>
                  <a:pt x="7256077" y="655759"/>
                </a:lnTo>
                <a:close/>
                <a:moveTo>
                  <a:pt x="4566209" y="13988"/>
                </a:moveTo>
                <a:lnTo>
                  <a:pt x="4936633" y="655759"/>
                </a:lnTo>
                <a:lnTo>
                  <a:pt x="5307058" y="1297531"/>
                </a:lnTo>
                <a:lnTo>
                  <a:pt x="4566209" y="1297531"/>
                </a:lnTo>
                <a:lnTo>
                  <a:pt x="3825363" y="1297531"/>
                </a:lnTo>
                <a:lnTo>
                  <a:pt x="4195785" y="655759"/>
                </a:lnTo>
                <a:close/>
                <a:moveTo>
                  <a:pt x="1505915" y="13988"/>
                </a:moveTo>
                <a:lnTo>
                  <a:pt x="1876340" y="655760"/>
                </a:lnTo>
                <a:lnTo>
                  <a:pt x="2246767" y="1297531"/>
                </a:lnTo>
                <a:lnTo>
                  <a:pt x="1505915" y="1297531"/>
                </a:lnTo>
                <a:lnTo>
                  <a:pt x="765068" y="1297531"/>
                </a:lnTo>
                <a:lnTo>
                  <a:pt x="1135491" y="655760"/>
                </a:lnTo>
                <a:close/>
                <a:moveTo>
                  <a:pt x="9180852" y="1"/>
                </a:moveTo>
                <a:lnTo>
                  <a:pt x="9921700" y="1"/>
                </a:lnTo>
                <a:lnTo>
                  <a:pt x="10662550" y="1"/>
                </a:lnTo>
                <a:lnTo>
                  <a:pt x="10292125" y="641772"/>
                </a:lnTo>
                <a:lnTo>
                  <a:pt x="9921700" y="1283544"/>
                </a:lnTo>
                <a:lnTo>
                  <a:pt x="9551276" y="641772"/>
                </a:lnTo>
                <a:close/>
                <a:moveTo>
                  <a:pt x="7650719" y="1"/>
                </a:moveTo>
                <a:lnTo>
                  <a:pt x="8391567" y="1"/>
                </a:lnTo>
                <a:lnTo>
                  <a:pt x="9132418" y="1"/>
                </a:lnTo>
                <a:lnTo>
                  <a:pt x="8761992" y="641772"/>
                </a:lnTo>
                <a:lnTo>
                  <a:pt x="8391567" y="1283544"/>
                </a:lnTo>
                <a:lnTo>
                  <a:pt x="8021143" y="641772"/>
                </a:lnTo>
                <a:close/>
                <a:moveTo>
                  <a:pt x="6120558" y="1"/>
                </a:moveTo>
                <a:lnTo>
                  <a:pt x="6861406" y="1"/>
                </a:lnTo>
                <a:lnTo>
                  <a:pt x="7602283" y="1"/>
                </a:lnTo>
                <a:lnTo>
                  <a:pt x="7231859" y="641772"/>
                </a:lnTo>
                <a:lnTo>
                  <a:pt x="6861406" y="1283544"/>
                </a:lnTo>
                <a:lnTo>
                  <a:pt x="6490983" y="641772"/>
                </a:lnTo>
                <a:close/>
                <a:moveTo>
                  <a:pt x="3060294" y="1"/>
                </a:moveTo>
                <a:lnTo>
                  <a:pt x="3801142" y="1"/>
                </a:lnTo>
                <a:lnTo>
                  <a:pt x="4541989" y="1"/>
                </a:lnTo>
                <a:lnTo>
                  <a:pt x="4171566" y="641772"/>
                </a:lnTo>
                <a:lnTo>
                  <a:pt x="3801142" y="1283544"/>
                </a:lnTo>
                <a:lnTo>
                  <a:pt x="3430718" y="641772"/>
                </a:lnTo>
                <a:close/>
                <a:moveTo>
                  <a:pt x="1530133" y="1"/>
                </a:moveTo>
                <a:lnTo>
                  <a:pt x="2270982" y="1"/>
                </a:lnTo>
                <a:lnTo>
                  <a:pt x="3011856" y="1"/>
                </a:lnTo>
                <a:lnTo>
                  <a:pt x="2641405" y="641772"/>
                </a:lnTo>
                <a:lnTo>
                  <a:pt x="2270982" y="1283544"/>
                </a:lnTo>
                <a:lnTo>
                  <a:pt x="1900557" y="641772"/>
                </a:lnTo>
                <a:close/>
                <a:moveTo>
                  <a:pt x="0" y="1"/>
                </a:moveTo>
                <a:lnTo>
                  <a:pt x="740848" y="1"/>
                </a:lnTo>
                <a:lnTo>
                  <a:pt x="1481697" y="1"/>
                </a:lnTo>
                <a:lnTo>
                  <a:pt x="1111272" y="641772"/>
                </a:lnTo>
                <a:lnTo>
                  <a:pt x="740848" y="1283544"/>
                </a:lnTo>
                <a:lnTo>
                  <a:pt x="370424" y="641772"/>
                </a:lnTo>
                <a:close/>
                <a:moveTo>
                  <a:pt x="10710986" y="0"/>
                </a:moveTo>
                <a:lnTo>
                  <a:pt x="11451862" y="0"/>
                </a:lnTo>
                <a:lnTo>
                  <a:pt x="12192711" y="0"/>
                </a:lnTo>
                <a:lnTo>
                  <a:pt x="11822286" y="641771"/>
                </a:lnTo>
                <a:lnTo>
                  <a:pt x="11451862" y="1283543"/>
                </a:lnTo>
                <a:lnTo>
                  <a:pt x="11081410" y="641771"/>
                </a:lnTo>
                <a:close/>
                <a:moveTo>
                  <a:pt x="4590425" y="0"/>
                </a:moveTo>
                <a:lnTo>
                  <a:pt x="5331274" y="0"/>
                </a:lnTo>
                <a:lnTo>
                  <a:pt x="6072123" y="0"/>
                </a:lnTo>
                <a:lnTo>
                  <a:pt x="5701698" y="641771"/>
                </a:lnTo>
                <a:lnTo>
                  <a:pt x="5331274" y="1283543"/>
                </a:lnTo>
                <a:lnTo>
                  <a:pt x="4960849" y="6417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1066-B60F-4A66-94B2-B5FC972EFD53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60D3ED-CC88-45B6-8539-437CFD9E42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FDF-CCBC-4F05-BC29-19EADA67DAAB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0AC844-AF8F-40F6-8C3C-D6FC7F3F82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455" y="963386"/>
            <a:ext cx="7151090" cy="2465614"/>
          </a:xfrm>
          <a:custGeom>
            <a:avLst/>
            <a:gdLst>
              <a:gd name="connsiteX0" fmla="*/ 4245161 w 7151090"/>
              <a:gd name="connsiteY0" fmla="*/ 2253868 h 2465614"/>
              <a:gd name="connsiteX1" fmla="*/ 4367389 w 7151090"/>
              <a:gd name="connsiteY1" fmla="*/ 2465614 h 2465614"/>
              <a:gd name="connsiteX2" fmla="*/ 4245161 w 7151090"/>
              <a:gd name="connsiteY2" fmla="*/ 2465614 h 2465614"/>
              <a:gd name="connsiteX3" fmla="*/ 93614 w 7151090"/>
              <a:gd name="connsiteY3" fmla="*/ 2251948 h 2465614"/>
              <a:gd name="connsiteX4" fmla="*/ 215842 w 7151090"/>
              <a:gd name="connsiteY4" fmla="*/ 2463695 h 2465614"/>
              <a:gd name="connsiteX5" fmla="*/ 93614 w 7151090"/>
              <a:gd name="connsiteY5" fmla="*/ 2463695 h 2465614"/>
              <a:gd name="connsiteX6" fmla="*/ 6034287 w 7151090"/>
              <a:gd name="connsiteY6" fmla="*/ 2091674 h 2465614"/>
              <a:gd name="connsiteX7" fmla="*/ 6034287 w 7151090"/>
              <a:gd name="connsiteY7" fmla="*/ 2465614 h 2465614"/>
              <a:gd name="connsiteX8" fmla="*/ 5818452 w 7151090"/>
              <a:gd name="connsiteY8" fmla="*/ 2465614 h 2465614"/>
              <a:gd name="connsiteX9" fmla="*/ 5991357 w 7151090"/>
              <a:gd name="connsiteY9" fmla="*/ 2166051 h 2465614"/>
              <a:gd name="connsiteX10" fmla="*/ 1882741 w 7151090"/>
              <a:gd name="connsiteY10" fmla="*/ 2089755 h 2465614"/>
              <a:gd name="connsiteX11" fmla="*/ 1882741 w 7151090"/>
              <a:gd name="connsiteY11" fmla="*/ 2463695 h 2465614"/>
              <a:gd name="connsiteX12" fmla="*/ 1666904 w 7151090"/>
              <a:gd name="connsiteY12" fmla="*/ 2463695 h 2465614"/>
              <a:gd name="connsiteX13" fmla="*/ 1839809 w 7151090"/>
              <a:gd name="connsiteY13" fmla="*/ 2164132 h 2465614"/>
              <a:gd name="connsiteX14" fmla="*/ 5590771 w 7151090"/>
              <a:gd name="connsiteY14" fmla="*/ 2084212 h 2465614"/>
              <a:gd name="connsiteX15" fmla="*/ 6023522 w 7151090"/>
              <a:gd name="connsiteY15" fmla="*/ 2084212 h 2465614"/>
              <a:gd name="connsiteX16" fmla="*/ 5980051 w 7151090"/>
              <a:gd name="connsiteY16" fmla="*/ 2159523 h 2465614"/>
              <a:gd name="connsiteX17" fmla="*/ 5807147 w 7151090"/>
              <a:gd name="connsiteY17" fmla="*/ 2459086 h 2465614"/>
              <a:gd name="connsiteX18" fmla="*/ 5634241 w 7151090"/>
              <a:gd name="connsiteY18" fmla="*/ 2159523 h 2465614"/>
              <a:gd name="connsiteX19" fmla="*/ 5324366 w 7151090"/>
              <a:gd name="connsiteY19" fmla="*/ 2084212 h 2465614"/>
              <a:gd name="connsiteX20" fmla="*/ 5575699 w 7151090"/>
              <a:gd name="connsiteY20" fmla="*/ 2084212 h 2465614"/>
              <a:gd name="connsiteX21" fmla="*/ 5622937 w 7151090"/>
              <a:gd name="connsiteY21" fmla="*/ 2166051 h 2465614"/>
              <a:gd name="connsiteX22" fmla="*/ 5795842 w 7151090"/>
              <a:gd name="connsiteY22" fmla="*/ 2465614 h 2465614"/>
              <a:gd name="connsiteX23" fmla="*/ 5104222 w 7151090"/>
              <a:gd name="connsiteY23" fmla="*/ 2465614 h 2465614"/>
              <a:gd name="connsiteX24" fmla="*/ 5277126 w 7151090"/>
              <a:gd name="connsiteY24" fmla="*/ 2166051 h 2465614"/>
              <a:gd name="connsiteX25" fmla="*/ 1439224 w 7151090"/>
              <a:gd name="connsiteY25" fmla="*/ 2082292 h 2465614"/>
              <a:gd name="connsiteX26" fmla="*/ 1871975 w 7151090"/>
              <a:gd name="connsiteY26" fmla="*/ 2082292 h 2465614"/>
              <a:gd name="connsiteX27" fmla="*/ 1828504 w 7151090"/>
              <a:gd name="connsiteY27" fmla="*/ 2157604 h 2465614"/>
              <a:gd name="connsiteX28" fmla="*/ 1655599 w 7151090"/>
              <a:gd name="connsiteY28" fmla="*/ 2457167 h 2465614"/>
              <a:gd name="connsiteX29" fmla="*/ 1482693 w 7151090"/>
              <a:gd name="connsiteY29" fmla="*/ 2157604 h 2465614"/>
              <a:gd name="connsiteX30" fmla="*/ 1172819 w 7151090"/>
              <a:gd name="connsiteY30" fmla="*/ 2082292 h 2465614"/>
              <a:gd name="connsiteX31" fmla="*/ 1424152 w 7151090"/>
              <a:gd name="connsiteY31" fmla="*/ 2082292 h 2465614"/>
              <a:gd name="connsiteX32" fmla="*/ 1471390 w 7151090"/>
              <a:gd name="connsiteY32" fmla="*/ 2164132 h 2465614"/>
              <a:gd name="connsiteX33" fmla="*/ 1644295 w 7151090"/>
              <a:gd name="connsiteY33" fmla="*/ 2463695 h 2465614"/>
              <a:gd name="connsiteX34" fmla="*/ 952675 w 7151090"/>
              <a:gd name="connsiteY34" fmla="*/ 2463695 h 2465614"/>
              <a:gd name="connsiteX35" fmla="*/ 1125579 w 7151090"/>
              <a:gd name="connsiteY35" fmla="*/ 2164132 h 2465614"/>
              <a:gd name="connsiteX36" fmla="*/ 3280248 w 7151090"/>
              <a:gd name="connsiteY36" fmla="*/ 2001868 h 2465614"/>
              <a:gd name="connsiteX37" fmla="*/ 3190343 w 7151090"/>
              <a:gd name="connsiteY37" fmla="*/ 2157626 h 2465614"/>
              <a:gd name="connsiteX38" fmla="*/ 3017647 w 7151090"/>
              <a:gd name="connsiteY38" fmla="*/ 2456828 h 2465614"/>
              <a:gd name="connsiteX39" fmla="*/ 2844950 w 7151090"/>
              <a:gd name="connsiteY39" fmla="*/ 2157626 h 2465614"/>
              <a:gd name="connsiteX40" fmla="*/ 2755918 w 7151090"/>
              <a:gd name="connsiteY40" fmla="*/ 2003379 h 2465614"/>
              <a:gd name="connsiteX41" fmla="*/ 2788961 w 7151090"/>
              <a:gd name="connsiteY41" fmla="*/ 2023651 h 2465614"/>
              <a:gd name="connsiteX42" fmla="*/ 3015437 w 7151090"/>
              <a:gd name="connsiteY42" fmla="*/ 2076535 h 2465614"/>
              <a:gd name="connsiteX43" fmla="*/ 3244469 w 7151090"/>
              <a:gd name="connsiteY43" fmla="*/ 2023651 h 2465614"/>
              <a:gd name="connsiteX44" fmla="*/ 2641219 w 7151090"/>
              <a:gd name="connsiteY44" fmla="*/ 1899171 h 2465614"/>
              <a:gd name="connsiteX45" fmla="*/ 2653252 w 7151090"/>
              <a:gd name="connsiteY45" fmla="*/ 1914574 h 2465614"/>
              <a:gd name="connsiteX46" fmla="*/ 2695237 w 7151090"/>
              <a:gd name="connsiteY46" fmla="*/ 1957545 h 2465614"/>
              <a:gd name="connsiteX47" fmla="*/ 2731003 w 7151090"/>
              <a:gd name="connsiteY47" fmla="*/ 1986293 h 2465614"/>
              <a:gd name="connsiteX48" fmla="*/ 2833663 w 7151090"/>
              <a:gd name="connsiteY48" fmla="*/ 2164146 h 2465614"/>
              <a:gd name="connsiteX49" fmla="*/ 3005449 w 7151090"/>
              <a:gd name="connsiteY49" fmla="*/ 2461775 h 2465614"/>
              <a:gd name="connsiteX50" fmla="*/ 2944742 w 7151090"/>
              <a:gd name="connsiteY50" fmla="*/ 2459830 h 2465614"/>
              <a:gd name="connsiteX51" fmla="*/ 2503633 w 7151090"/>
              <a:gd name="connsiteY51" fmla="*/ 2317093 h 2465614"/>
              <a:gd name="connsiteX52" fmla="*/ 2448825 w 7151090"/>
              <a:gd name="connsiteY52" fmla="*/ 2278761 h 2465614"/>
              <a:gd name="connsiteX53" fmla="*/ 2430697 w 7151090"/>
              <a:gd name="connsiteY53" fmla="*/ 2263896 h 2465614"/>
              <a:gd name="connsiteX54" fmla="*/ 2488271 w 7151090"/>
              <a:gd name="connsiteY54" fmla="*/ 2164146 h 2465614"/>
              <a:gd name="connsiteX55" fmla="*/ 3393630 w 7151090"/>
              <a:gd name="connsiteY55" fmla="*/ 1898394 h 2465614"/>
              <a:gd name="connsiteX56" fmla="*/ 3547026 w 7151090"/>
              <a:gd name="connsiteY56" fmla="*/ 2164146 h 2465614"/>
              <a:gd name="connsiteX57" fmla="*/ 3603897 w 7151090"/>
              <a:gd name="connsiteY57" fmla="*/ 2262675 h 2465614"/>
              <a:gd name="connsiteX58" fmla="*/ 3584147 w 7151090"/>
              <a:gd name="connsiteY58" fmla="*/ 2278761 h 2465614"/>
              <a:gd name="connsiteX59" fmla="*/ 3528940 w 7151090"/>
              <a:gd name="connsiteY59" fmla="*/ 2317093 h 2465614"/>
              <a:gd name="connsiteX60" fmla="*/ 3086153 w 7151090"/>
              <a:gd name="connsiteY60" fmla="*/ 2459830 h 2465614"/>
              <a:gd name="connsiteX61" fmla="*/ 3029927 w 7151090"/>
              <a:gd name="connsiteY61" fmla="*/ 2461631 h 2465614"/>
              <a:gd name="connsiteX62" fmla="*/ 3201633 w 7151090"/>
              <a:gd name="connsiteY62" fmla="*/ 2164146 h 2465614"/>
              <a:gd name="connsiteX63" fmla="*/ 3305524 w 7151090"/>
              <a:gd name="connsiteY63" fmla="*/ 1984160 h 2465614"/>
              <a:gd name="connsiteX64" fmla="*/ 3338832 w 7151090"/>
              <a:gd name="connsiteY64" fmla="*/ 1957545 h 2465614"/>
              <a:gd name="connsiteX65" fmla="*/ 3380975 w 7151090"/>
              <a:gd name="connsiteY65" fmla="*/ 1914574 h 2465614"/>
              <a:gd name="connsiteX66" fmla="*/ 4735810 w 7151090"/>
              <a:gd name="connsiteY66" fmla="*/ 1866502 h 2465614"/>
              <a:gd name="connsiteX67" fmla="*/ 4908714 w 7151090"/>
              <a:gd name="connsiteY67" fmla="*/ 2166051 h 2465614"/>
              <a:gd name="connsiteX68" fmla="*/ 5081615 w 7151090"/>
              <a:gd name="connsiteY68" fmla="*/ 2465614 h 2465614"/>
              <a:gd name="connsiteX69" fmla="*/ 4390000 w 7151090"/>
              <a:gd name="connsiteY69" fmla="*/ 2465614 h 2465614"/>
              <a:gd name="connsiteX70" fmla="*/ 4562905 w 7151090"/>
              <a:gd name="connsiteY70" fmla="*/ 2166051 h 2465614"/>
              <a:gd name="connsiteX71" fmla="*/ 584263 w 7151090"/>
              <a:gd name="connsiteY71" fmla="*/ 1864582 h 2465614"/>
              <a:gd name="connsiteX72" fmla="*/ 757166 w 7151090"/>
              <a:gd name="connsiteY72" fmla="*/ 2164132 h 2465614"/>
              <a:gd name="connsiteX73" fmla="*/ 930067 w 7151090"/>
              <a:gd name="connsiteY73" fmla="*/ 2463695 h 2465614"/>
              <a:gd name="connsiteX74" fmla="*/ 238452 w 7151090"/>
              <a:gd name="connsiteY74" fmla="*/ 2463695 h 2465614"/>
              <a:gd name="connsiteX75" fmla="*/ 411358 w 7151090"/>
              <a:gd name="connsiteY75" fmla="*/ 2164132 h 2465614"/>
              <a:gd name="connsiteX76" fmla="*/ 7018381 w 7151090"/>
              <a:gd name="connsiteY76" fmla="*/ 1864304 h 2465614"/>
              <a:gd name="connsiteX77" fmla="*/ 7151090 w 7151090"/>
              <a:gd name="connsiteY77" fmla="*/ 2094216 h 2465614"/>
              <a:gd name="connsiteX78" fmla="*/ 7151090 w 7151090"/>
              <a:gd name="connsiteY78" fmla="*/ 2461775 h 2465614"/>
              <a:gd name="connsiteX79" fmla="*/ 6692689 w 7151090"/>
              <a:gd name="connsiteY79" fmla="*/ 2461775 h 2465614"/>
              <a:gd name="connsiteX80" fmla="*/ 6692689 w 7151090"/>
              <a:gd name="connsiteY80" fmla="*/ 2428561 h 2465614"/>
              <a:gd name="connsiteX81" fmla="*/ 6845323 w 7151090"/>
              <a:gd name="connsiteY81" fmla="*/ 2164119 h 2465614"/>
              <a:gd name="connsiteX82" fmla="*/ 4747113 w 7151090"/>
              <a:gd name="connsiteY82" fmla="*/ 1859974 h 2465614"/>
              <a:gd name="connsiteX83" fmla="*/ 5092919 w 7151090"/>
              <a:gd name="connsiteY83" fmla="*/ 1859974 h 2465614"/>
              <a:gd name="connsiteX84" fmla="*/ 5125657 w 7151090"/>
              <a:gd name="connsiteY84" fmla="*/ 1859974 h 2465614"/>
              <a:gd name="connsiteX85" fmla="*/ 4890084 w 7151090"/>
              <a:gd name="connsiteY85" fmla="*/ 2084212 h 2465614"/>
              <a:gd name="connsiteX86" fmla="*/ 5309294 w 7151090"/>
              <a:gd name="connsiteY86" fmla="*/ 2084212 h 2465614"/>
              <a:gd name="connsiteX87" fmla="*/ 5265823 w 7151090"/>
              <a:gd name="connsiteY87" fmla="*/ 2159523 h 2465614"/>
              <a:gd name="connsiteX88" fmla="*/ 5092919 w 7151090"/>
              <a:gd name="connsiteY88" fmla="*/ 2459086 h 2465614"/>
              <a:gd name="connsiteX89" fmla="*/ 4920014 w 7151090"/>
              <a:gd name="connsiteY89" fmla="*/ 2159523 h 2465614"/>
              <a:gd name="connsiteX90" fmla="*/ 4565270 w 7151090"/>
              <a:gd name="connsiteY90" fmla="*/ 1859974 h 2465614"/>
              <a:gd name="connsiteX91" fmla="*/ 4724500 w 7151090"/>
              <a:gd name="connsiteY91" fmla="*/ 1859974 h 2465614"/>
              <a:gd name="connsiteX92" fmla="*/ 4551594 w 7151090"/>
              <a:gd name="connsiteY92" fmla="*/ 2159523 h 2465614"/>
              <a:gd name="connsiteX93" fmla="*/ 4378690 w 7151090"/>
              <a:gd name="connsiteY93" fmla="*/ 2459086 h 2465614"/>
              <a:gd name="connsiteX94" fmla="*/ 4245161 w 7151090"/>
              <a:gd name="connsiteY94" fmla="*/ 2227763 h 2465614"/>
              <a:gd name="connsiteX95" fmla="*/ 4245161 w 7151090"/>
              <a:gd name="connsiteY95" fmla="*/ 2163964 h 2465614"/>
              <a:gd name="connsiteX96" fmla="*/ 3423819 w 7151090"/>
              <a:gd name="connsiteY96" fmla="*/ 1858437 h 2465614"/>
              <a:gd name="connsiteX97" fmla="*/ 3731013 w 7151090"/>
              <a:gd name="connsiteY97" fmla="*/ 1858437 h 2465614"/>
              <a:gd name="connsiteX98" fmla="*/ 3900686 w 7151090"/>
              <a:gd name="connsiteY98" fmla="*/ 1858437 h 2465614"/>
              <a:gd name="connsiteX99" fmla="*/ 3885498 w 7151090"/>
              <a:gd name="connsiteY99" fmla="*/ 1893994 h 2465614"/>
              <a:gd name="connsiteX100" fmla="*/ 3636314 w 7151090"/>
              <a:gd name="connsiteY100" fmla="*/ 2236270 h 2465614"/>
              <a:gd name="connsiteX101" fmla="*/ 3614136 w 7151090"/>
              <a:gd name="connsiteY101" fmla="*/ 2254335 h 2465614"/>
              <a:gd name="connsiteX102" fmla="*/ 3558316 w 7151090"/>
              <a:gd name="connsiteY102" fmla="*/ 2157626 h 2465614"/>
              <a:gd name="connsiteX103" fmla="*/ 3402293 w 7151090"/>
              <a:gd name="connsiteY103" fmla="*/ 1887321 h 2465614"/>
              <a:gd name="connsiteX104" fmla="*/ 3419758 w 7151090"/>
              <a:gd name="connsiteY104" fmla="*/ 1864993 h 2465614"/>
              <a:gd name="connsiteX105" fmla="*/ 2133587 w 7151090"/>
              <a:gd name="connsiteY105" fmla="*/ 1858437 h 2465614"/>
              <a:gd name="connsiteX106" fmla="*/ 2304278 w 7151090"/>
              <a:gd name="connsiteY106" fmla="*/ 1858437 h 2465614"/>
              <a:gd name="connsiteX107" fmla="*/ 2610456 w 7151090"/>
              <a:gd name="connsiteY107" fmla="*/ 1858437 h 2465614"/>
              <a:gd name="connsiteX108" fmla="*/ 2614518 w 7151090"/>
              <a:gd name="connsiteY108" fmla="*/ 1864993 h 2465614"/>
              <a:gd name="connsiteX109" fmla="*/ 2632558 w 7151090"/>
              <a:gd name="connsiteY109" fmla="*/ 1888085 h 2465614"/>
              <a:gd name="connsiteX110" fmla="*/ 2476974 w 7151090"/>
              <a:gd name="connsiteY110" fmla="*/ 2157626 h 2465614"/>
              <a:gd name="connsiteX111" fmla="*/ 2420474 w 7151090"/>
              <a:gd name="connsiteY111" fmla="*/ 2255514 h 2465614"/>
              <a:gd name="connsiteX112" fmla="*/ 2397004 w 7151090"/>
              <a:gd name="connsiteY112" fmla="*/ 2236270 h 2465614"/>
              <a:gd name="connsiteX113" fmla="*/ 2148775 w 7151090"/>
              <a:gd name="connsiteY113" fmla="*/ 1893994 h 2465614"/>
              <a:gd name="connsiteX114" fmla="*/ 595566 w 7151090"/>
              <a:gd name="connsiteY114" fmla="*/ 1858054 h 2465614"/>
              <a:gd name="connsiteX115" fmla="*/ 941372 w 7151090"/>
              <a:gd name="connsiteY115" fmla="*/ 1858054 h 2465614"/>
              <a:gd name="connsiteX116" fmla="*/ 974110 w 7151090"/>
              <a:gd name="connsiteY116" fmla="*/ 1858054 h 2465614"/>
              <a:gd name="connsiteX117" fmla="*/ 738537 w 7151090"/>
              <a:gd name="connsiteY117" fmla="*/ 2082292 h 2465614"/>
              <a:gd name="connsiteX118" fmla="*/ 1157747 w 7151090"/>
              <a:gd name="connsiteY118" fmla="*/ 2082292 h 2465614"/>
              <a:gd name="connsiteX119" fmla="*/ 1114276 w 7151090"/>
              <a:gd name="connsiteY119" fmla="*/ 2157604 h 2465614"/>
              <a:gd name="connsiteX120" fmla="*/ 941372 w 7151090"/>
              <a:gd name="connsiteY120" fmla="*/ 2457167 h 2465614"/>
              <a:gd name="connsiteX121" fmla="*/ 768467 w 7151090"/>
              <a:gd name="connsiteY121" fmla="*/ 2157604 h 2465614"/>
              <a:gd name="connsiteX122" fmla="*/ 413723 w 7151090"/>
              <a:gd name="connsiteY122" fmla="*/ 1858054 h 2465614"/>
              <a:gd name="connsiteX123" fmla="*/ 572953 w 7151090"/>
              <a:gd name="connsiteY123" fmla="*/ 1858054 h 2465614"/>
              <a:gd name="connsiteX124" fmla="*/ 400047 w 7151090"/>
              <a:gd name="connsiteY124" fmla="*/ 2157604 h 2465614"/>
              <a:gd name="connsiteX125" fmla="*/ 227142 w 7151090"/>
              <a:gd name="connsiteY125" fmla="*/ 2457167 h 2465614"/>
              <a:gd name="connsiteX126" fmla="*/ 93614 w 7151090"/>
              <a:gd name="connsiteY126" fmla="*/ 2225844 h 2465614"/>
              <a:gd name="connsiteX127" fmla="*/ 93614 w 7151090"/>
              <a:gd name="connsiteY127" fmla="*/ 2162044 h 2465614"/>
              <a:gd name="connsiteX128" fmla="*/ 7029695 w 7151090"/>
              <a:gd name="connsiteY128" fmla="*/ 1857770 h 2465614"/>
              <a:gd name="connsiteX129" fmla="*/ 7151090 w 7151090"/>
              <a:gd name="connsiteY129" fmla="*/ 1857770 h 2465614"/>
              <a:gd name="connsiteX130" fmla="*/ 7151090 w 7151090"/>
              <a:gd name="connsiteY130" fmla="*/ 2068082 h 2465614"/>
              <a:gd name="connsiteX131" fmla="*/ 6692689 w 7151090"/>
              <a:gd name="connsiteY131" fmla="*/ 1857770 h 2465614"/>
              <a:gd name="connsiteX132" fmla="*/ 7007067 w 7151090"/>
              <a:gd name="connsiteY132" fmla="*/ 1857770 h 2465614"/>
              <a:gd name="connsiteX133" fmla="*/ 6834010 w 7151090"/>
              <a:gd name="connsiteY133" fmla="*/ 2157584 h 2465614"/>
              <a:gd name="connsiteX134" fmla="*/ 6692689 w 7151090"/>
              <a:gd name="connsiteY134" fmla="*/ 2402427 h 2465614"/>
              <a:gd name="connsiteX135" fmla="*/ 4672994 w 7151090"/>
              <a:gd name="connsiteY135" fmla="*/ 1757673 h 2465614"/>
              <a:gd name="connsiteX136" fmla="*/ 4724505 w 7151090"/>
              <a:gd name="connsiteY136" fmla="*/ 1846915 h 2465614"/>
              <a:gd name="connsiteX137" fmla="*/ 4579020 w 7151090"/>
              <a:gd name="connsiteY137" fmla="*/ 1846915 h 2465614"/>
              <a:gd name="connsiteX138" fmla="*/ 521447 w 7151090"/>
              <a:gd name="connsiteY138" fmla="*/ 1755753 h 2465614"/>
              <a:gd name="connsiteX139" fmla="*/ 572957 w 7151090"/>
              <a:gd name="connsiteY139" fmla="*/ 1844996 h 2465614"/>
              <a:gd name="connsiteX140" fmla="*/ 427473 w 7151090"/>
              <a:gd name="connsiteY140" fmla="*/ 1844996 h 2465614"/>
              <a:gd name="connsiteX141" fmla="*/ 7151090 w 7151090"/>
              <a:gd name="connsiteY141" fmla="*/ 1634381 h 2465614"/>
              <a:gd name="connsiteX142" fmla="*/ 7151090 w 7151090"/>
              <a:gd name="connsiteY142" fmla="*/ 1844701 h 2465614"/>
              <a:gd name="connsiteX143" fmla="*/ 7029695 w 7151090"/>
              <a:gd name="connsiteY143" fmla="*/ 1844701 h 2465614"/>
              <a:gd name="connsiteX144" fmla="*/ 4917646 w 7151090"/>
              <a:gd name="connsiteY144" fmla="*/ 1525340 h 2465614"/>
              <a:gd name="connsiteX145" fmla="*/ 4908709 w 7151090"/>
              <a:gd name="connsiteY145" fmla="*/ 1540825 h 2465614"/>
              <a:gd name="connsiteX146" fmla="*/ 4735804 w 7151090"/>
              <a:gd name="connsiteY146" fmla="*/ 1840387 h 2465614"/>
              <a:gd name="connsiteX147" fmla="*/ 4682727 w 7151090"/>
              <a:gd name="connsiteY147" fmla="*/ 1748430 h 2465614"/>
              <a:gd name="connsiteX148" fmla="*/ 766099 w 7151090"/>
              <a:gd name="connsiteY148" fmla="*/ 1523420 h 2465614"/>
              <a:gd name="connsiteX149" fmla="*/ 757162 w 7151090"/>
              <a:gd name="connsiteY149" fmla="*/ 1538905 h 2465614"/>
              <a:gd name="connsiteX150" fmla="*/ 584257 w 7151090"/>
              <a:gd name="connsiteY150" fmla="*/ 1838468 h 2465614"/>
              <a:gd name="connsiteX151" fmla="*/ 531180 w 7151090"/>
              <a:gd name="connsiteY151" fmla="*/ 1746511 h 2465614"/>
              <a:gd name="connsiteX152" fmla="*/ 5134342 w 7151090"/>
              <a:gd name="connsiteY152" fmla="*/ 1319556 h 2465614"/>
              <a:gd name="connsiteX153" fmla="*/ 5265823 w 7151090"/>
              <a:gd name="connsiteY153" fmla="*/ 1547352 h 2465614"/>
              <a:gd name="connsiteX154" fmla="*/ 5332579 w 7151090"/>
              <a:gd name="connsiteY154" fmla="*/ 1663009 h 2465614"/>
              <a:gd name="connsiteX155" fmla="*/ 5139376 w 7151090"/>
              <a:gd name="connsiteY155" fmla="*/ 1846915 h 2465614"/>
              <a:gd name="connsiteX156" fmla="*/ 5092919 w 7151090"/>
              <a:gd name="connsiteY156" fmla="*/ 1846915 h 2465614"/>
              <a:gd name="connsiteX157" fmla="*/ 4747114 w 7151090"/>
              <a:gd name="connsiteY157" fmla="*/ 1846915 h 2465614"/>
              <a:gd name="connsiteX158" fmla="*/ 4920014 w 7151090"/>
              <a:gd name="connsiteY158" fmla="*/ 1547352 h 2465614"/>
              <a:gd name="connsiteX159" fmla="*/ 4951003 w 7151090"/>
              <a:gd name="connsiteY159" fmla="*/ 1493663 h 2465614"/>
              <a:gd name="connsiteX160" fmla="*/ 982794 w 7151090"/>
              <a:gd name="connsiteY160" fmla="*/ 1317636 h 2465614"/>
              <a:gd name="connsiteX161" fmla="*/ 1114276 w 7151090"/>
              <a:gd name="connsiteY161" fmla="*/ 1545433 h 2465614"/>
              <a:gd name="connsiteX162" fmla="*/ 1181032 w 7151090"/>
              <a:gd name="connsiteY162" fmla="*/ 1661089 h 2465614"/>
              <a:gd name="connsiteX163" fmla="*/ 987829 w 7151090"/>
              <a:gd name="connsiteY163" fmla="*/ 1844996 h 2465614"/>
              <a:gd name="connsiteX164" fmla="*/ 941372 w 7151090"/>
              <a:gd name="connsiteY164" fmla="*/ 1844996 h 2465614"/>
              <a:gd name="connsiteX165" fmla="*/ 595567 w 7151090"/>
              <a:gd name="connsiteY165" fmla="*/ 1844996 h 2465614"/>
              <a:gd name="connsiteX166" fmla="*/ 768467 w 7151090"/>
              <a:gd name="connsiteY166" fmla="*/ 1545433 h 2465614"/>
              <a:gd name="connsiteX167" fmla="*/ 799456 w 7151090"/>
              <a:gd name="connsiteY167" fmla="*/ 1491743 h 2465614"/>
              <a:gd name="connsiteX168" fmla="*/ 6692689 w 7151090"/>
              <a:gd name="connsiteY168" fmla="*/ 1300031 h 2465614"/>
              <a:gd name="connsiteX169" fmla="*/ 6834010 w 7151090"/>
              <a:gd name="connsiteY169" fmla="*/ 1544874 h 2465614"/>
              <a:gd name="connsiteX170" fmla="*/ 7007067 w 7151090"/>
              <a:gd name="connsiteY170" fmla="*/ 1844701 h 2465614"/>
              <a:gd name="connsiteX171" fmla="*/ 6692689 w 7151090"/>
              <a:gd name="connsiteY171" fmla="*/ 1844701 h 2465614"/>
              <a:gd name="connsiteX172" fmla="*/ 3731013 w 7151090"/>
              <a:gd name="connsiteY172" fmla="*/ 1246991 h 2465614"/>
              <a:gd name="connsiteX173" fmla="*/ 3903710 w 7151090"/>
              <a:gd name="connsiteY173" fmla="*/ 1546193 h 2465614"/>
              <a:gd name="connsiteX174" fmla="*/ 3967633 w 7151090"/>
              <a:gd name="connsiteY174" fmla="*/ 1656941 h 2465614"/>
              <a:gd name="connsiteX175" fmla="*/ 3964507 w 7151090"/>
              <a:gd name="connsiteY175" fmla="*/ 1670806 h 2465614"/>
              <a:gd name="connsiteX176" fmla="*/ 3915886 w 7151090"/>
              <a:gd name="connsiteY176" fmla="*/ 1822851 h 2465614"/>
              <a:gd name="connsiteX177" fmla="*/ 3906257 w 7151090"/>
              <a:gd name="connsiteY177" fmla="*/ 1845394 h 2465614"/>
              <a:gd name="connsiteX178" fmla="*/ 3731013 w 7151090"/>
              <a:gd name="connsiteY178" fmla="*/ 1845394 h 2465614"/>
              <a:gd name="connsiteX179" fmla="*/ 3431901 w 7151090"/>
              <a:gd name="connsiteY179" fmla="*/ 1845394 h 2465614"/>
              <a:gd name="connsiteX180" fmla="*/ 3454542 w 7151090"/>
              <a:gd name="connsiteY180" fmla="*/ 1808854 h 2465614"/>
              <a:gd name="connsiteX181" fmla="*/ 3531072 w 7151090"/>
              <a:gd name="connsiteY181" fmla="*/ 1601413 h 2465614"/>
              <a:gd name="connsiteX182" fmla="*/ 3533480 w 7151090"/>
              <a:gd name="connsiteY182" fmla="*/ 1589222 h 2465614"/>
              <a:gd name="connsiteX183" fmla="*/ 3558316 w 7151090"/>
              <a:gd name="connsiteY183" fmla="*/ 1546193 h 2465614"/>
              <a:gd name="connsiteX184" fmla="*/ 2304282 w 7151090"/>
              <a:gd name="connsiteY184" fmla="*/ 1246991 h 2465614"/>
              <a:gd name="connsiteX185" fmla="*/ 2476980 w 7151090"/>
              <a:gd name="connsiteY185" fmla="*/ 1546193 h 2465614"/>
              <a:gd name="connsiteX186" fmla="*/ 2500263 w 7151090"/>
              <a:gd name="connsiteY186" fmla="*/ 1586530 h 2465614"/>
              <a:gd name="connsiteX187" fmla="*/ 2503204 w 7151090"/>
              <a:gd name="connsiteY187" fmla="*/ 1601413 h 2465614"/>
              <a:gd name="connsiteX188" fmla="*/ 2579733 w 7151090"/>
              <a:gd name="connsiteY188" fmla="*/ 1808854 h 2465614"/>
              <a:gd name="connsiteX189" fmla="*/ 2602375 w 7151090"/>
              <a:gd name="connsiteY189" fmla="*/ 1845394 h 2465614"/>
              <a:gd name="connsiteX190" fmla="*/ 2304282 w 7151090"/>
              <a:gd name="connsiteY190" fmla="*/ 1845394 h 2465614"/>
              <a:gd name="connsiteX191" fmla="*/ 2128017 w 7151090"/>
              <a:gd name="connsiteY191" fmla="*/ 1845394 h 2465614"/>
              <a:gd name="connsiteX192" fmla="*/ 2118388 w 7151090"/>
              <a:gd name="connsiteY192" fmla="*/ 1822851 h 2465614"/>
              <a:gd name="connsiteX193" fmla="*/ 2069771 w 7151090"/>
              <a:gd name="connsiteY193" fmla="*/ 1670806 h 2465614"/>
              <a:gd name="connsiteX194" fmla="*/ 2066928 w 7151090"/>
              <a:gd name="connsiteY194" fmla="*/ 1658192 h 2465614"/>
              <a:gd name="connsiteX195" fmla="*/ 2131573 w 7151090"/>
              <a:gd name="connsiteY195" fmla="*/ 1546193 h 2465614"/>
              <a:gd name="connsiteX196" fmla="*/ 5216336 w 7151090"/>
              <a:gd name="connsiteY196" fmla="*/ 1241261 h 2465614"/>
              <a:gd name="connsiteX197" fmla="*/ 5450032 w 7151090"/>
              <a:gd name="connsiteY197" fmla="*/ 1241261 h 2465614"/>
              <a:gd name="connsiteX198" fmla="*/ 5747832 w 7151090"/>
              <a:gd name="connsiteY198" fmla="*/ 1241261 h 2465614"/>
              <a:gd name="connsiteX199" fmla="*/ 5736100 w 7151090"/>
              <a:gd name="connsiteY199" fmla="*/ 1257267 h 2465614"/>
              <a:gd name="connsiteX200" fmla="*/ 5538462 w 7151090"/>
              <a:gd name="connsiteY200" fmla="*/ 1467031 h 2465614"/>
              <a:gd name="connsiteX201" fmla="*/ 5342306 w 7151090"/>
              <a:gd name="connsiteY201" fmla="*/ 1653750 h 2465614"/>
              <a:gd name="connsiteX202" fmla="*/ 5277126 w 7151090"/>
              <a:gd name="connsiteY202" fmla="*/ 1540825 h 2465614"/>
              <a:gd name="connsiteX203" fmla="*/ 5144076 w 7151090"/>
              <a:gd name="connsiteY203" fmla="*/ 1310311 h 2465614"/>
              <a:gd name="connsiteX204" fmla="*/ 5209071 w 7151090"/>
              <a:gd name="connsiteY204" fmla="*/ 1248589 h 2465614"/>
              <a:gd name="connsiteX205" fmla="*/ 3742305 w 7151090"/>
              <a:gd name="connsiteY205" fmla="*/ 1240471 h 2465614"/>
              <a:gd name="connsiteX206" fmla="*/ 4015013 w 7151090"/>
              <a:gd name="connsiteY206" fmla="*/ 1240471 h 2465614"/>
              <a:gd name="connsiteX207" fmla="*/ 4013132 w 7151090"/>
              <a:gd name="connsiteY207" fmla="*/ 1327683 h 2465614"/>
              <a:gd name="connsiteX208" fmla="*/ 3982742 w 7151090"/>
              <a:gd name="connsiteY208" fmla="*/ 1589904 h 2465614"/>
              <a:gd name="connsiteX209" fmla="*/ 3971860 w 7151090"/>
              <a:gd name="connsiteY209" fmla="*/ 1638182 h 2465614"/>
              <a:gd name="connsiteX210" fmla="*/ 3915001 w 7151090"/>
              <a:gd name="connsiteY210" fmla="*/ 1539673 h 2465614"/>
              <a:gd name="connsiteX211" fmla="*/ 3568026 w 7151090"/>
              <a:gd name="connsiteY211" fmla="*/ 1240471 h 2465614"/>
              <a:gd name="connsiteX212" fmla="*/ 3719723 w 7151090"/>
              <a:gd name="connsiteY212" fmla="*/ 1240471 h 2465614"/>
              <a:gd name="connsiteX213" fmla="*/ 3547026 w 7151090"/>
              <a:gd name="connsiteY213" fmla="*/ 1539673 h 2465614"/>
              <a:gd name="connsiteX214" fmla="*/ 3541317 w 7151090"/>
              <a:gd name="connsiteY214" fmla="*/ 1549564 h 2465614"/>
              <a:gd name="connsiteX215" fmla="*/ 3547306 w 7151090"/>
              <a:gd name="connsiteY215" fmla="*/ 1519259 h 2465614"/>
              <a:gd name="connsiteX216" fmla="*/ 3565860 w 7151090"/>
              <a:gd name="connsiteY216" fmla="*/ 1335438 h 2465614"/>
              <a:gd name="connsiteX217" fmla="*/ 2315569 w 7151090"/>
              <a:gd name="connsiteY217" fmla="*/ 1240471 h 2465614"/>
              <a:gd name="connsiteX218" fmla="*/ 2466250 w 7151090"/>
              <a:gd name="connsiteY218" fmla="*/ 1240471 h 2465614"/>
              <a:gd name="connsiteX219" fmla="*/ 2468416 w 7151090"/>
              <a:gd name="connsiteY219" fmla="*/ 1335438 h 2465614"/>
              <a:gd name="connsiteX220" fmla="*/ 2486970 w 7151090"/>
              <a:gd name="connsiteY220" fmla="*/ 1519259 h 2465614"/>
              <a:gd name="connsiteX221" fmla="*/ 2492429 w 7151090"/>
              <a:gd name="connsiteY221" fmla="*/ 1546885 h 2465614"/>
              <a:gd name="connsiteX222" fmla="*/ 2488266 w 7151090"/>
              <a:gd name="connsiteY222" fmla="*/ 1539673 h 2465614"/>
              <a:gd name="connsiteX223" fmla="*/ 2019275 w 7151090"/>
              <a:gd name="connsiteY223" fmla="*/ 1240471 h 2465614"/>
              <a:gd name="connsiteX224" fmla="*/ 2292991 w 7151090"/>
              <a:gd name="connsiteY224" fmla="*/ 1240471 h 2465614"/>
              <a:gd name="connsiteX225" fmla="*/ 2120280 w 7151090"/>
              <a:gd name="connsiteY225" fmla="*/ 1539673 h 2465614"/>
              <a:gd name="connsiteX226" fmla="*/ 2062701 w 7151090"/>
              <a:gd name="connsiteY226" fmla="*/ 1639431 h 2465614"/>
              <a:gd name="connsiteX227" fmla="*/ 2051540 w 7151090"/>
              <a:gd name="connsiteY227" fmla="*/ 1589904 h 2465614"/>
              <a:gd name="connsiteX228" fmla="*/ 2021156 w 7151090"/>
              <a:gd name="connsiteY228" fmla="*/ 1327683 h 2465614"/>
              <a:gd name="connsiteX229" fmla="*/ 1064788 w 7151090"/>
              <a:gd name="connsiteY229" fmla="*/ 1239342 h 2465614"/>
              <a:gd name="connsiteX230" fmla="*/ 1298485 w 7151090"/>
              <a:gd name="connsiteY230" fmla="*/ 1239342 h 2465614"/>
              <a:gd name="connsiteX231" fmla="*/ 1596285 w 7151090"/>
              <a:gd name="connsiteY231" fmla="*/ 1239342 h 2465614"/>
              <a:gd name="connsiteX232" fmla="*/ 1584553 w 7151090"/>
              <a:gd name="connsiteY232" fmla="*/ 1255348 h 2465614"/>
              <a:gd name="connsiteX233" fmla="*/ 1386915 w 7151090"/>
              <a:gd name="connsiteY233" fmla="*/ 1465112 h 2465614"/>
              <a:gd name="connsiteX234" fmla="*/ 1190759 w 7151090"/>
              <a:gd name="connsiteY234" fmla="*/ 1651830 h 2465614"/>
              <a:gd name="connsiteX235" fmla="*/ 1125579 w 7151090"/>
              <a:gd name="connsiteY235" fmla="*/ 1538905 h 2465614"/>
              <a:gd name="connsiteX236" fmla="*/ 992529 w 7151090"/>
              <a:gd name="connsiteY236" fmla="*/ 1308391 h 2465614"/>
              <a:gd name="connsiteX237" fmla="*/ 1057524 w 7151090"/>
              <a:gd name="connsiteY237" fmla="*/ 1246670 h 2465614"/>
              <a:gd name="connsiteX238" fmla="*/ 6692689 w 7151090"/>
              <a:gd name="connsiteY238" fmla="*/ 1238514 h 2465614"/>
              <a:gd name="connsiteX239" fmla="*/ 7018381 w 7151090"/>
              <a:gd name="connsiteY239" fmla="*/ 1238514 h 2465614"/>
              <a:gd name="connsiteX240" fmla="*/ 7151090 w 7151090"/>
              <a:gd name="connsiteY240" fmla="*/ 1238514 h 2465614"/>
              <a:gd name="connsiteX241" fmla="*/ 7151090 w 7151090"/>
              <a:gd name="connsiteY241" fmla="*/ 1608245 h 2465614"/>
              <a:gd name="connsiteX242" fmla="*/ 7018381 w 7151090"/>
              <a:gd name="connsiteY242" fmla="*/ 1838167 h 2465614"/>
              <a:gd name="connsiteX243" fmla="*/ 6845323 w 7151090"/>
              <a:gd name="connsiteY243" fmla="*/ 1538340 h 2465614"/>
              <a:gd name="connsiteX244" fmla="*/ 6692689 w 7151090"/>
              <a:gd name="connsiteY244" fmla="*/ 1273897 h 2465614"/>
              <a:gd name="connsiteX245" fmla="*/ 2492317 w 7151090"/>
              <a:gd name="connsiteY245" fmla="*/ 921219 h 2465614"/>
              <a:gd name="connsiteX246" fmla="*/ 2486970 w 7151090"/>
              <a:gd name="connsiteY246" fmla="*/ 948283 h 2465614"/>
              <a:gd name="connsiteX247" fmla="*/ 2468416 w 7151090"/>
              <a:gd name="connsiteY247" fmla="*/ 1132105 h 2465614"/>
              <a:gd name="connsiteX248" fmla="*/ 2466241 w 7151090"/>
              <a:gd name="connsiteY248" fmla="*/ 1227431 h 2465614"/>
              <a:gd name="connsiteX249" fmla="*/ 2315573 w 7151090"/>
              <a:gd name="connsiteY249" fmla="*/ 1227431 h 2465614"/>
              <a:gd name="connsiteX250" fmla="*/ 2488271 w 7151090"/>
              <a:gd name="connsiteY250" fmla="*/ 928229 h 2465614"/>
              <a:gd name="connsiteX251" fmla="*/ 3541426 w 7151090"/>
              <a:gd name="connsiteY251" fmla="*/ 918527 h 2465614"/>
              <a:gd name="connsiteX252" fmla="*/ 3547026 w 7151090"/>
              <a:gd name="connsiteY252" fmla="*/ 928230 h 2465614"/>
              <a:gd name="connsiteX253" fmla="*/ 3719723 w 7151090"/>
              <a:gd name="connsiteY253" fmla="*/ 1227431 h 2465614"/>
              <a:gd name="connsiteX254" fmla="*/ 3568034 w 7151090"/>
              <a:gd name="connsiteY254" fmla="*/ 1227431 h 2465614"/>
              <a:gd name="connsiteX255" fmla="*/ 3565860 w 7151090"/>
              <a:gd name="connsiteY255" fmla="*/ 1132105 h 2465614"/>
              <a:gd name="connsiteX256" fmla="*/ 3547306 w 7151090"/>
              <a:gd name="connsiteY256" fmla="*/ 948283 h 2465614"/>
              <a:gd name="connsiteX257" fmla="*/ 3971918 w 7151090"/>
              <a:gd name="connsiteY257" fmla="*/ 829620 h 2465614"/>
              <a:gd name="connsiteX258" fmla="*/ 3982742 w 7151090"/>
              <a:gd name="connsiteY258" fmla="*/ 877644 h 2465614"/>
              <a:gd name="connsiteX259" fmla="*/ 4013132 w 7151090"/>
              <a:gd name="connsiteY259" fmla="*/ 1139860 h 2465614"/>
              <a:gd name="connsiteX260" fmla="*/ 4015021 w 7151090"/>
              <a:gd name="connsiteY260" fmla="*/ 1227431 h 2465614"/>
              <a:gd name="connsiteX261" fmla="*/ 3742305 w 7151090"/>
              <a:gd name="connsiteY261" fmla="*/ 1227431 h 2465614"/>
              <a:gd name="connsiteX262" fmla="*/ 3915001 w 7151090"/>
              <a:gd name="connsiteY262" fmla="*/ 928229 h 2465614"/>
              <a:gd name="connsiteX263" fmla="*/ 2062645 w 7151090"/>
              <a:gd name="connsiteY263" fmla="*/ 828366 h 2465614"/>
              <a:gd name="connsiteX264" fmla="*/ 2120285 w 7151090"/>
              <a:gd name="connsiteY264" fmla="*/ 928230 h 2465614"/>
              <a:gd name="connsiteX265" fmla="*/ 2292995 w 7151090"/>
              <a:gd name="connsiteY265" fmla="*/ 1227431 h 2465614"/>
              <a:gd name="connsiteX266" fmla="*/ 2292994 w 7151090"/>
              <a:gd name="connsiteY266" fmla="*/ 1227431 h 2465614"/>
              <a:gd name="connsiteX267" fmla="*/ 2019267 w 7151090"/>
              <a:gd name="connsiteY267" fmla="*/ 1227431 h 2465614"/>
              <a:gd name="connsiteX268" fmla="*/ 2021156 w 7151090"/>
              <a:gd name="connsiteY268" fmla="*/ 1139860 h 2465614"/>
              <a:gd name="connsiteX269" fmla="*/ 2051540 w 7151090"/>
              <a:gd name="connsiteY269" fmla="*/ 877644 h 2465614"/>
              <a:gd name="connsiteX270" fmla="*/ 5480775 w 7151090"/>
              <a:gd name="connsiteY270" fmla="*/ 682343 h 2465614"/>
              <a:gd name="connsiteX271" fmla="*/ 5622937 w 7151090"/>
              <a:gd name="connsiteY271" fmla="*/ 928644 h 2465614"/>
              <a:gd name="connsiteX272" fmla="*/ 5778908 w 7151090"/>
              <a:gd name="connsiteY272" fmla="*/ 1198867 h 2465614"/>
              <a:gd name="connsiteX273" fmla="*/ 5757403 w 7151090"/>
              <a:gd name="connsiteY273" fmla="*/ 1228205 h 2465614"/>
              <a:gd name="connsiteX274" fmla="*/ 5450032 w 7151090"/>
              <a:gd name="connsiteY274" fmla="*/ 1228205 h 2465614"/>
              <a:gd name="connsiteX275" fmla="*/ 5229280 w 7151090"/>
              <a:gd name="connsiteY275" fmla="*/ 1228205 h 2465614"/>
              <a:gd name="connsiteX276" fmla="*/ 5283945 w 7151090"/>
              <a:gd name="connsiteY276" fmla="*/ 1173069 h 2465614"/>
              <a:gd name="connsiteX277" fmla="*/ 5429242 w 7151090"/>
              <a:gd name="connsiteY277" fmla="*/ 976409 h 2465614"/>
              <a:gd name="connsiteX278" fmla="*/ 5486454 w 7151090"/>
              <a:gd name="connsiteY278" fmla="*/ 745832 h 2465614"/>
              <a:gd name="connsiteX279" fmla="*/ 1329227 w 7151090"/>
              <a:gd name="connsiteY279" fmla="*/ 680423 h 2465614"/>
              <a:gd name="connsiteX280" fmla="*/ 1471390 w 7151090"/>
              <a:gd name="connsiteY280" fmla="*/ 926725 h 2465614"/>
              <a:gd name="connsiteX281" fmla="*/ 1627361 w 7151090"/>
              <a:gd name="connsiteY281" fmla="*/ 1196947 h 2465614"/>
              <a:gd name="connsiteX282" fmla="*/ 1605855 w 7151090"/>
              <a:gd name="connsiteY282" fmla="*/ 1226286 h 2465614"/>
              <a:gd name="connsiteX283" fmla="*/ 1298485 w 7151090"/>
              <a:gd name="connsiteY283" fmla="*/ 1226286 h 2465614"/>
              <a:gd name="connsiteX284" fmla="*/ 1077733 w 7151090"/>
              <a:gd name="connsiteY284" fmla="*/ 1226286 h 2465614"/>
              <a:gd name="connsiteX285" fmla="*/ 1132397 w 7151090"/>
              <a:gd name="connsiteY285" fmla="*/ 1171150 h 2465614"/>
              <a:gd name="connsiteX286" fmla="*/ 1277695 w 7151090"/>
              <a:gd name="connsiteY286" fmla="*/ 974489 h 2465614"/>
              <a:gd name="connsiteX287" fmla="*/ 1334907 w 7151090"/>
              <a:gd name="connsiteY287" fmla="*/ 743913 h 2465614"/>
              <a:gd name="connsiteX288" fmla="*/ 7018381 w 7151090"/>
              <a:gd name="connsiteY288" fmla="*/ 625793 h 2465614"/>
              <a:gd name="connsiteX289" fmla="*/ 7151090 w 7151090"/>
              <a:gd name="connsiteY289" fmla="*/ 855715 h 2465614"/>
              <a:gd name="connsiteX290" fmla="*/ 7151090 w 7151090"/>
              <a:gd name="connsiteY290" fmla="*/ 1225446 h 2465614"/>
              <a:gd name="connsiteX291" fmla="*/ 7018381 w 7151090"/>
              <a:gd name="connsiteY291" fmla="*/ 1225446 h 2465614"/>
              <a:gd name="connsiteX292" fmla="*/ 6692689 w 7151090"/>
              <a:gd name="connsiteY292" fmla="*/ 1225446 h 2465614"/>
              <a:gd name="connsiteX293" fmla="*/ 6692689 w 7151090"/>
              <a:gd name="connsiteY293" fmla="*/ 1190061 h 2465614"/>
              <a:gd name="connsiteX294" fmla="*/ 6845323 w 7151090"/>
              <a:gd name="connsiteY294" fmla="*/ 925620 h 2465614"/>
              <a:gd name="connsiteX295" fmla="*/ 5466022 w 7151090"/>
              <a:gd name="connsiteY295" fmla="*/ 622551 h 2465614"/>
              <a:gd name="connsiteX296" fmla="*/ 5807147 w 7151090"/>
              <a:gd name="connsiteY296" fmla="*/ 622551 h 2465614"/>
              <a:gd name="connsiteX297" fmla="*/ 5937003 w 7151090"/>
              <a:gd name="connsiteY297" fmla="*/ 622551 h 2465614"/>
              <a:gd name="connsiteX298" fmla="*/ 5940673 w 7151090"/>
              <a:gd name="connsiteY298" fmla="*/ 700770 h 2465614"/>
              <a:gd name="connsiteX299" fmla="*/ 5857451 w 7151090"/>
              <a:gd name="connsiteY299" fmla="*/ 1071767 h 2465614"/>
              <a:gd name="connsiteX300" fmla="*/ 5806311 w 7151090"/>
              <a:gd name="connsiteY300" fmla="*/ 1161484 h 2465614"/>
              <a:gd name="connsiteX301" fmla="*/ 5787341 w 7151090"/>
              <a:gd name="connsiteY301" fmla="*/ 1187364 h 2465614"/>
              <a:gd name="connsiteX302" fmla="*/ 5634241 w 7151090"/>
              <a:gd name="connsiteY302" fmla="*/ 922114 h 2465614"/>
              <a:gd name="connsiteX303" fmla="*/ 5471329 w 7151090"/>
              <a:gd name="connsiteY303" fmla="*/ 639863 h 2465614"/>
              <a:gd name="connsiteX304" fmla="*/ 4433004 w 7151090"/>
              <a:gd name="connsiteY304" fmla="*/ 622551 h 2465614"/>
              <a:gd name="connsiteX305" fmla="*/ 4490100 w 7151090"/>
              <a:gd name="connsiteY305" fmla="*/ 622551 h 2465614"/>
              <a:gd name="connsiteX306" fmla="*/ 4467077 w 7151090"/>
              <a:gd name="connsiteY306" fmla="*/ 648761 h 2465614"/>
              <a:gd name="connsiteX307" fmla="*/ 3432124 w 7151090"/>
              <a:gd name="connsiteY307" fmla="*/ 622507 h 2465614"/>
              <a:gd name="connsiteX308" fmla="*/ 3731013 w 7151090"/>
              <a:gd name="connsiteY308" fmla="*/ 622507 h 2465614"/>
              <a:gd name="connsiteX309" fmla="*/ 3906409 w 7151090"/>
              <a:gd name="connsiteY309" fmla="*/ 622507 h 2465614"/>
              <a:gd name="connsiteX310" fmla="*/ 3915886 w 7151090"/>
              <a:gd name="connsiteY310" fmla="*/ 644694 h 2465614"/>
              <a:gd name="connsiteX311" fmla="*/ 3964507 w 7151090"/>
              <a:gd name="connsiteY311" fmla="*/ 796742 h 2465614"/>
              <a:gd name="connsiteX312" fmla="*/ 3967690 w 7151090"/>
              <a:gd name="connsiteY312" fmla="*/ 810861 h 2465614"/>
              <a:gd name="connsiteX313" fmla="*/ 3903710 w 7151090"/>
              <a:gd name="connsiteY313" fmla="*/ 921708 h 2465614"/>
              <a:gd name="connsiteX314" fmla="*/ 3731013 w 7151090"/>
              <a:gd name="connsiteY314" fmla="*/ 1220910 h 2465614"/>
              <a:gd name="connsiteX315" fmla="*/ 3558316 w 7151090"/>
              <a:gd name="connsiteY315" fmla="*/ 921708 h 2465614"/>
              <a:gd name="connsiteX316" fmla="*/ 3533589 w 7151090"/>
              <a:gd name="connsiteY316" fmla="*/ 878866 h 2465614"/>
              <a:gd name="connsiteX317" fmla="*/ 3531072 w 7151090"/>
              <a:gd name="connsiteY317" fmla="*/ 866128 h 2465614"/>
              <a:gd name="connsiteX318" fmla="*/ 3454542 w 7151090"/>
              <a:gd name="connsiteY318" fmla="*/ 658687 h 2465614"/>
              <a:gd name="connsiteX319" fmla="*/ 2127865 w 7151090"/>
              <a:gd name="connsiteY319" fmla="*/ 622506 h 2465614"/>
              <a:gd name="connsiteX320" fmla="*/ 2304281 w 7151090"/>
              <a:gd name="connsiteY320" fmla="*/ 622506 h 2465614"/>
              <a:gd name="connsiteX321" fmla="*/ 2602151 w 7151090"/>
              <a:gd name="connsiteY321" fmla="*/ 622506 h 2465614"/>
              <a:gd name="connsiteX322" fmla="*/ 2579733 w 7151090"/>
              <a:gd name="connsiteY322" fmla="*/ 658687 h 2465614"/>
              <a:gd name="connsiteX323" fmla="*/ 2503204 w 7151090"/>
              <a:gd name="connsiteY323" fmla="*/ 866128 h 2465614"/>
              <a:gd name="connsiteX324" fmla="*/ 2500156 w 7151090"/>
              <a:gd name="connsiteY324" fmla="*/ 881550 h 2465614"/>
              <a:gd name="connsiteX325" fmla="*/ 2476977 w 7151090"/>
              <a:gd name="connsiteY325" fmla="*/ 921708 h 2465614"/>
              <a:gd name="connsiteX326" fmla="*/ 2304281 w 7151090"/>
              <a:gd name="connsiteY326" fmla="*/ 1220910 h 2465614"/>
              <a:gd name="connsiteX327" fmla="*/ 2131571 w 7151090"/>
              <a:gd name="connsiteY327" fmla="*/ 921708 h 2465614"/>
              <a:gd name="connsiteX328" fmla="*/ 2066871 w 7151090"/>
              <a:gd name="connsiteY328" fmla="*/ 809613 h 2465614"/>
              <a:gd name="connsiteX329" fmla="*/ 2069771 w 7151090"/>
              <a:gd name="connsiteY329" fmla="*/ 796742 h 2465614"/>
              <a:gd name="connsiteX330" fmla="*/ 2118388 w 7151090"/>
              <a:gd name="connsiteY330" fmla="*/ 644694 h 2465614"/>
              <a:gd name="connsiteX331" fmla="*/ 1314475 w 7151090"/>
              <a:gd name="connsiteY331" fmla="*/ 620632 h 2465614"/>
              <a:gd name="connsiteX332" fmla="*/ 1655599 w 7151090"/>
              <a:gd name="connsiteY332" fmla="*/ 620632 h 2465614"/>
              <a:gd name="connsiteX333" fmla="*/ 1785456 w 7151090"/>
              <a:gd name="connsiteY333" fmla="*/ 620632 h 2465614"/>
              <a:gd name="connsiteX334" fmla="*/ 1789127 w 7151090"/>
              <a:gd name="connsiteY334" fmla="*/ 698851 h 2465614"/>
              <a:gd name="connsiteX335" fmla="*/ 1705904 w 7151090"/>
              <a:gd name="connsiteY335" fmla="*/ 1069848 h 2465614"/>
              <a:gd name="connsiteX336" fmla="*/ 1654764 w 7151090"/>
              <a:gd name="connsiteY336" fmla="*/ 1159564 h 2465614"/>
              <a:gd name="connsiteX337" fmla="*/ 1635794 w 7151090"/>
              <a:gd name="connsiteY337" fmla="*/ 1185444 h 2465614"/>
              <a:gd name="connsiteX338" fmla="*/ 1482693 w 7151090"/>
              <a:gd name="connsiteY338" fmla="*/ 920195 h 2465614"/>
              <a:gd name="connsiteX339" fmla="*/ 1319782 w 7151090"/>
              <a:gd name="connsiteY339" fmla="*/ 637943 h 2465614"/>
              <a:gd name="connsiteX340" fmla="*/ 281457 w 7151090"/>
              <a:gd name="connsiteY340" fmla="*/ 620632 h 2465614"/>
              <a:gd name="connsiteX341" fmla="*/ 338553 w 7151090"/>
              <a:gd name="connsiteY341" fmla="*/ 620632 h 2465614"/>
              <a:gd name="connsiteX342" fmla="*/ 315530 w 7151090"/>
              <a:gd name="connsiteY342" fmla="*/ 646841 h 2465614"/>
              <a:gd name="connsiteX343" fmla="*/ 7029695 w 7151090"/>
              <a:gd name="connsiteY343" fmla="*/ 619258 h 2465614"/>
              <a:gd name="connsiteX344" fmla="*/ 7151090 w 7151090"/>
              <a:gd name="connsiteY344" fmla="*/ 619258 h 2465614"/>
              <a:gd name="connsiteX345" fmla="*/ 7151090 w 7151090"/>
              <a:gd name="connsiteY345" fmla="*/ 829578 h 2465614"/>
              <a:gd name="connsiteX346" fmla="*/ 6692689 w 7151090"/>
              <a:gd name="connsiteY346" fmla="*/ 619256 h 2465614"/>
              <a:gd name="connsiteX347" fmla="*/ 7007067 w 7151090"/>
              <a:gd name="connsiteY347" fmla="*/ 619256 h 2465614"/>
              <a:gd name="connsiteX348" fmla="*/ 6834010 w 7151090"/>
              <a:gd name="connsiteY348" fmla="*/ 919084 h 2465614"/>
              <a:gd name="connsiteX349" fmla="*/ 6692689 w 7151090"/>
              <a:gd name="connsiteY349" fmla="*/ 1163926 h 2465614"/>
              <a:gd name="connsiteX350" fmla="*/ 7151090 w 7151090"/>
              <a:gd name="connsiteY350" fmla="*/ 395870 h 2465614"/>
              <a:gd name="connsiteX351" fmla="*/ 7151090 w 7151090"/>
              <a:gd name="connsiteY351" fmla="*/ 606192 h 2465614"/>
              <a:gd name="connsiteX352" fmla="*/ 7029695 w 7151090"/>
              <a:gd name="connsiteY352" fmla="*/ 606192 h 2465614"/>
              <a:gd name="connsiteX353" fmla="*/ 7029695 w 7151090"/>
              <a:gd name="connsiteY353" fmla="*/ 606191 h 2465614"/>
              <a:gd name="connsiteX354" fmla="*/ 3614267 w 7151090"/>
              <a:gd name="connsiteY354" fmla="*/ 213327 h 2465614"/>
              <a:gd name="connsiteX355" fmla="*/ 3636314 w 7151090"/>
              <a:gd name="connsiteY355" fmla="*/ 231283 h 2465614"/>
              <a:gd name="connsiteX356" fmla="*/ 3885498 w 7151090"/>
              <a:gd name="connsiteY356" fmla="*/ 573546 h 2465614"/>
              <a:gd name="connsiteX357" fmla="*/ 3900840 w 7151090"/>
              <a:gd name="connsiteY357" fmla="*/ 609468 h 2465614"/>
              <a:gd name="connsiteX358" fmla="*/ 3731013 w 7151090"/>
              <a:gd name="connsiteY358" fmla="*/ 609468 h 2465614"/>
              <a:gd name="connsiteX359" fmla="*/ 3424045 w 7151090"/>
              <a:gd name="connsiteY359" fmla="*/ 609468 h 2465614"/>
              <a:gd name="connsiteX360" fmla="*/ 3419758 w 7151090"/>
              <a:gd name="connsiteY360" fmla="*/ 602548 h 2465614"/>
              <a:gd name="connsiteX361" fmla="*/ 3402413 w 7151090"/>
              <a:gd name="connsiteY361" fmla="*/ 580374 h 2465614"/>
              <a:gd name="connsiteX362" fmla="*/ 3558316 w 7151090"/>
              <a:gd name="connsiteY362" fmla="*/ 310264 h 2465614"/>
              <a:gd name="connsiteX363" fmla="*/ 2420349 w 7151090"/>
              <a:gd name="connsiteY363" fmla="*/ 212143 h 2465614"/>
              <a:gd name="connsiteX364" fmla="*/ 2476984 w 7151090"/>
              <a:gd name="connsiteY364" fmla="*/ 310264 h 2465614"/>
              <a:gd name="connsiteX365" fmla="*/ 2611217 w 7151090"/>
              <a:gd name="connsiteY365" fmla="*/ 542833 h 2465614"/>
              <a:gd name="connsiteX366" fmla="*/ 2632441 w 7151090"/>
              <a:gd name="connsiteY366" fmla="*/ 579606 h 2465614"/>
              <a:gd name="connsiteX367" fmla="*/ 2614518 w 7151090"/>
              <a:gd name="connsiteY367" fmla="*/ 602548 h 2465614"/>
              <a:gd name="connsiteX368" fmla="*/ 2610231 w 7151090"/>
              <a:gd name="connsiteY368" fmla="*/ 609467 h 2465614"/>
              <a:gd name="connsiteX369" fmla="*/ 2304285 w 7151090"/>
              <a:gd name="connsiteY369" fmla="*/ 609467 h 2465614"/>
              <a:gd name="connsiteX370" fmla="*/ 2133434 w 7151090"/>
              <a:gd name="connsiteY370" fmla="*/ 609467 h 2465614"/>
              <a:gd name="connsiteX371" fmla="*/ 2148775 w 7151090"/>
              <a:gd name="connsiteY371" fmla="*/ 573546 h 2465614"/>
              <a:gd name="connsiteX372" fmla="*/ 2397004 w 7151090"/>
              <a:gd name="connsiteY372" fmla="*/ 231283 h 2465614"/>
              <a:gd name="connsiteX373" fmla="*/ 5703447 w 7151090"/>
              <a:gd name="connsiteY373" fmla="*/ 190031 h 2465614"/>
              <a:gd name="connsiteX374" fmla="*/ 5704896 w 7151090"/>
              <a:gd name="connsiteY374" fmla="*/ 191067 h 2465614"/>
              <a:gd name="connsiteX375" fmla="*/ 5925937 w 7151090"/>
              <a:gd name="connsiteY375" fmla="*/ 547986 h 2465614"/>
              <a:gd name="connsiteX376" fmla="*/ 5935090 w 7151090"/>
              <a:gd name="connsiteY376" fmla="*/ 609496 h 2465614"/>
              <a:gd name="connsiteX377" fmla="*/ 5807147 w 7151090"/>
              <a:gd name="connsiteY377" fmla="*/ 609496 h 2465614"/>
              <a:gd name="connsiteX378" fmla="*/ 5462020 w 7151090"/>
              <a:gd name="connsiteY378" fmla="*/ 609496 h 2465614"/>
              <a:gd name="connsiteX379" fmla="*/ 5461782 w 7151090"/>
              <a:gd name="connsiteY379" fmla="*/ 608723 h 2465614"/>
              <a:gd name="connsiteX380" fmla="*/ 5634241 w 7151090"/>
              <a:gd name="connsiteY380" fmla="*/ 309932 h 2465614"/>
              <a:gd name="connsiteX381" fmla="*/ 1551899 w 7151090"/>
              <a:gd name="connsiteY381" fmla="*/ 188111 h 2465614"/>
              <a:gd name="connsiteX382" fmla="*/ 1553348 w 7151090"/>
              <a:gd name="connsiteY382" fmla="*/ 189146 h 2465614"/>
              <a:gd name="connsiteX383" fmla="*/ 1774391 w 7151090"/>
              <a:gd name="connsiteY383" fmla="*/ 546066 h 2465614"/>
              <a:gd name="connsiteX384" fmla="*/ 1783544 w 7151090"/>
              <a:gd name="connsiteY384" fmla="*/ 607577 h 2465614"/>
              <a:gd name="connsiteX385" fmla="*/ 1655599 w 7151090"/>
              <a:gd name="connsiteY385" fmla="*/ 607577 h 2465614"/>
              <a:gd name="connsiteX386" fmla="*/ 1310473 w 7151090"/>
              <a:gd name="connsiteY386" fmla="*/ 607577 h 2465614"/>
              <a:gd name="connsiteX387" fmla="*/ 1310235 w 7151090"/>
              <a:gd name="connsiteY387" fmla="*/ 606803 h 2465614"/>
              <a:gd name="connsiteX388" fmla="*/ 1482693 w 7151090"/>
              <a:gd name="connsiteY388" fmla="*/ 308013 h 2465614"/>
              <a:gd name="connsiteX389" fmla="*/ 4458383 w 7151090"/>
              <a:gd name="connsiteY389" fmla="*/ 148427 h 2465614"/>
              <a:gd name="connsiteX390" fmla="*/ 4551603 w 7151090"/>
              <a:gd name="connsiteY390" fmla="*/ 309932 h 2465614"/>
              <a:gd name="connsiteX391" fmla="*/ 4653873 w 7151090"/>
              <a:gd name="connsiteY391" fmla="*/ 487122 h 2465614"/>
              <a:gd name="connsiteX392" fmla="*/ 4639675 w 7151090"/>
              <a:gd name="connsiteY392" fmla="*/ 494514 h 2465614"/>
              <a:gd name="connsiteX393" fmla="*/ 4519191 w 7151090"/>
              <a:gd name="connsiteY393" fmla="*/ 589434 h 2465614"/>
              <a:gd name="connsiteX394" fmla="*/ 4501568 w 7151090"/>
              <a:gd name="connsiteY394" fmla="*/ 609496 h 2465614"/>
              <a:gd name="connsiteX395" fmla="*/ 4416032 w 7151090"/>
              <a:gd name="connsiteY395" fmla="*/ 609496 h 2465614"/>
              <a:gd name="connsiteX396" fmla="*/ 4151547 w 7151090"/>
              <a:gd name="connsiteY396" fmla="*/ 406051 h 2465614"/>
              <a:gd name="connsiteX397" fmla="*/ 4420371 w 7151090"/>
              <a:gd name="connsiteY397" fmla="*/ 167778 h 2465614"/>
              <a:gd name="connsiteX398" fmla="*/ 306836 w 7151090"/>
              <a:gd name="connsiteY398" fmla="*/ 146508 h 2465614"/>
              <a:gd name="connsiteX399" fmla="*/ 400056 w 7151090"/>
              <a:gd name="connsiteY399" fmla="*/ 308013 h 2465614"/>
              <a:gd name="connsiteX400" fmla="*/ 502326 w 7151090"/>
              <a:gd name="connsiteY400" fmla="*/ 485203 h 2465614"/>
              <a:gd name="connsiteX401" fmla="*/ 488128 w 7151090"/>
              <a:gd name="connsiteY401" fmla="*/ 492595 h 2465614"/>
              <a:gd name="connsiteX402" fmla="*/ 367644 w 7151090"/>
              <a:gd name="connsiteY402" fmla="*/ 587515 h 2465614"/>
              <a:gd name="connsiteX403" fmla="*/ 350021 w 7151090"/>
              <a:gd name="connsiteY403" fmla="*/ 607577 h 2465614"/>
              <a:gd name="connsiteX404" fmla="*/ 264485 w 7151090"/>
              <a:gd name="connsiteY404" fmla="*/ 607577 h 2465614"/>
              <a:gd name="connsiteX405" fmla="*/ 0 w 7151090"/>
              <a:gd name="connsiteY405" fmla="*/ 404131 h 2465614"/>
              <a:gd name="connsiteX406" fmla="*/ 268824 w 7151090"/>
              <a:gd name="connsiteY406" fmla="*/ 165859 h 2465614"/>
              <a:gd name="connsiteX407" fmla="*/ 3017647 w 7151090"/>
              <a:gd name="connsiteY407" fmla="*/ 11062 h 2465614"/>
              <a:gd name="connsiteX408" fmla="*/ 3190343 w 7151090"/>
              <a:gd name="connsiteY408" fmla="*/ 310263 h 2465614"/>
              <a:gd name="connsiteX409" fmla="*/ 3279933 w 7151090"/>
              <a:gd name="connsiteY409" fmla="*/ 465481 h 2465614"/>
              <a:gd name="connsiteX410" fmla="*/ 3244469 w 7151090"/>
              <a:gd name="connsiteY410" fmla="*/ 443889 h 2465614"/>
              <a:gd name="connsiteX411" fmla="*/ 3015437 w 7151090"/>
              <a:gd name="connsiteY411" fmla="*/ 391005 h 2465614"/>
              <a:gd name="connsiteX412" fmla="*/ 2788961 w 7151090"/>
              <a:gd name="connsiteY412" fmla="*/ 443889 h 2465614"/>
              <a:gd name="connsiteX413" fmla="*/ 2756237 w 7151090"/>
              <a:gd name="connsiteY413" fmla="*/ 463965 h 2465614"/>
              <a:gd name="connsiteX414" fmla="*/ 2844950 w 7151090"/>
              <a:gd name="connsiteY414" fmla="*/ 310263 h 2465614"/>
              <a:gd name="connsiteX415" fmla="*/ 5092919 w 7151090"/>
              <a:gd name="connsiteY415" fmla="*/ 10368 h 2465614"/>
              <a:gd name="connsiteX416" fmla="*/ 5265823 w 7151090"/>
              <a:gd name="connsiteY416" fmla="*/ 309931 h 2465614"/>
              <a:gd name="connsiteX417" fmla="*/ 5364152 w 7151090"/>
              <a:gd name="connsiteY417" fmla="*/ 480290 h 2465614"/>
              <a:gd name="connsiteX418" fmla="*/ 5341747 w 7151090"/>
              <a:gd name="connsiteY418" fmla="*/ 464659 h 2465614"/>
              <a:gd name="connsiteX419" fmla="*/ 5035706 w 7151090"/>
              <a:gd name="connsiteY419" fmla="*/ 395646 h 2465614"/>
              <a:gd name="connsiteX420" fmla="*/ 4945664 w 7151090"/>
              <a:gd name="connsiteY420" fmla="*/ 399600 h 2465614"/>
              <a:gd name="connsiteX421" fmla="*/ 4861445 w 7151090"/>
              <a:gd name="connsiteY421" fmla="*/ 411407 h 2465614"/>
              <a:gd name="connsiteX422" fmla="*/ 4920014 w 7151090"/>
              <a:gd name="connsiteY422" fmla="*/ 309931 h 2465614"/>
              <a:gd name="connsiteX423" fmla="*/ 941372 w 7151090"/>
              <a:gd name="connsiteY423" fmla="*/ 8449 h 2465614"/>
              <a:gd name="connsiteX424" fmla="*/ 1114276 w 7151090"/>
              <a:gd name="connsiteY424" fmla="*/ 308012 h 2465614"/>
              <a:gd name="connsiteX425" fmla="*/ 1212605 w 7151090"/>
              <a:gd name="connsiteY425" fmla="*/ 478370 h 2465614"/>
              <a:gd name="connsiteX426" fmla="*/ 1190200 w 7151090"/>
              <a:gd name="connsiteY426" fmla="*/ 462739 h 2465614"/>
              <a:gd name="connsiteX427" fmla="*/ 884159 w 7151090"/>
              <a:gd name="connsiteY427" fmla="*/ 393726 h 2465614"/>
              <a:gd name="connsiteX428" fmla="*/ 794116 w 7151090"/>
              <a:gd name="connsiteY428" fmla="*/ 397680 h 2465614"/>
              <a:gd name="connsiteX429" fmla="*/ 709897 w 7151090"/>
              <a:gd name="connsiteY429" fmla="*/ 409487 h 2465614"/>
              <a:gd name="connsiteX430" fmla="*/ 768467 w 7151090"/>
              <a:gd name="connsiteY430" fmla="*/ 308012 h 2465614"/>
              <a:gd name="connsiteX431" fmla="*/ 6660953 w 7151090"/>
              <a:gd name="connsiteY431" fmla="*/ 6536 h 2465614"/>
              <a:gd name="connsiteX432" fmla="*/ 6834010 w 7151090"/>
              <a:gd name="connsiteY432" fmla="*/ 306362 h 2465614"/>
              <a:gd name="connsiteX433" fmla="*/ 7007067 w 7151090"/>
              <a:gd name="connsiteY433" fmla="*/ 606190 h 2465614"/>
              <a:gd name="connsiteX434" fmla="*/ 6692689 w 7151090"/>
              <a:gd name="connsiteY434" fmla="*/ 606190 h 2465614"/>
              <a:gd name="connsiteX435" fmla="*/ 6692689 w 7151090"/>
              <a:gd name="connsiteY435" fmla="*/ 377826 h 2465614"/>
              <a:gd name="connsiteX436" fmla="*/ 6446649 w 7151090"/>
              <a:gd name="connsiteY436" fmla="*/ 377826 h 2465614"/>
              <a:gd name="connsiteX437" fmla="*/ 6487895 w 7151090"/>
              <a:gd name="connsiteY437" fmla="*/ 306362 h 2465614"/>
              <a:gd name="connsiteX438" fmla="*/ 3029723 w 7151090"/>
              <a:gd name="connsiteY438" fmla="*/ 5903 h 2465614"/>
              <a:gd name="connsiteX439" fmla="*/ 3086153 w 7151090"/>
              <a:gd name="connsiteY439" fmla="*/ 7712 h 2465614"/>
              <a:gd name="connsiteX440" fmla="*/ 3528940 w 7151090"/>
              <a:gd name="connsiteY440" fmla="*/ 150463 h 2465614"/>
              <a:gd name="connsiteX441" fmla="*/ 3584147 w 7151090"/>
              <a:gd name="connsiteY441" fmla="*/ 188794 h 2465614"/>
              <a:gd name="connsiteX442" fmla="*/ 3604027 w 7151090"/>
              <a:gd name="connsiteY442" fmla="*/ 204986 h 2465614"/>
              <a:gd name="connsiteX443" fmla="*/ 3547026 w 7151090"/>
              <a:gd name="connsiteY443" fmla="*/ 303742 h 2465614"/>
              <a:gd name="connsiteX444" fmla="*/ 3393749 w 7151090"/>
              <a:gd name="connsiteY444" fmla="*/ 569298 h 2465614"/>
              <a:gd name="connsiteX445" fmla="*/ 3380975 w 7151090"/>
              <a:gd name="connsiteY445" fmla="*/ 552966 h 2465614"/>
              <a:gd name="connsiteX446" fmla="*/ 3338832 w 7151090"/>
              <a:gd name="connsiteY446" fmla="*/ 509996 h 2465614"/>
              <a:gd name="connsiteX447" fmla="*/ 3305144 w 7151090"/>
              <a:gd name="connsiteY447" fmla="*/ 483077 h 2465614"/>
              <a:gd name="connsiteX448" fmla="*/ 3201633 w 7151090"/>
              <a:gd name="connsiteY448" fmla="*/ 303742 h 2465614"/>
              <a:gd name="connsiteX449" fmla="*/ 3005653 w 7151090"/>
              <a:gd name="connsiteY449" fmla="*/ 5759 h 2465614"/>
              <a:gd name="connsiteX450" fmla="*/ 2833662 w 7151090"/>
              <a:gd name="connsiteY450" fmla="*/ 303742 h 2465614"/>
              <a:gd name="connsiteX451" fmla="*/ 2731383 w 7151090"/>
              <a:gd name="connsiteY451" fmla="*/ 480943 h 2465614"/>
              <a:gd name="connsiteX452" fmla="*/ 2695237 w 7151090"/>
              <a:gd name="connsiteY452" fmla="*/ 509996 h 2465614"/>
              <a:gd name="connsiteX453" fmla="*/ 2653252 w 7151090"/>
              <a:gd name="connsiteY453" fmla="*/ 552966 h 2465614"/>
              <a:gd name="connsiteX454" fmla="*/ 2641098 w 7151090"/>
              <a:gd name="connsiteY454" fmla="*/ 568524 h 2465614"/>
              <a:gd name="connsiteX455" fmla="*/ 2488269 w 7151090"/>
              <a:gd name="connsiteY455" fmla="*/ 303742 h 2465614"/>
              <a:gd name="connsiteX456" fmla="*/ 2430565 w 7151090"/>
              <a:gd name="connsiteY456" fmla="*/ 203767 h 2465614"/>
              <a:gd name="connsiteX457" fmla="*/ 2448825 w 7151090"/>
              <a:gd name="connsiteY457" fmla="*/ 188794 h 2465614"/>
              <a:gd name="connsiteX458" fmla="*/ 2503633 w 7151090"/>
              <a:gd name="connsiteY458" fmla="*/ 150463 h 2465614"/>
              <a:gd name="connsiteX459" fmla="*/ 2944742 w 7151090"/>
              <a:gd name="connsiteY459" fmla="*/ 7712 h 2465614"/>
              <a:gd name="connsiteX460" fmla="*/ 5104763 w 7151090"/>
              <a:gd name="connsiteY460" fmla="*/ 4778 h 2465614"/>
              <a:gd name="connsiteX461" fmla="*/ 5170175 w 7151090"/>
              <a:gd name="connsiteY461" fmla="*/ 6764 h 2465614"/>
              <a:gd name="connsiteX462" fmla="*/ 5643460 w 7151090"/>
              <a:gd name="connsiteY462" fmla="*/ 147186 h 2465614"/>
              <a:gd name="connsiteX463" fmla="*/ 5692774 w 7151090"/>
              <a:gd name="connsiteY463" fmla="*/ 182408 h 2465614"/>
              <a:gd name="connsiteX464" fmla="*/ 5622937 w 7151090"/>
              <a:gd name="connsiteY464" fmla="*/ 303401 h 2465614"/>
              <a:gd name="connsiteX465" fmla="*/ 5455955 w 7151090"/>
              <a:gd name="connsiteY465" fmla="*/ 592705 h 2465614"/>
              <a:gd name="connsiteX466" fmla="*/ 5422088 w 7151090"/>
              <a:gd name="connsiteY466" fmla="*/ 535850 h 2465614"/>
              <a:gd name="connsiteX467" fmla="*/ 5396554 w 7151090"/>
              <a:gd name="connsiteY467" fmla="*/ 510313 h 2465614"/>
              <a:gd name="connsiteX468" fmla="*/ 5277126 w 7151090"/>
              <a:gd name="connsiteY468" fmla="*/ 303401 h 2465614"/>
              <a:gd name="connsiteX469" fmla="*/ 5073820 w 7151090"/>
              <a:gd name="connsiteY469" fmla="*/ 3839 h 2465614"/>
              <a:gd name="connsiteX470" fmla="*/ 5073877 w 7151090"/>
              <a:gd name="connsiteY470" fmla="*/ 3839 h 2465614"/>
              <a:gd name="connsiteX471" fmla="*/ 5081482 w 7151090"/>
              <a:gd name="connsiteY471" fmla="*/ 4070 h 2465614"/>
              <a:gd name="connsiteX472" fmla="*/ 4908712 w 7151090"/>
              <a:gd name="connsiteY472" fmla="*/ 303402 h 2465614"/>
              <a:gd name="connsiteX473" fmla="*/ 4843865 w 7151090"/>
              <a:gd name="connsiteY473" fmla="*/ 415751 h 2465614"/>
              <a:gd name="connsiteX474" fmla="*/ 4781833 w 7151090"/>
              <a:gd name="connsiteY474" fmla="*/ 431237 h 2465614"/>
              <a:gd name="connsiteX475" fmla="*/ 4708045 w 7151090"/>
              <a:gd name="connsiteY475" fmla="*/ 458920 h 2465614"/>
              <a:gd name="connsiteX476" fmla="*/ 4665462 w 7151090"/>
              <a:gd name="connsiteY476" fmla="*/ 481090 h 2465614"/>
              <a:gd name="connsiteX477" fmla="*/ 4562902 w 7151090"/>
              <a:gd name="connsiteY477" fmla="*/ 303402 h 2465614"/>
              <a:gd name="connsiteX478" fmla="*/ 4470030 w 7151090"/>
              <a:gd name="connsiteY478" fmla="*/ 142498 h 2465614"/>
              <a:gd name="connsiteX479" fmla="*/ 4534679 w 7151090"/>
              <a:gd name="connsiteY479" fmla="*/ 109587 h 2465614"/>
              <a:gd name="connsiteX480" fmla="*/ 5000197 w 7151090"/>
              <a:gd name="connsiteY480" fmla="*/ 5490 h 2465614"/>
              <a:gd name="connsiteX481" fmla="*/ 953216 w 7151090"/>
              <a:gd name="connsiteY481" fmla="*/ 2859 h 2465614"/>
              <a:gd name="connsiteX482" fmla="*/ 1018628 w 7151090"/>
              <a:gd name="connsiteY482" fmla="*/ 4845 h 2465614"/>
              <a:gd name="connsiteX483" fmla="*/ 1491913 w 7151090"/>
              <a:gd name="connsiteY483" fmla="*/ 145267 h 2465614"/>
              <a:gd name="connsiteX484" fmla="*/ 1541227 w 7151090"/>
              <a:gd name="connsiteY484" fmla="*/ 180488 h 2465614"/>
              <a:gd name="connsiteX485" fmla="*/ 1471390 w 7151090"/>
              <a:gd name="connsiteY485" fmla="*/ 301482 h 2465614"/>
              <a:gd name="connsiteX486" fmla="*/ 1304408 w 7151090"/>
              <a:gd name="connsiteY486" fmla="*/ 590785 h 2465614"/>
              <a:gd name="connsiteX487" fmla="*/ 1270541 w 7151090"/>
              <a:gd name="connsiteY487" fmla="*/ 533931 h 2465614"/>
              <a:gd name="connsiteX488" fmla="*/ 1245007 w 7151090"/>
              <a:gd name="connsiteY488" fmla="*/ 508393 h 2465614"/>
              <a:gd name="connsiteX489" fmla="*/ 1125579 w 7151090"/>
              <a:gd name="connsiteY489" fmla="*/ 301482 h 2465614"/>
              <a:gd name="connsiteX490" fmla="*/ 922273 w 7151090"/>
              <a:gd name="connsiteY490" fmla="*/ 1920 h 2465614"/>
              <a:gd name="connsiteX491" fmla="*/ 922330 w 7151090"/>
              <a:gd name="connsiteY491" fmla="*/ 1920 h 2465614"/>
              <a:gd name="connsiteX492" fmla="*/ 929934 w 7151090"/>
              <a:gd name="connsiteY492" fmla="*/ 2151 h 2465614"/>
              <a:gd name="connsiteX493" fmla="*/ 757165 w 7151090"/>
              <a:gd name="connsiteY493" fmla="*/ 301483 h 2465614"/>
              <a:gd name="connsiteX494" fmla="*/ 692318 w 7151090"/>
              <a:gd name="connsiteY494" fmla="*/ 413832 h 2465614"/>
              <a:gd name="connsiteX495" fmla="*/ 630286 w 7151090"/>
              <a:gd name="connsiteY495" fmla="*/ 429317 h 2465614"/>
              <a:gd name="connsiteX496" fmla="*/ 556498 w 7151090"/>
              <a:gd name="connsiteY496" fmla="*/ 457001 h 2465614"/>
              <a:gd name="connsiteX497" fmla="*/ 513914 w 7151090"/>
              <a:gd name="connsiteY497" fmla="*/ 479170 h 2465614"/>
              <a:gd name="connsiteX498" fmla="*/ 411355 w 7151090"/>
              <a:gd name="connsiteY498" fmla="*/ 301483 h 2465614"/>
              <a:gd name="connsiteX499" fmla="*/ 318483 w 7151090"/>
              <a:gd name="connsiteY499" fmla="*/ 140579 h 2465614"/>
              <a:gd name="connsiteX500" fmla="*/ 383132 w 7151090"/>
              <a:gd name="connsiteY500" fmla="*/ 107667 h 2465614"/>
              <a:gd name="connsiteX501" fmla="*/ 848650 w 7151090"/>
              <a:gd name="connsiteY501" fmla="*/ 3571 h 2465614"/>
              <a:gd name="connsiteX502" fmla="*/ 6672266 w 7151090"/>
              <a:gd name="connsiteY502" fmla="*/ 0 h 2465614"/>
              <a:gd name="connsiteX503" fmla="*/ 7018381 w 7151090"/>
              <a:gd name="connsiteY503" fmla="*/ 0 h 2465614"/>
              <a:gd name="connsiteX504" fmla="*/ 7151090 w 7151090"/>
              <a:gd name="connsiteY504" fmla="*/ 0 h 2465614"/>
              <a:gd name="connsiteX505" fmla="*/ 7151090 w 7151090"/>
              <a:gd name="connsiteY505" fmla="*/ 369732 h 2465614"/>
              <a:gd name="connsiteX506" fmla="*/ 7018381 w 7151090"/>
              <a:gd name="connsiteY506" fmla="*/ 599654 h 2465614"/>
              <a:gd name="connsiteX507" fmla="*/ 6845323 w 7151090"/>
              <a:gd name="connsiteY507" fmla="*/ 299827 h 2465614"/>
              <a:gd name="connsiteX508" fmla="*/ 6170815 w 7151090"/>
              <a:gd name="connsiteY508" fmla="*/ 0 h 2465614"/>
              <a:gd name="connsiteX509" fmla="*/ 6303527 w 7151090"/>
              <a:gd name="connsiteY509" fmla="*/ 0 h 2465614"/>
              <a:gd name="connsiteX510" fmla="*/ 6649639 w 7151090"/>
              <a:gd name="connsiteY510" fmla="*/ 0 h 2465614"/>
              <a:gd name="connsiteX511" fmla="*/ 6476583 w 7151090"/>
              <a:gd name="connsiteY511" fmla="*/ 299828 h 2465614"/>
              <a:gd name="connsiteX512" fmla="*/ 6431563 w 7151090"/>
              <a:gd name="connsiteY512" fmla="*/ 377826 h 2465614"/>
              <a:gd name="connsiteX513" fmla="*/ 6175489 w 7151090"/>
              <a:gd name="connsiteY513" fmla="*/ 377826 h 2465614"/>
              <a:gd name="connsiteX514" fmla="*/ 6170815 w 7151090"/>
              <a:gd name="connsiteY514" fmla="*/ 369728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7151090" h="2465614">
                <a:moveTo>
                  <a:pt x="4245161" y="2253868"/>
                </a:moveTo>
                <a:lnTo>
                  <a:pt x="4367389" y="2465614"/>
                </a:lnTo>
                <a:lnTo>
                  <a:pt x="4245161" y="2465614"/>
                </a:lnTo>
                <a:close/>
                <a:moveTo>
                  <a:pt x="93614" y="2251948"/>
                </a:moveTo>
                <a:lnTo>
                  <a:pt x="215842" y="2463695"/>
                </a:lnTo>
                <a:lnTo>
                  <a:pt x="93614" y="2463695"/>
                </a:lnTo>
                <a:close/>
                <a:moveTo>
                  <a:pt x="6034287" y="2091674"/>
                </a:moveTo>
                <a:lnTo>
                  <a:pt x="6034287" y="2465614"/>
                </a:lnTo>
                <a:lnTo>
                  <a:pt x="5818452" y="2465614"/>
                </a:lnTo>
                <a:lnTo>
                  <a:pt x="5991357" y="2166051"/>
                </a:lnTo>
                <a:close/>
                <a:moveTo>
                  <a:pt x="1882741" y="2089755"/>
                </a:moveTo>
                <a:lnTo>
                  <a:pt x="1882741" y="2463695"/>
                </a:lnTo>
                <a:lnTo>
                  <a:pt x="1666904" y="2463695"/>
                </a:lnTo>
                <a:lnTo>
                  <a:pt x="1839809" y="2164132"/>
                </a:lnTo>
                <a:close/>
                <a:moveTo>
                  <a:pt x="5590771" y="2084212"/>
                </a:moveTo>
                <a:lnTo>
                  <a:pt x="6023522" y="2084212"/>
                </a:lnTo>
                <a:lnTo>
                  <a:pt x="5980051" y="2159523"/>
                </a:lnTo>
                <a:lnTo>
                  <a:pt x="5807147" y="2459086"/>
                </a:lnTo>
                <a:lnTo>
                  <a:pt x="5634241" y="2159523"/>
                </a:lnTo>
                <a:close/>
                <a:moveTo>
                  <a:pt x="5324366" y="2084212"/>
                </a:moveTo>
                <a:lnTo>
                  <a:pt x="5575699" y="2084212"/>
                </a:lnTo>
                <a:lnTo>
                  <a:pt x="5622937" y="2166051"/>
                </a:lnTo>
                <a:lnTo>
                  <a:pt x="5795842" y="2465614"/>
                </a:lnTo>
                <a:lnTo>
                  <a:pt x="5104222" y="2465614"/>
                </a:lnTo>
                <a:lnTo>
                  <a:pt x="5277126" y="2166051"/>
                </a:lnTo>
                <a:close/>
                <a:moveTo>
                  <a:pt x="1439224" y="2082292"/>
                </a:moveTo>
                <a:lnTo>
                  <a:pt x="1871975" y="2082292"/>
                </a:lnTo>
                <a:lnTo>
                  <a:pt x="1828504" y="2157604"/>
                </a:lnTo>
                <a:lnTo>
                  <a:pt x="1655599" y="2457167"/>
                </a:lnTo>
                <a:lnTo>
                  <a:pt x="1482693" y="2157604"/>
                </a:lnTo>
                <a:close/>
                <a:moveTo>
                  <a:pt x="1172819" y="2082292"/>
                </a:moveTo>
                <a:lnTo>
                  <a:pt x="1424152" y="2082292"/>
                </a:lnTo>
                <a:lnTo>
                  <a:pt x="1471390" y="2164132"/>
                </a:lnTo>
                <a:lnTo>
                  <a:pt x="1644295" y="2463695"/>
                </a:lnTo>
                <a:lnTo>
                  <a:pt x="952675" y="2463695"/>
                </a:lnTo>
                <a:lnTo>
                  <a:pt x="1125579" y="2164132"/>
                </a:lnTo>
                <a:close/>
                <a:moveTo>
                  <a:pt x="3280248" y="2001868"/>
                </a:moveTo>
                <a:lnTo>
                  <a:pt x="3190343" y="2157626"/>
                </a:lnTo>
                <a:lnTo>
                  <a:pt x="3017647" y="2456828"/>
                </a:lnTo>
                <a:lnTo>
                  <a:pt x="2844950" y="2157626"/>
                </a:lnTo>
                <a:lnTo>
                  <a:pt x="2755918" y="2003379"/>
                </a:lnTo>
                <a:lnTo>
                  <a:pt x="2788961" y="2023651"/>
                </a:lnTo>
                <a:cubicBezTo>
                  <a:pt x="2855780" y="2058908"/>
                  <a:pt x="2931270" y="2076535"/>
                  <a:pt x="3015437" y="2076535"/>
                </a:cubicBezTo>
                <a:cubicBezTo>
                  <a:pt x="3100736" y="2076535"/>
                  <a:pt x="3177081" y="2058908"/>
                  <a:pt x="3244469" y="2023651"/>
                </a:cubicBezTo>
                <a:close/>
                <a:moveTo>
                  <a:pt x="2641219" y="1899171"/>
                </a:moveTo>
                <a:lnTo>
                  <a:pt x="2653252" y="1914574"/>
                </a:lnTo>
                <a:cubicBezTo>
                  <a:pt x="2666705" y="1930000"/>
                  <a:pt x="2680700" y="1944323"/>
                  <a:pt x="2695237" y="1957545"/>
                </a:cubicBezTo>
                <a:lnTo>
                  <a:pt x="2731003" y="1986293"/>
                </a:lnTo>
                <a:lnTo>
                  <a:pt x="2833663" y="2164146"/>
                </a:lnTo>
                <a:lnTo>
                  <a:pt x="3005449" y="2461775"/>
                </a:lnTo>
                <a:lnTo>
                  <a:pt x="2944742" y="2459830"/>
                </a:lnTo>
                <a:cubicBezTo>
                  <a:pt x="2782028" y="2449257"/>
                  <a:pt x="2634991" y="2401682"/>
                  <a:pt x="2503633" y="2317093"/>
                </a:cubicBezTo>
                <a:cubicBezTo>
                  <a:pt x="2484866" y="2305008"/>
                  <a:pt x="2466597" y="2292231"/>
                  <a:pt x="2448825" y="2278761"/>
                </a:cubicBezTo>
                <a:lnTo>
                  <a:pt x="2430697" y="2263896"/>
                </a:lnTo>
                <a:lnTo>
                  <a:pt x="2488271" y="2164146"/>
                </a:lnTo>
                <a:close/>
                <a:moveTo>
                  <a:pt x="3393630" y="1898394"/>
                </a:moveTo>
                <a:lnTo>
                  <a:pt x="3547026" y="2164146"/>
                </a:lnTo>
                <a:lnTo>
                  <a:pt x="3603897" y="2262675"/>
                </a:lnTo>
                <a:lnTo>
                  <a:pt x="3584147" y="2278761"/>
                </a:lnTo>
                <a:cubicBezTo>
                  <a:pt x="3566251" y="2292231"/>
                  <a:pt x="3547849" y="2305008"/>
                  <a:pt x="3528940" y="2317093"/>
                </a:cubicBezTo>
                <a:cubicBezTo>
                  <a:pt x="3396589" y="2401682"/>
                  <a:pt x="3248983" y="2449257"/>
                  <a:pt x="3086153" y="2459830"/>
                </a:cubicBezTo>
                <a:lnTo>
                  <a:pt x="3029927" y="2461631"/>
                </a:lnTo>
                <a:lnTo>
                  <a:pt x="3201633" y="2164146"/>
                </a:lnTo>
                <a:lnTo>
                  <a:pt x="3305524" y="1984160"/>
                </a:lnTo>
                <a:lnTo>
                  <a:pt x="3338832" y="1957545"/>
                </a:lnTo>
                <a:cubicBezTo>
                  <a:pt x="3353439" y="1944323"/>
                  <a:pt x="3367487" y="1930000"/>
                  <a:pt x="3380975" y="1914574"/>
                </a:cubicBezTo>
                <a:close/>
                <a:moveTo>
                  <a:pt x="4735810" y="1866502"/>
                </a:moveTo>
                <a:lnTo>
                  <a:pt x="4908714" y="2166051"/>
                </a:lnTo>
                <a:lnTo>
                  <a:pt x="5081615" y="2465614"/>
                </a:lnTo>
                <a:lnTo>
                  <a:pt x="4390000" y="2465614"/>
                </a:lnTo>
                <a:lnTo>
                  <a:pt x="4562905" y="2166051"/>
                </a:lnTo>
                <a:close/>
                <a:moveTo>
                  <a:pt x="584263" y="1864582"/>
                </a:moveTo>
                <a:lnTo>
                  <a:pt x="757166" y="2164132"/>
                </a:lnTo>
                <a:lnTo>
                  <a:pt x="930067" y="2463695"/>
                </a:lnTo>
                <a:lnTo>
                  <a:pt x="238452" y="2463695"/>
                </a:lnTo>
                <a:lnTo>
                  <a:pt x="411358" y="2164132"/>
                </a:lnTo>
                <a:close/>
                <a:moveTo>
                  <a:pt x="7018381" y="1864304"/>
                </a:moveTo>
                <a:lnTo>
                  <a:pt x="7151090" y="2094216"/>
                </a:lnTo>
                <a:lnTo>
                  <a:pt x="7151090" y="2461775"/>
                </a:lnTo>
                <a:lnTo>
                  <a:pt x="6692689" y="2461775"/>
                </a:lnTo>
                <a:lnTo>
                  <a:pt x="6692689" y="2428561"/>
                </a:lnTo>
                <a:lnTo>
                  <a:pt x="6845323" y="2164119"/>
                </a:lnTo>
                <a:close/>
                <a:moveTo>
                  <a:pt x="4747113" y="1859974"/>
                </a:moveTo>
                <a:lnTo>
                  <a:pt x="5092919" y="1859974"/>
                </a:lnTo>
                <a:lnTo>
                  <a:pt x="5125657" y="1859974"/>
                </a:lnTo>
                <a:lnTo>
                  <a:pt x="4890084" y="2084212"/>
                </a:lnTo>
                <a:lnTo>
                  <a:pt x="5309294" y="2084212"/>
                </a:lnTo>
                <a:lnTo>
                  <a:pt x="5265823" y="2159523"/>
                </a:lnTo>
                <a:lnTo>
                  <a:pt x="5092919" y="2459086"/>
                </a:lnTo>
                <a:lnTo>
                  <a:pt x="4920014" y="2159523"/>
                </a:lnTo>
                <a:close/>
                <a:moveTo>
                  <a:pt x="4565270" y="1859974"/>
                </a:moveTo>
                <a:lnTo>
                  <a:pt x="4724500" y="1859974"/>
                </a:lnTo>
                <a:lnTo>
                  <a:pt x="4551594" y="2159523"/>
                </a:lnTo>
                <a:lnTo>
                  <a:pt x="4378690" y="2459086"/>
                </a:lnTo>
                <a:lnTo>
                  <a:pt x="4245161" y="2227763"/>
                </a:lnTo>
                <a:lnTo>
                  <a:pt x="4245161" y="2163964"/>
                </a:lnTo>
                <a:close/>
                <a:moveTo>
                  <a:pt x="3423819" y="1858437"/>
                </a:moveTo>
                <a:lnTo>
                  <a:pt x="3731013" y="1858437"/>
                </a:lnTo>
                <a:lnTo>
                  <a:pt x="3900686" y="1858437"/>
                </a:lnTo>
                <a:lnTo>
                  <a:pt x="3885498" y="1893994"/>
                </a:lnTo>
                <a:cubicBezTo>
                  <a:pt x="3820673" y="2033037"/>
                  <a:pt x="3737611" y="2147130"/>
                  <a:pt x="3636314" y="2236270"/>
                </a:cubicBezTo>
                <a:lnTo>
                  <a:pt x="3614136" y="2254335"/>
                </a:lnTo>
                <a:lnTo>
                  <a:pt x="3558316" y="2157626"/>
                </a:lnTo>
                <a:lnTo>
                  <a:pt x="3402293" y="1887321"/>
                </a:lnTo>
                <a:lnTo>
                  <a:pt x="3419758" y="1864993"/>
                </a:lnTo>
                <a:close/>
                <a:moveTo>
                  <a:pt x="2133587" y="1858437"/>
                </a:moveTo>
                <a:lnTo>
                  <a:pt x="2304278" y="1858437"/>
                </a:lnTo>
                <a:lnTo>
                  <a:pt x="2610456" y="1858437"/>
                </a:lnTo>
                <a:lnTo>
                  <a:pt x="2614518" y="1864993"/>
                </a:lnTo>
                <a:lnTo>
                  <a:pt x="2632558" y="1888085"/>
                </a:lnTo>
                <a:lnTo>
                  <a:pt x="2476974" y="2157626"/>
                </a:lnTo>
                <a:lnTo>
                  <a:pt x="2420474" y="2255514"/>
                </a:lnTo>
                <a:lnTo>
                  <a:pt x="2397004" y="2236270"/>
                </a:lnTo>
                <a:cubicBezTo>
                  <a:pt x="2296349" y="2147130"/>
                  <a:pt x="2213613" y="2033037"/>
                  <a:pt x="2148775" y="1893994"/>
                </a:cubicBezTo>
                <a:close/>
                <a:moveTo>
                  <a:pt x="595566" y="1858054"/>
                </a:moveTo>
                <a:lnTo>
                  <a:pt x="941372" y="1858054"/>
                </a:lnTo>
                <a:lnTo>
                  <a:pt x="974110" y="1858054"/>
                </a:lnTo>
                <a:lnTo>
                  <a:pt x="738537" y="2082292"/>
                </a:lnTo>
                <a:lnTo>
                  <a:pt x="1157747" y="2082292"/>
                </a:lnTo>
                <a:lnTo>
                  <a:pt x="1114276" y="2157604"/>
                </a:lnTo>
                <a:lnTo>
                  <a:pt x="941372" y="2457167"/>
                </a:lnTo>
                <a:lnTo>
                  <a:pt x="768467" y="2157604"/>
                </a:lnTo>
                <a:close/>
                <a:moveTo>
                  <a:pt x="413723" y="1858054"/>
                </a:moveTo>
                <a:lnTo>
                  <a:pt x="572953" y="1858054"/>
                </a:lnTo>
                <a:lnTo>
                  <a:pt x="400047" y="2157604"/>
                </a:lnTo>
                <a:lnTo>
                  <a:pt x="227142" y="2457167"/>
                </a:lnTo>
                <a:lnTo>
                  <a:pt x="93614" y="2225844"/>
                </a:lnTo>
                <a:lnTo>
                  <a:pt x="93614" y="2162044"/>
                </a:lnTo>
                <a:close/>
                <a:moveTo>
                  <a:pt x="7029695" y="1857770"/>
                </a:moveTo>
                <a:lnTo>
                  <a:pt x="7151090" y="1857770"/>
                </a:lnTo>
                <a:lnTo>
                  <a:pt x="7151090" y="2068082"/>
                </a:lnTo>
                <a:close/>
                <a:moveTo>
                  <a:pt x="6692689" y="1857770"/>
                </a:moveTo>
                <a:lnTo>
                  <a:pt x="7007067" y="1857770"/>
                </a:lnTo>
                <a:lnTo>
                  <a:pt x="6834010" y="2157584"/>
                </a:lnTo>
                <a:lnTo>
                  <a:pt x="6692689" y="2402427"/>
                </a:lnTo>
                <a:close/>
                <a:moveTo>
                  <a:pt x="4672994" y="1757673"/>
                </a:moveTo>
                <a:lnTo>
                  <a:pt x="4724505" y="1846915"/>
                </a:lnTo>
                <a:lnTo>
                  <a:pt x="4579020" y="1846915"/>
                </a:lnTo>
                <a:close/>
                <a:moveTo>
                  <a:pt x="521447" y="1755753"/>
                </a:moveTo>
                <a:lnTo>
                  <a:pt x="572957" y="1844996"/>
                </a:lnTo>
                <a:lnTo>
                  <a:pt x="427473" y="1844996"/>
                </a:lnTo>
                <a:close/>
                <a:moveTo>
                  <a:pt x="7151090" y="1634381"/>
                </a:moveTo>
                <a:lnTo>
                  <a:pt x="7151090" y="1844701"/>
                </a:lnTo>
                <a:lnTo>
                  <a:pt x="7029695" y="1844701"/>
                </a:lnTo>
                <a:close/>
                <a:moveTo>
                  <a:pt x="4917646" y="1525340"/>
                </a:moveTo>
                <a:lnTo>
                  <a:pt x="4908709" y="1540825"/>
                </a:lnTo>
                <a:lnTo>
                  <a:pt x="4735804" y="1840387"/>
                </a:lnTo>
                <a:lnTo>
                  <a:pt x="4682727" y="1748430"/>
                </a:lnTo>
                <a:close/>
                <a:moveTo>
                  <a:pt x="766099" y="1523420"/>
                </a:moveTo>
                <a:lnTo>
                  <a:pt x="757162" y="1538905"/>
                </a:lnTo>
                <a:lnTo>
                  <a:pt x="584257" y="1838468"/>
                </a:lnTo>
                <a:lnTo>
                  <a:pt x="531180" y="1746511"/>
                </a:lnTo>
                <a:close/>
                <a:moveTo>
                  <a:pt x="5134342" y="1319556"/>
                </a:moveTo>
                <a:lnTo>
                  <a:pt x="5265823" y="1547352"/>
                </a:lnTo>
                <a:lnTo>
                  <a:pt x="5332579" y="1663009"/>
                </a:lnTo>
                <a:lnTo>
                  <a:pt x="5139376" y="1846915"/>
                </a:lnTo>
                <a:lnTo>
                  <a:pt x="5092919" y="1846915"/>
                </a:lnTo>
                <a:lnTo>
                  <a:pt x="4747114" y="1846915"/>
                </a:lnTo>
                <a:lnTo>
                  <a:pt x="4920014" y="1547352"/>
                </a:lnTo>
                <a:lnTo>
                  <a:pt x="4951003" y="1493663"/>
                </a:lnTo>
                <a:close/>
                <a:moveTo>
                  <a:pt x="982794" y="1317636"/>
                </a:moveTo>
                <a:lnTo>
                  <a:pt x="1114276" y="1545433"/>
                </a:lnTo>
                <a:lnTo>
                  <a:pt x="1181032" y="1661089"/>
                </a:lnTo>
                <a:lnTo>
                  <a:pt x="987829" y="1844996"/>
                </a:lnTo>
                <a:lnTo>
                  <a:pt x="941372" y="1844996"/>
                </a:lnTo>
                <a:lnTo>
                  <a:pt x="595567" y="1844996"/>
                </a:lnTo>
                <a:lnTo>
                  <a:pt x="768467" y="1545433"/>
                </a:lnTo>
                <a:lnTo>
                  <a:pt x="799456" y="1491743"/>
                </a:lnTo>
                <a:close/>
                <a:moveTo>
                  <a:pt x="6692689" y="1300031"/>
                </a:moveTo>
                <a:lnTo>
                  <a:pt x="6834010" y="1544874"/>
                </a:lnTo>
                <a:lnTo>
                  <a:pt x="7007067" y="1844701"/>
                </a:lnTo>
                <a:lnTo>
                  <a:pt x="6692689" y="1844701"/>
                </a:lnTo>
                <a:close/>
                <a:moveTo>
                  <a:pt x="3731013" y="1246991"/>
                </a:moveTo>
                <a:lnTo>
                  <a:pt x="3903710" y="1546193"/>
                </a:lnTo>
                <a:lnTo>
                  <a:pt x="3967633" y="1656941"/>
                </a:lnTo>
                <a:lnTo>
                  <a:pt x="3964507" y="1670806"/>
                </a:lnTo>
                <a:cubicBezTo>
                  <a:pt x="3951001" y="1723656"/>
                  <a:pt x="3934794" y="1774338"/>
                  <a:pt x="3915886" y="1822851"/>
                </a:cubicBezTo>
                <a:lnTo>
                  <a:pt x="3906257" y="1845394"/>
                </a:lnTo>
                <a:lnTo>
                  <a:pt x="3731013" y="1845394"/>
                </a:lnTo>
                <a:lnTo>
                  <a:pt x="3431901" y="1845394"/>
                </a:lnTo>
                <a:lnTo>
                  <a:pt x="3454542" y="1808854"/>
                </a:lnTo>
                <a:cubicBezTo>
                  <a:pt x="3487009" y="1749463"/>
                  <a:pt x="3512519" y="1680316"/>
                  <a:pt x="3531072" y="1601413"/>
                </a:cubicBezTo>
                <a:lnTo>
                  <a:pt x="3533480" y="1589222"/>
                </a:lnTo>
                <a:lnTo>
                  <a:pt x="3558316" y="1546193"/>
                </a:lnTo>
                <a:close/>
                <a:moveTo>
                  <a:pt x="2304282" y="1246991"/>
                </a:moveTo>
                <a:lnTo>
                  <a:pt x="2476980" y="1546193"/>
                </a:lnTo>
                <a:lnTo>
                  <a:pt x="2500263" y="1586530"/>
                </a:lnTo>
                <a:lnTo>
                  <a:pt x="2503204" y="1601413"/>
                </a:lnTo>
                <a:cubicBezTo>
                  <a:pt x="2521757" y="1680316"/>
                  <a:pt x="2547267" y="1749463"/>
                  <a:pt x="2579733" y="1808854"/>
                </a:cubicBezTo>
                <a:lnTo>
                  <a:pt x="2602375" y="1845394"/>
                </a:lnTo>
                <a:lnTo>
                  <a:pt x="2304282" y="1845394"/>
                </a:lnTo>
                <a:lnTo>
                  <a:pt x="2128017" y="1845394"/>
                </a:lnTo>
                <a:lnTo>
                  <a:pt x="2118388" y="1822851"/>
                </a:lnTo>
                <a:cubicBezTo>
                  <a:pt x="2099481" y="1774338"/>
                  <a:pt x="2083275" y="1723656"/>
                  <a:pt x="2069771" y="1670806"/>
                </a:cubicBezTo>
                <a:lnTo>
                  <a:pt x="2066928" y="1658192"/>
                </a:lnTo>
                <a:lnTo>
                  <a:pt x="2131573" y="1546193"/>
                </a:lnTo>
                <a:close/>
                <a:moveTo>
                  <a:pt x="5216336" y="1241261"/>
                </a:moveTo>
                <a:lnTo>
                  <a:pt x="5450032" y="1241261"/>
                </a:lnTo>
                <a:lnTo>
                  <a:pt x="5747832" y="1241261"/>
                </a:lnTo>
                <a:lnTo>
                  <a:pt x="5736100" y="1257267"/>
                </a:lnTo>
                <a:cubicBezTo>
                  <a:pt x="5682933" y="1323145"/>
                  <a:pt x="5617053" y="1393068"/>
                  <a:pt x="5538462" y="1467031"/>
                </a:cubicBezTo>
                <a:lnTo>
                  <a:pt x="5342306" y="1653750"/>
                </a:lnTo>
                <a:lnTo>
                  <a:pt x="5277126" y="1540825"/>
                </a:lnTo>
                <a:lnTo>
                  <a:pt x="5144076" y="1310311"/>
                </a:lnTo>
                <a:lnTo>
                  <a:pt x="5209071" y="1248589"/>
                </a:lnTo>
                <a:close/>
                <a:moveTo>
                  <a:pt x="3742305" y="1240471"/>
                </a:moveTo>
                <a:lnTo>
                  <a:pt x="4015013" y="1240471"/>
                </a:lnTo>
                <a:lnTo>
                  <a:pt x="4013132" y="1327683"/>
                </a:lnTo>
                <a:cubicBezTo>
                  <a:pt x="4009080" y="1419969"/>
                  <a:pt x="3998949" y="1507375"/>
                  <a:pt x="3982742" y="1589904"/>
                </a:cubicBezTo>
                <a:lnTo>
                  <a:pt x="3971860" y="1638182"/>
                </a:lnTo>
                <a:lnTo>
                  <a:pt x="3915001" y="1539673"/>
                </a:lnTo>
                <a:close/>
                <a:moveTo>
                  <a:pt x="3568026" y="1240471"/>
                </a:moveTo>
                <a:lnTo>
                  <a:pt x="3719723" y="1240471"/>
                </a:lnTo>
                <a:lnTo>
                  <a:pt x="3547026" y="1539673"/>
                </a:lnTo>
                <a:lnTo>
                  <a:pt x="3541317" y="1549564"/>
                </a:lnTo>
                <a:lnTo>
                  <a:pt x="3547306" y="1519259"/>
                </a:lnTo>
                <a:cubicBezTo>
                  <a:pt x="3556583" y="1462321"/>
                  <a:pt x="3562767" y="1401048"/>
                  <a:pt x="3565860" y="1335438"/>
                </a:cubicBezTo>
                <a:close/>
                <a:moveTo>
                  <a:pt x="2315569" y="1240471"/>
                </a:moveTo>
                <a:lnTo>
                  <a:pt x="2466250" y="1240471"/>
                </a:lnTo>
                <a:lnTo>
                  <a:pt x="2468416" y="1335438"/>
                </a:lnTo>
                <a:cubicBezTo>
                  <a:pt x="2471508" y="1401048"/>
                  <a:pt x="2477693" y="1462321"/>
                  <a:pt x="2486970" y="1519259"/>
                </a:cubicBezTo>
                <a:lnTo>
                  <a:pt x="2492429" y="1546885"/>
                </a:lnTo>
                <a:lnTo>
                  <a:pt x="2488266" y="1539673"/>
                </a:lnTo>
                <a:close/>
                <a:moveTo>
                  <a:pt x="2019275" y="1240471"/>
                </a:moveTo>
                <a:lnTo>
                  <a:pt x="2292991" y="1240471"/>
                </a:lnTo>
                <a:lnTo>
                  <a:pt x="2120280" y="1539673"/>
                </a:lnTo>
                <a:lnTo>
                  <a:pt x="2062701" y="1639431"/>
                </a:lnTo>
                <a:lnTo>
                  <a:pt x="2051540" y="1589904"/>
                </a:lnTo>
                <a:cubicBezTo>
                  <a:pt x="2035335" y="1507375"/>
                  <a:pt x="2025207" y="1419969"/>
                  <a:pt x="2021156" y="1327683"/>
                </a:cubicBezTo>
                <a:close/>
                <a:moveTo>
                  <a:pt x="1064788" y="1239342"/>
                </a:moveTo>
                <a:lnTo>
                  <a:pt x="1298485" y="1239342"/>
                </a:lnTo>
                <a:lnTo>
                  <a:pt x="1596285" y="1239342"/>
                </a:lnTo>
                <a:lnTo>
                  <a:pt x="1584553" y="1255348"/>
                </a:lnTo>
                <a:cubicBezTo>
                  <a:pt x="1531386" y="1321226"/>
                  <a:pt x="1465506" y="1391149"/>
                  <a:pt x="1386915" y="1465112"/>
                </a:cubicBezTo>
                <a:lnTo>
                  <a:pt x="1190759" y="1651830"/>
                </a:lnTo>
                <a:lnTo>
                  <a:pt x="1125579" y="1538905"/>
                </a:lnTo>
                <a:lnTo>
                  <a:pt x="992529" y="1308391"/>
                </a:lnTo>
                <a:lnTo>
                  <a:pt x="1057524" y="1246670"/>
                </a:lnTo>
                <a:close/>
                <a:moveTo>
                  <a:pt x="6692689" y="1238514"/>
                </a:moveTo>
                <a:lnTo>
                  <a:pt x="7018381" y="1238514"/>
                </a:lnTo>
                <a:lnTo>
                  <a:pt x="7151090" y="1238514"/>
                </a:lnTo>
                <a:lnTo>
                  <a:pt x="7151090" y="1608245"/>
                </a:lnTo>
                <a:lnTo>
                  <a:pt x="7018381" y="1838167"/>
                </a:lnTo>
                <a:lnTo>
                  <a:pt x="6845323" y="1538340"/>
                </a:lnTo>
                <a:lnTo>
                  <a:pt x="6692689" y="1273897"/>
                </a:lnTo>
                <a:close/>
                <a:moveTo>
                  <a:pt x="2492317" y="921219"/>
                </a:moveTo>
                <a:lnTo>
                  <a:pt x="2486970" y="948283"/>
                </a:lnTo>
                <a:cubicBezTo>
                  <a:pt x="2477693" y="1005220"/>
                  <a:pt x="2471508" y="1066495"/>
                  <a:pt x="2468416" y="1132105"/>
                </a:cubicBezTo>
                <a:lnTo>
                  <a:pt x="2466241" y="1227431"/>
                </a:lnTo>
                <a:lnTo>
                  <a:pt x="2315573" y="1227431"/>
                </a:lnTo>
                <a:lnTo>
                  <a:pt x="2488271" y="928229"/>
                </a:lnTo>
                <a:close/>
                <a:moveTo>
                  <a:pt x="3541426" y="918527"/>
                </a:moveTo>
                <a:lnTo>
                  <a:pt x="3547026" y="928230"/>
                </a:lnTo>
                <a:lnTo>
                  <a:pt x="3719723" y="1227431"/>
                </a:lnTo>
                <a:lnTo>
                  <a:pt x="3568034" y="1227431"/>
                </a:lnTo>
                <a:lnTo>
                  <a:pt x="3565860" y="1132105"/>
                </a:lnTo>
                <a:cubicBezTo>
                  <a:pt x="3562767" y="1066495"/>
                  <a:pt x="3556583" y="1005220"/>
                  <a:pt x="3547306" y="948283"/>
                </a:cubicBezTo>
                <a:close/>
                <a:moveTo>
                  <a:pt x="3971918" y="829620"/>
                </a:moveTo>
                <a:lnTo>
                  <a:pt x="3982742" y="877644"/>
                </a:lnTo>
                <a:cubicBezTo>
                  <a:pt x="3998949" y="960171"/>
                  <a:pt x="4009080" y="1047575"/>
                  <a:pt x="4013132" y="1139860"/>
                </a:cubicBezTo>
                <a:lnTo>
                  <a:pt x="4015021" y="1227431"/>
                </a:lnTo>
                <a:lnTo>
                  <a:pt x="3742305" y="1227431"/>
                </a:lnTo>
                <a:lnTo>
                  <a:pt x="3915001" y="928229"/>
                </a:lnTo>
                <a:close/>
                <a:moveTo>
                  <a:pt x="2062645" y="828366"/>
                </a:moveTo>
                <a:lnTo>
                  <a:pt x="2120285" y="928230"/>
                </a:lnTo>
                <a:lnTo>
                  <a:pt x="2292995" y="1227431"/>
                </a:lnTo>
                <a:lnTo>
                  <a:pt x="2292994" y="1227431"/>
                </a:lnTo>
                <a:lnTo>
                  <a:pt x="2019267" y="1227431"/>
                </a:lnTo>
                <a:lnTo>
                  <a:pt x="2021156" y="1139860"/>
                </a:lnTo>
                <a:cubicBezTo>
                  <a:pt x="2025207" y="1047575"/>
                  <a:pt x="2035335" y="960171"/>
                  <a:pt x="2051540" y="877644"/>
                </a:cubicBezTo>
                <a:close/>
                <a:moveTo>
                  <a:pt x="5480775" y="682343"/>
                </a:moveTo>
                <a:lnTo>
                  <a:pt x="5622937" y="928644"/>
                </a:lnTo>
                <a:lnTo>
                  <a:pt x="5778908" y="1198867"/>
                </a:lnTo>
                <a:lnTo>
                  <a:pt x="5757403" y="1228205"/>
                </a:lnTo>
                <a:lnTo>
                  <a:pt x="5450032" y="1228205"/>
                </a:lnTo>
                <a:lnTo>
                  <a:pt x="5229280" y="1228205"/>
                </a:lnTo>
                <a:lnTo>
                  <a:pt x="5283945" y="1173069"/>
                </a:lnTo>
                <a:cubicBezTo>
                  <a:pt x="5352209" y="1100042"/>
                  <a:pt x="5400643" y="1034493"/>
                  <a:pt x="5429242" y="976409"/>
                </a:cubicBezTo>
                <a:cubicBezTo>
                  <a:pt x="5467388" y="898979"/>
                  <a:pt x="5486454" y="822125"/>
                  <a:pt x="5486454" y="745832"/>
                </a:cubicBezTo>
                <a:close/>
                <a:moveTo>
                  <a:pt x="1329227" y="680423"/>
                </a:moveTo>
                <a:lnTo>
                  <a:pt x="1471390" y="926725"/>
                </a:lnTo>
                <a:lnTo>
                  <a:pt x="1627361" y="1196947"/>
                </a:lnTo>
                <a:lnTo>
                  <a:pt x="1605855" y="1226286"/>
                </a:lnTo>
                <a:lnTo>
                  <a:pt x="1298485" y="1226286"/>
                </a:lnTo>
                <a:lnTo>
                  <a:pt x="1077733" y="1226286"/>
                </a:lnTo>
                <a:lnTo>
                  <a:pt x="1132397" y="1171150"/>
                </a:lnTo>
                <a:cubicBezTo>
                  <a:pt x="1200661" y="1098122"/>
                  <a:pt x="1249096" y="1032573"/>
                  <a:pt x="1277695" y="974489"/>
                </a:cubicBezTo>
                <a:cubicBezTo>
                  <a:pt x="1315841" y="897060"/>
                  <a:pt x="1334907" y="820206"/>
                  <a:pt x="1334907" y="743913"/>
                </a:cubicBezTo>
                <a:close/>
                <a:moveTo>
                  <a:pt x="7018381" y="625793"/>
                </a:moveTo>
                <a:lnTo>
                  <a:pt x="7151090" y="855715"/>
                </a:lnTo>
                <a:lnTo>
                  <a:pt x="7151090" y="1225446"/>
                </a:lnTo>
                <a:lnTo>
                  <a:pt x="7018381" y="1225446"/>
                </a:lnTo>
                <a:lnTo>
                  <a:pt x="6692689" y="1225446"/>
                </a:lnTo>
                <a:lnTo>
                  <a:pt x="6692689" y="1190061"/>
                </a:lnTo>
                <a:lnTo>
                  <a:pt x="6845323" y="925620"/>
                </a:lnTo>
                <a:close/>
                <a:moveTo>
                  <a:pt x="5466022" y="622551"/>
                </a:moveTo>
                <a:lnTo>
                  <a:pt x="5807147" y="622551"/>
                </a:lnTo>
                <a:lnTo>
                  <a:pt x="5937003" y="622551"/>
                </a:lnTo>
                <a:lnTo>
                  <a:pt x="5940673" y="700770"/>
                </a:lnTo>
                <a:cubicBezTo>
                  <a:pt x="5940673" y="832515"/>
                  <a:pt x="5912933" y="956191"/>
                  <a:pt x="5857451" y="1071767"/>
                </a:cubicBezTo>
                <a:cubicBezTo>
                  <a:pt x="5843583" y="1100661"/>
                  <a:pt x="5826538" y="1130567"/>
                  <a:pt x="5806311" y="1161484"/>
                </a:cubicBezTo>
                <a:lnTo>
                  <a:pt x="5787341" y="1187364"/>
                </a:lnTo>
                <a:lnTo>
                  <a:pt x="5634241" y="922114"/>
                </a:lnTo>
                <a:lnTo>
                  <a:pt x="5471329" y="639863"/>
                </a:lnTo>
                <a:close/>
                <a:moveTo>
                  <a:pt x="4433004" y="622551"/>
                </a:moveTo>
                <a:lnTo>
                  <a:pt x="4490100" y="622551"/>
                </a:lnTo>
                <a:lnTo>
                  <a:pt x="4467077" y="648761"/>
                </a:lnTo>
                <a:close/>
                <a:moveTo>
                  <a:pt x="3432124" y="622507"/>
                </a:moveTo>
                <a:lnTo>
                  <a:pt x="3731013" y="622507"/>
                </a:lnTo>
                <a:lnTo>
                  <a:pt x="3906409" y="622507"/>
                </a:lnTo>
                <a:lnTo>
                  <a:pt x="3915886" y="644694"/>
                </a:lnTo>
                <a:cubicBezTo>
                  <a:pt x="3934794" y="693210"/>
                  <a:pt x="3951001" y="743892"/>
                  <a:pt x="3964507" y="796742"/>
                </a:cubicBezTo>
                <a:lnTo>
                  <a:pt x="3967690" y="810861"/>
                </a:lnTo>
                <a:lnTo>
                  <a:pt x="3903710" y="921708"/>
                </a:lnTo>
                <a:lnTo>
                  <a:pt x="3731013" y="1220910"/>
                </a:lnTo>
                <a:lnTo>
                  <a:pt x="3558316" y="921708"/>
                </a:lnTo>
                <a:lnTo>
                  <a:pt x="3533589" y="878866"/>
                </a:lnTo>
                <a:lnTo>
                  <a:pt x="3531072" y="866128"/>
                </a:lnTo>
                <a:cubicBezTo>
                  <a:pt x="3512519" y="787225"/>
                  <a:pt x="3487009" y="718077"/>
                  <a:pt x="3454542" y="658687"/>
                </a:cubicBezTo>
                <a:close/>
                <a:moveTo>
                  <a:pt x="2127865" y="622506"/>
                </a:moveTo>
                <a:lnTo>
                  <a:pt x="2304281" y="622506"/>
                </a:lnTo>
                <a:lnTo>
                  <a:pt x="2602151" y="622506"/>
                </a:lnTo>
                <a:lnTo>
                  <a:pt x="2579733" y="658687"/>
                </a:lnTo>
                <a:cubicBezTo>
                  <a:pt x="2547267" y="718077"/>
                  <a:pt x="2521757" y="787225"/>
                  <a:pt x="2503204" y="866128"/>
                </a:cubicBezTo>
                <a:lnTo>
                  <a:pt x="2500156" y="881550"/>
                </a:lnTo>
                <a:lnTo>
                  <a:pt x="2476977" y="921708"/>
                </a:lnTo>
                <a:lnTo>
                  <a:pt x="2304281" y="1220910"/>
                </a:lnTo>
                <a:lnTo>
                  <a:pt x="2131571" y="921708"/>
                </a:lnTo>
                <a:lnTo>
                  <a:pt x="2066871" y="809613"/>
                </a:lnTo>
                <a:lnTo>
                  <a:pt x="2069771" y="796742"/>
                </a:lnTo>
                <a:cubicBezTo>
                  <a:pt x="2083275" y="743892"/>
                  <a:pt x="2099481" y="693210"/>
                  <a:pt x="2118388" y="644694"/>
                </a:cubicBezTo>
                <a:close/>
                <a:moveTo>
                  <a:pt x="1314475" y="620632"/>
                </a:moveTo>
                <a:lnTo>
                  <a:pt x="1655599" y="620632"/>
                </a:lnTo>
                <a:lnTo>
                  <a:pt x="1785456" y="620632"/>
                </a:lnTo>
                <a:lnTo>
                  <a:pt x="1789127" y="698851"/>
                </a:lnTo>
                <a:cubicBezTo>
                  <a:pt x="1789127" y="830596"/>
                  <a:pt x="1761386" y="954271"/>
                  <a:pt x="1705904" y="1069848"/>
                </a:cubicBezTo>
                <a:cubicBezTo>
                  <a:pt x="1692036" y="1098741"/>
                  <a:pt x="1674990" y="1128647"/>
                  <a:pt x="1654764" y="1159564"/>
                </a:cubicBezTo>
                <a:lnTo>
                  <a:pt x="1635794" y="1185444"/>
                </a:lnTo>
                <a:lnTo>
                  <a:pt x="1482693" y="920195"/>
                </a:lnTo>
                <a:lnTo>
                  <a:pt x="1319782" y="637943"/>
                </a:lnTo>
                <a:close/>
                <a:moveTo>
                  <a:pt x="281457" y="620632"/>
                </a:moveTo>
                <a:lnTo>
                  <a:pt x="338553" y="620632"/>
                </a:lnTo>
                <a:lnTo>
                  <a:pt x="315530" y="646841"/>
                </a:lnTo>
                <a:close/>
                <a:moveTo>
                  <a:pt x="7029695" y="619258"/>
                </a:moveTo>
                <a:lnTo>
                  <a:pt x="7151090" y="619258"/>
                </a:lnTo>
                <a:lnTo>
                  <a:pt x="7151090" y="829578"/>
                </a:lnTo>
                <a:close/>
                <a:moveTo>
                  <a:pt x="6692689" y="619256"/>
                </a:moveTo>
                <a:lnTo>
                  <a:pt x="7007067" y="619256"/>
                </a:lnTo>
                <a:lnTo>
                  <a:pt x="6834010" y="919084"/>
                </a:lnTo>
                <a:lnTo>
                  <a:pt x="6692689" y="1163926"/>
                </a:lnTo>
                <a:close/>
                <a:moveTo>
                  <a:pt x="7151090" y="395870"/>
                </a:moveTo>
                <a:lnTo>
                  <a:pt x="7151090" y="606192"/>
                </a:lnTo>
                <a:lnTo>
                  <a:pt x="7029695" y="606192"/>
                </a:lnTo>
                <a:lnTo>
                  <a:pt x="7029695" y="606191"/>
                </a:lnTo>
                <a:close/>
                <a:moveTo>
                  <a:pt x="3614267" y="213327"/>
                </a:moveTo>
                <a:lnTo>
                  <a:pt x="3636314" y="231283"/>
                </a:lnTo>
                <a:cubicBezTo>
                  <a:pt x="3737611" y="320419"/>
                  <a:pt x="3820673" y="434503"/>
                  <a:pt x="3885498" y="573546"/>
                </a:cubicBezTo>
                <a:lnTo>
                  <a:pt x="3900840" y="609468"/>
                </a:lnTo>
                <a:lnTo>
                  <a:pt x="3731013" y="609468"/>
                </a:lnTo>
                <a:lnTo>
                  <a:pt x="3424045" y="609468"/>
                </a:lnTo>
                <a:lnTo>
                  <a:pt x="3419758" y="602548"/>
                </a:lnTo>
                <a:lnTo>
                  <a:pt x="3402413" y="580374"/>
                </a:lnTo>
                <a:lnTo>
                  <a:pt x="3558316" y="310264"/>
                </a:lnTo>
                <a:close/>
                <a:moveTo>
                  <a:pt x="2420349" y="212143"/>
                </a:moveTo>
                <a:lnTo>
                  <a:pt x="2476984" y="310264"/>
                </a:lnTo>
                <a:lnTo>
                  <a:pt x="2611217" y="542833"/>
                </a:lnTo>
                <a:lnTo>
                  <a:pt x="2632441" y="579606"/>
                </a:lnTo>
                <a:lnTo>
                  <a:pt x="2614518" y="602548"/>
                </a:lnTo>
                <a:lnTo>
                  <a:pt x="2610231" y="609467"/>
                </a:lnTo>
                <a:lnTo>
                  <a:pt x="2304285" y="609467"/>
                </a:lnTo>
                <a:lnTo>
                  <a:pt x="2133434" y="609467"/>
                </a:lnTo>
                <a:lnTo>
                  <a:pt x="2148775" y="573546"/>
                </a:lnTo>
                <a:cubicBezTo>
                  <a:pt x="2213613" y="434503"/>
                  <a:pt x="2296349" y="320419"/>
                  <a:pt x="2397004" y="231283"/>
                </a:cubicBezTo>
                <a:close/>
                <a:moveTo>
                  <a:pt x="5703447" y="190031"/>
                </a:moveTo>
                <a:lnTo>
                  <a:pt x="5704896" y="191067"/>
                </a:lnTo>
                <a:cubicBezTo>
                  <a:pt x="5822781" y="284687"/>
                  <a:pt x="5896464" y="403657"/>
                  <a:pt x="5925937" y="547986"/>
                </a:cubicBezTo>
                <a:lnTo>
                  <a:pt x="5935090" y="609496"/>
                </a:lnTo>
                <a:lnTo>
                  <a:pt x="5807147" y="609496"/>
                </a:lnTo>
                <a:lnTo>
                  <a:pt x="5462020" y="609496"/>
                </a:lnTo>
                <a:lnTo>
                  <a:pt x="5461782" y="608723"/>
                </a:lnTo>
                <a:lnTo>
                  <a:pt x="5634241" y="309932"/>
                </a:lnTo>
                <a:close/>
                <a:moveTo>
                  <a:pt x="1551899" y="188111"/>
                </a:moveTo>
                <a:lnTo>
                  <a:pt x="1553348" y="189146"/>
                </a:lnTo>
                <a:cubicBezTo>
                  <a:pt x="1671234" y="282768"/>
                  <a:pt x="1744917" y="401737"/>
                  <a:pt x="1774391" y="546066"/>
                </a:cubicBezTo>
                <a:lnTo>
                  <a:pt x="1783544" y="607577"/>
                </a:lnTo>
                <a:lnTo>
                  <a:pt x="1655599" y="607577"/>
                </a:lnTo>
                <a:lnTo>
                  <a:pt x="1310473" y="607577"/>
                </a:lnTo>
                <a:lnTo>
                  <a:pt x="1310235" y="606803"/>
                </a:lnTo>
                <a:lnTo>
                  <a:pt x="1482693" y="308013"/>
                </a:lnTo>
                <a:close/>
                <a:moveTo>
                  <a:pt x="4458383" y="148427"/>
                </a:moveTo>
                <a:lnTo>
                  <a:pt x="4551603" y="309932"/>
                </a:lnTo>
                <a:lnTo>
                  <a:pt x="4653873" y="487122"/>
                </a:lnTo>
                <a:lnTo>
                  <a:pt x="4639675" y="494514"/>
                </a:lnTo>
                <a:cubicBezTo>
                  <a:pt x="4595902" y="520880"/>
                  <a:pt x="4555740" y="552520"/>
                  <a:pt x="4519191" y="589434"/>
                </a:cubicBezTo>
                <a:lnTo>
                  <a:pt x="4501568" y="609496"/>
                </a:lnTo>
                <a:lnTo>
                  <a:pt x="4416032" y="609496"/>
                </a:lnTo>
                <a:lnTo>
                  <a:pt x="4151547" y="406051"/>
                </a:lnTo>
                <a:cubicBezTo>
                  <a:pt x="4222623" y="310700"/>
                  <a:pt x="4312237" y="231278"/>
                  <a:pt x="4420371" y="167778"/>
                </a:cubicBezTo>
                <a:close/>
                <a:moveTo>
                  <a:pt x="306836" y="146508"/>
                </a:moveTo>
                <a:lnTo>
                  <a:pt x="400056" y="308013"/>
                </a:lnTo>
                <a:lnTo>
                  <a:pt x="502326" y="485203"/>
                </a:lnTo>
                <a:lnTo>
                  <a:pt x="488128" y="492595"/>
                </a:lnTo>
                <a:cubicBezTo>
                  <a:pt x="444355" y="518961"/>
                  <a:pt x="404192" y="550601"/>
                  <a:pt x="367644" y="587515"/>
                </a:cubicBezTo>
                <a:lnTo>
                  <a:pt x="350021" y="607577"/>
                </a:lnTo>
                <a:lnTo>
                  <a:pt x="264485" y="607577"/>
                </a:lnTo>
                <a:lnTo>
                  <a:pt x="0" y="404131"/>
                </a:lnTo>
                <a:cubicBezTo>
                  <a:pt x="71076" y="308780"/>
                  <a:pt x="160690" y="229359"/>
                  <a:pt x="268824" y="165859"/>
                </a:cubicBezTo>
                <a:close/>
                <a:moveTo>
                  <a:pt x="3017647" y="11062"/>
                </a:moveTo>
                <a:lnTo>
                  <a:pt x="3190343" y="310263"/>
                </a:lnTo>
                <a:lnTo>
                  <a:pt x="3279933" y="465481"/>
                </a:lnTo>
                <a:lnTo>
                  <a:pt x="3244469" y="443889"/>
                </a:lnTo>
                <a:cubicBezTo>
                  <a:pt x="3177081" y="408632"/>
                  <a:pt x="3100736" y="391005"/>
                  <a:pt x="3015437" y="391005"/>
                </a:cubicBezTo>
                <a:cubicBezTo>
                  <a:pt x="2931270" y="391005"/>
                  <a:pt x="2855780" y="408632"/>
                  <a:pt x="2788961" y="443889"/>
                </a:cubicBezTo>
                <a:lnTo>
                  <a:pt x="2756237" y="463965"/>
                </a:lnTo>
                <a:lnTo>
                  <a:pt x="2844950" y="310263"/>
                </a:lnTo>
                <a:close/>
                <a:moveTo>
                  <a:pt x="5092919" y="10368"/>
                </a:moveTo>
                <a:lnTo>
                  <a:pt x="5265823" y="309931"/>
                </a:lnTo>
                <a:lnTo>
                  <a:pt x="5364152" y="480290"/>
                </a:lnTo>
                <a:lnTo>
                  <a:pt x="5341747" y="464659"/>
                </a:lnTo>
                <a:cubicBezTo>
                  <a:pt x="5267167" y="418650"/>
                  <a:pt x="5165157" y="395646"/>
                  <a:pt x="5035706" y="395646"/>
                </a:cubicBezTo>
                <a:cubicBezTo>
                  <a:pt x="5004790" y="395646"/>
                  <a:pt x="4974775" y="396964"/>
                  <a:pt x="4945664" y="399600"/>
                </a:cubicBezTo>
                <a:lnTo>
                  <a:pt x="4861445" y="411407"/>
                </a:lnTo>
                <a:lnTo>
                  <a:pt x="4920014" y="309931"/>
                </a:lnTo>
                <a:close/>
                <a:moveTo>
                  <a:pt x="941372" y="8449"/>
                </a:moveTo>
                <a:lnTo>
                  <a:pt x="1114276" y="308012"/>
                </a:lnTo>
                <a:lnTo>
                  <a:pt x="1212605" y="478370"/>
                </a:lnTo>
                <a:lnTo>
                  <a:pt x="1190200" y="462739"/>
                </a:lnTo>
                <a:cubicBezTo>
                  <a:pt x="1115620" y="416731"/>
                  <a:pt x="1013610" y="393726"/>
                  <a:pt x="884159" y="393726"/>
                </a:cubicBezTo>
                <a:cubicBezTo>
                  <a:pt x="853242" y="393726"/>
                  <a:pt x="823227" y="395044"/>
                  <a:pt x="794116" y="397680"/>
                </a:cubicBezTo>
                <a:lnTo>
                  <a:pt x="709897" y="409487"/>
                </a:lnTo>
                <a:lnTo>
                  <a:pt x="768467" y="308012"/>
                </a:lnTo>
                <a:close/>
                <a:moveTo>
                  <a:pt x="6660953" y="6536"/>
                </a:moveTo>
                <a:lnTo>
                  <a:pt x="6834010" y="306362"/>
                </a:lnTo>
                <a:lnTo>
                  <a:pt x="7007067" y="606190"/>
                </a:lnTo>
                <a:lnTo>
                  <a:pt x="6692689" y="606190"/>
                </a:lnTo>
                <a:lnTo>
                  <a:pt x="6692689" y="377826"/>
                </a:lnTo>
                <a:lnTo>
                  <a:pt x="6446649" y="377826"/>
                </a:lnTo>
                <a:lnTo>
                  <a:pt x="6487895" y="306362"/>
                </a:lnTo>
                <a:close/>
                <a:moveTo>
                  <a:pt x="3029723" y="5903"/>
                </a:moveTo>
                <a:lnTo>
                  <a:pt x="3086153" y="7712"/>
                </a:lnTo>
                <a:cubicBezTo>
                  <a:pt x="3248983" y="18286"/>
                  <a:pt x="3396589" y="65873"/>
                  <a:pt x="3528940" y="150463"/>
                </a:cubicBezTo>
                <a:cubicBezTo>
                  <a:pt x="3547849" y="162547"/>
                  <a:pt x="3566251" y="175324"/>
                  <a:pt x="3584147" y="188794"/>
                </a:cubicBezTo>
                <a:lnTo>
                  <a:pt x="3604027" y="204986"/>
                </a:lnTo>
                <a:lnTo>
                  <a:pt x="3547026" y="303742"/>
                </a:lnTo>
                <a:lnTo>
                  <a:pt x="3393749" y="569298"/>
                </a:lnTo>
                <a:lnTo>
                  <a:pt x="3380975" y="552966"/>
                </a:lnTo>
                <a:cubicBezTo>
                  <a:pt x="3367487" y="537541"/>
                  <a:pt x="3353439" y="523218"/>
                  <a:pt x="3338832" y="509996"/>
                </a:cubicBezTo>
                <a:lnTo>
                  <a:pt x="3305144" y="483077"/>
                </a:lnTo>
                <a:lnTo>
                  <a:pt x="3201633" y="303742"/>
                </a:lnTo>
                <a:close/>
                <a:moveTo>
                  <a:pt x="3005653" y="5759"/>
                </a:moveTo>
                <a:lnTo>
                  <a:pt x="2833662" y="303742"/>
                </a:lnTo>
                <a:lnTo>
                  <a:pt x="2731383" y="480943"/>
                </a:lnTo>
                <a:lnTo>
                  <a:pt x="2695237" y="509996"/>
                </a:lnTo>
                <a:cubicBezTo>
                  <a:pt x="2680700" y="523218"/>
                  <a:pt x="2666705" y="537541"/>
                  <a:pt x="2653252" y="552966"/>
                </a:cubicBezTo>
                <a:lnTo>
                  <a:pt x="2641098" y="568524"/>
                </a:lnTo>
                <a:lnTo>
                  <a:pt x="2488269" y="303742"/>
                </a:lnTo>
                <a:lnTo>
                  <a:pt x="2430565" y="203767"/>
                </a:lnTo>
                <a:lnTo>
                  <a:pt x="2448825" y="188794"/>
                </a:lnTo>
                <a:cubicBezTo>
                  <a:pt x="2466597" y="175324"/>
                  <a:pt x="2484866" y="162547"/>
                  <a:pt x="2503633" y="150463"/>
                </a:cubicBezTo>
                <a:cubicBezTo>
                  <a:pt x="2634991" y="65873"/>
                  <a:pt x="2782028" y="18286"/>
                  <a:pt x="2944742" y="7712"/>
                </a:cubicBezTo>
                <a:close/>
                <a:moveTo>
                  <a:pt x="5104763" y="4778"/>
                </a:moveTo>
                <a:lnTo>
                  <a:pt x="5170175" y="6764"/>
                </a:lnTo>
                <a:cubicBezTo>
                  <a:pt x="5357838" y="18467"/>
                  <a:pt x="5515605" y="65276"/>
                  <a:pt x="5643460" y="147186"/>
                </a:cubicBezTo>
                <a:lnTo>
                  <a:pt x="5692774" y="182408"/>
                </a:lnTo>
                <a:lnTo>
                  <a:pt x="5622937" y="303401"/>
                </a:lnTo>
                <a:lnTo>
                  <a:pt x="5455955" y="592705"/>
                </a:lnTo>
                <a:lnTo>
                  <a:pt x="5422088" y="535850"/>
                </a:lnTo>
                <a:lnTo>
                  <a:pt x="5396554" y="510313"/>
                </a:lnTo>
                <a:lnTo>
                  <a:pt x="5277126" y="303401"/>
                </a:lnTo>
                <a:close/>
                <a:moveTo>
                  <a:pt x="5073820" y="3839"/>
                </a:moveTo>
                <a:lnTo>
                  <a:pt x="5073877" y="3839"/>
                </a:lnTo>
                <a:lnTo>
                  <a:pt x="5081482" y="4070"/>
                </a:lnTo>
                <a:lnTo>
                  <a:pt x="4908712" y="303402"/>
                </a:lnTo>
                <a:lnTo>
                  <a:pt x="4843865" y="415751"/>
                </a:lnTo>
                <a:lnTo>
                  <a:pt x="4781833" y="431237"/>
                </a:lnTo>
                <a:cubicBezTo>
                  <a:pt x="4756334" y="439147"/>
                  <a:pt x="4731738" y="448374"/>
                  <a:pt x="4708045" y="458920"/>
                </a:cubicBezTo>
                <a:lnTo>
                  <a:pt x="4665462" y="481090"/>
                </a:lnTo>
                <a:lnTo>
                  <a:pt x="4562902" y="303402"/>
                </a:lnTo>
                <a:lnTo>
                  <a:pt x="4470030" y="142498"/>
                </a:lnTo>
                <a:lnTo>
                  <a:pt x="4534679" y="109587"/>
                </a:lnTo>
                <a:cubicBezTo>
                  <a:pt x="4675251" y="47901"/>
                  <a:pt x="4830421" y="13202"/>
                  <a:pt x="5000197" y="5490"/>
                </a:cubicBezTo>
                <a:close/>
                <a:moveTo>
                  <a:pt x="953216" y="2859"/>
                </a:moveTo>
                <a:lnTo>
                  <a:pt x="1018628" y="4845"/>
                </a:lnTo>
                <a:cubicBezTo>
                  <a:pt x="1206291" y="16547"/>
                  <a:pt x="1364058" y="63357"/>
                  <a:pt x="1491913" y="145267"/>
                </a:cubicBezTo>
                <a:lnTo>
                  <a:pt x="1541227" y="180488"/>
                </a:lnTo>
                <a:lnTo>
                  <a:pt x="1471390" y="301482"/>
                </a:lnTo>
                <a:lnTo>
                  <a:pt x="1304408" y="590785"/>
                </a:lnTo>
                <a:lnTo>
                  <a:pt x="1270541" y="533931"/>
                </a:lnTo>
                <a:lnTo>
                  <a:pt x="1245007" y="508393"/>
                </a:lnTo>
                <a:lnTo>
                  <a:pt x="1125579" y="301482"/>
                </a:lnTo>
                <a:close/>
                <a:moveTo>
                  <a:pt x="922273" y="1920"/>
                </a:moveTo>
                <a:lnTo>
                  <a:pt x="922330" y="1920"/>
                </a:lnTo>
                <a:lnTo>
                  <a:pt x="929934" y="2151"/>
                </a:lnTo>
                <a:lnTo>
                  <a:pt x="757165" y="301483"/>
                </a:lnTo>
                <a:lnTo>
                  <a:pt x="692318" y="413832"/>
                </a:lnTo>
                <a:lnTo>
                  <a:pt x="630286" y="429317"/>
                </a:lnTo>
                <a:cubicBezTo>
                  <a:pt x="604787" y="437227"/>
                  <a:pt x="580191" y="446455"/>
                  <a:pt x="556498" y="457001"/>
                </a:cubicBezTo>
                <a:lnTo>
                  <a:pt x="513914" y="479170"/>
                </a:lnTo>
                <a:lnTo>
                  <a:pt x="411355" y="301483"/>
                </a:lnTo>
                <a:lnTo>
                  <a:pt x="318483" y="140579"/>
                </a:lnTo>
                <a:lnTo>
                  <a:pt x="383132" y="107667"/>
                </a:lnTo>
                <a:cubicBezTo>
                  <a:pt x="523704" y="45981"/>
                  <a:pt x="678873" y="11282"/>
                  <a:pt x="848650" y="3571"/>
                </a:cubicBezTo>
                <a:close/>
                <a:moveTo>
                  <a:pt x="6672266" y="0"/>
                </a:moveTo>
                <a:lnTo>
                  <a:pt x="7018381" y="0"/>
                </a:lnTo>
                <a:lnTo>
                  <a:pt x="7151090" y="0"/>
                </a:lnTo>
                <a:lnTo>
                  <a:pt x="7151090" y="369732"/>
                </a:lnTo>
                <a:lnTo>
                  <a:pt x="7018381" y="599654"/>
                </a:lnTo>
                <a:lnTo>
                  <a:pt x="6845323" y="299827"/>
                </a:lnTo>
                <a:close/>
                <a:moveTo>
                  <a:pt x="6170815" y="0"/>
                </a:moveTo>
                <a:lnTo>
                  <a:pt x="6303527" y="0"/>
                </a:lnTo>
                <a:lnTo>
                  <a:pt x="6649639" y="0"/>
                </a:lnTo>
                <a:lnTo>
                  <a:pt x="6476583" y="299828"/>
                </a:lnTo>
                <a:lnTo>
                  <a:pt x="6431563" y="377826"/>
                </a:lnTo>
                <a:lnTo>
                  <a:pt x="6175489" y="377826"/>
                </a:lnTo>
                <a:lnTo>
                  <a:pt x="6170815" y="3697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2A5A-6C8A-48E4-864F-79DC3401B4D1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22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9DB08B-F61A-4CB0-91BE-5E74B358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8645" y="1"/>
            <a:ext cx="6783492" cy="6857999"/>
          </a:xfrm>
          <a:custGeom>
            <a:avLst/>
            <a:gdLst>
              <a:gd name="connsiteX0" fmla="*/ 0 w 6783492"/>
              <a:gd name="connsiteY0" fmla="*/ 0 h 6857999"/>
              <a:gd name="connsiteX1" fmla="*/ 6783492 w 6783492"/>
              <a:gd name="connsiteY1" fmla="*/ 0 h 6857999"/>
              <a:gd name="connsiteX2" fmla="*/ 6783492 w 6783492"/>
              <a:gd name="connsiteY2" fmla="*/ 6857999 h 6857999"/>
              <a:gd name="connsiteX3" fmla="*/ 0 w 678349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3492" h="6857999">
                <a:moveTo>
                  <a:pt x="0" y="0"/>
                </a:moveTo>
                <a:lnTo>
                  <a:pt x="6783492" y="0"/>
                </a:lnTo>
                <a:lnTo>
                  <a:pt x="678349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B9374C-ECD3-4796-8736-FF22CF2B81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3378" y="1552932"/>
            <a:ext cx="3041888" cy="3461669"/>
          </a:xfrm>
          <a:custGeom>
            <a:avLst/>
            <a:gdLst>
              <a:gd name="connsiteX0" fmla="*/ 0 w 3041888"/>
              <a:gd name="connsiteY0" fmla="*/ 0 h 3461669"/>
              <a:gd name="connsiteX1" fmla="*/ 3041888 w 3041888"/>
              <a:gd name="connsiteY1" fmla="*/ 0 h 3461669"/>
              <a:gd name="connsiteX2" fmla="*/ 3041888 w 3041888"/>
              <a:gd name="connsiteY2" fmla="*/ 3461669 h 3461669"/>
              <a:gd name="connsiteX3" fmla="*/ 0 w 3041888"/>
              <a:gd name="connsiteY3" fmla="*/ 3461669 h 346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888" h="3461669">
                <a:moveTo>
                  <a:pt x="0" y="0"/>
                </a:moveTo>
                <a:lnTo>
                  <a:pt x="3041888" y="0"/>
                </a:lnTo>
                <a:lnTo>
                  <a:pt x="3041888" y="3461669"/>
                </a:lnTo>
                <a:lnTo>
                  <a:pt x="0" y="34616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44C0-C779-4154-BCA7-F80D468DA518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915-A113-4DD5-ADC6-E33CC57E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78DBAC-5866-4089-A9F8-89B2A881E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9715" y="1342540"/>
            <a:ext cx="3936570" cy="3936570"/>
          </a:xfrm>
          <a:custGeom>
            <a:avLst/>
            <a:gdLst>
              <a:gd name="connsiteX0" fmla="*/ 0 w 3936570"/>
              <a:gd name="connsiteY0" fmla="*/ 0 h 3936570"/>
              <a:gd name="connsiteX1" fmla="*/ 3936570 w 3936570"/>
              <a:gd name="connsiteY1" fmla="*/ 0 h 3936570"/>
              <a:gd name="connsiteX2" fmla="*/ 3936570 w 3936570"/>
              <a:gd name="connsiteY2" fmla="*/ 3936570 h 3936570"/>
              <a:gd name="connsiteX3" fmla="*/ 0 w 3936570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570" h="3936570">
                <a:moveTo>
                  <a:pt x="0" y="0"/>
                </a:moveTo>
                <a:lnTo>
                  <a:pt x="3936570" y="0"/>
                </a:lnTo>
                <a:lnTo>
                  <a:pt x="3936570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5F8540-C037-42A9-A4E4-3AD5C4EAF8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4576" y="1342540"/>
            <a:ext cx="2978258" cy="3936570"/>
          </a:xfrm>
          <a:custGeom>
            <a:avLst/>
            <a:gdLst>
              <a:gd name="connsiteX0" fmla="*/ 0 w 2978258"/>
              <a:gd name="connsiteY0" fmla="*/ 0 h 3936570"/>
              <a:gd name="connsiteX1" fmla="*/ 2978258 w 2978258"/>
              <a:gd name="connsiteY1" fmla="*/ 0 h 3936570"/>
              <a:gd name="connsiteX2" fmla="*/ 2978258 w 2978258"/>
              <a:gd name="connsiteY2" fmla="*/ 3936570 h 3936570"/>
              <a:gd name="connsiteX3" fmla="*/ 0 w 2978258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258" h="3936570">
                <a:moveTo>
                  <a:pt x="0" y="0"/>
                </a:moveTo>
                <a:lnTo>
                  <a:pt x="2978258" y="0"/>
                </a:lnTo>
                <a:lnTo>
                  <a:pt x="2978258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9C3-D489-4A8A-82BA-8D825C2FCBFE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915-A113-4DD5-ADC6-E33CC57E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0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142526-ED0A-4315-81C0-33F8E33D7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715" y="1342540"/>
            <a:ext cx="3936570" cy="3936570"/>
          </a:xfrm>
          <a:custGeom>
            <a:avLst/>
            <a:gdLst>
              <a:gd name="connsiteX0" fmla="*/ 0 w 3936570"/>
              <a:gd name="connsiteY0" fmla="*/ 0 h 3936570"/>
              <a:gd name="connsiteX1" fmla="*/ 3936570 w 3936570"/>
              <a:gd name="connsiteY1" fmla="*/ 0 h 3936570"/>
              <a:gd name="connsiteX2" fmla="*/ 3936570 w 3936570"/>
              <a:gd name="connsiteY2" fmla="*/ 3936570 h 3936570"/>
              <a:gd name="connsiteX3" fmla="*/ 0 w 3936570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570" h="3936570">
                <a:moveTo>
                  <a:pt x="0" y="0"/>
                </a:moveTo>
                <a:lnTo>
                  <a:pt x="3936570" y="0"/>
                </a:lnTo>
                <a:lnTo>
                  <a:pt x="3936570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5BD999D-7506-431C-BBE7-F37C505A63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8576" y="1342540"/>
            <a:ext cx="2978258" cy="3936570"/>
          </a:xfrm>
          <a:custGeom>
            <a:avLst/>
            <a:gdLst>
              <a:gd name="connsiteX0" fmla="*/ 0 w 2978258"/>
              <a:gd name="connsiteY0" fmla="*/ 0 h 3936570"/>
              <a:gd name="connsiteX1" fmla="*/ 2978258 w 2978258"/>
              <a:gd name="connsiteY1" fmla="*/ 0 h 3936570"/>
              <a:gd name="connsiteX2" fmla="*/ 2978258 w 2978258"/>
              <a:gd name="connsiteY2" fmla="*/ 3936570 h 3936570"/>
              <a:gd name="connsiteX3" fmla="*/ 0 w 2978258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258" h="3936570">
                <a:moveTo>
                  <a:pt x="0" y="0"/>
                </a:moveTo>
                <a:lnTo>
                  <a:pt x="2978258" y="0"/>
                </a:lnTo>
                <a:lnTo>
                  <a:pt x="2978258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4012-F143-41B8-B20C-BEA94B63623A}" type="datetime1">
              <a:rPr lang="en-CA" smtClean="0"/>
              <a:t>2024-02-04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915-A113-4DD5-ADC6-E33CC57E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0723C49-E4DA-4E74-9528-5022A6C848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3337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71DAA0D-2B24-4CB6-98CE-82FAE14A84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06206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C089ABE-C85F-4553-8B74-C882B331EC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80468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E0BBD6-6C95-45F2-917F-D74C01E898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3337" y="672390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5727D06-AA56-418D-8C90-9B6E1ED0AB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06206" y="672391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C4F2496-7BA6-4028-8FDC-22DB0AC0CE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0468" y="672390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6475-B75B-44A1-A377-5EDDBA9389C9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1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A1288B-A50A-449D-8109-B90DFA6AD4A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2922" y="2391531"/>
            <a:ext cx="2926155" cy="2433180"/>
          </a:xfrm>
          <a:custGeom>
            <a:avLst/>
            <a:gdLst>
              <a:gd name="connsiteX0" fmla="*/ 0 w 2926155"/>
              <a:gd name="connsiteY0" fmla="*/ 0 h 2433180"/>
              <a:gd name="connsiteX1" fmla="*/ 2926155 w 2926155"/>
              <a:gd name="connsiteY1" fmla="*/ 0 h 2433180"/>
              <a:gd name="connsiteX2" fmla="*/ 2926155 w 2926155"/>
              <a:gd name="connsiteY2" fmla="*/ 2433180 h 2433180"/>
              <a:gd name="connsiteX3" fmla="*/ 0 w 2926155"/>
              <a:gd name="connsiteY3" fmla="*/ 2433180 h 24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155" h="2433180">
                <a:moveTo>
                  <a:pt x="0" y="0"/>
                </a:moveTo>
                <a:lnTo>
                  <a:pt x="2926155" y="0"/>
                </a:lnTo>
                <a:lnTo>
                  <a:pt x="2926155" y="2433180"/>
                </a:lnTo>
                <a:lnTo>
                  <a:pt x="0" y="2433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5EEC1B-67B8-45B6-B69A-EE8EAA51A6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10841" y="2391531"/>
            <a:ext cx="2926155" cy="2433180"/>
          </a:xfrm>
          <a:custGeom>
            <a:avLst/>
            <a:gdLst>
              <a:gd name="connsiteX0" fmla="*/ 0 w 2926155"/>
              <a:gd name="connsiteY0" fmla="*/ 0 h 2433180"/>
              <a:gd name="connsiteX1" fmla="*/ 2926155 w 2926155"/>
              <a:gd name="connsiteY1" fmla="*/ 0 h 2433180"/>
              <a:gd name="connsiteX2" fmla="*/ 2926155 w 2926155"/>
              <a:gd name="connsiteY2" fmla="*/ 2433180 h 2433180"/>
              <a:gd name="connsiteX3" fmla="*/ 0 w 2926155"/>
              <a:gd name="connsiteY3" fmla="*/ 2433180 h 24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155" h="2433180">
                <a:moveTo>
                  <a:pt x="0" y="0"/>
                </a:moveTo>
                <a:lnTo>
                  <a:pt x="2926155" y="0"/>
                </a:lnTo>
                <a:lnTo>
                  <a:pt x="2926155" y="2433180"/>
                </a:lnTo>
                <a:lnTo>
                  <a:pt x="0" y="2433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B14BC4-67D9-4B9B-9191-8806D2ADE30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55003" y="2391531"/>
            <a:ext cx="2926155" cy="2433180"/>
          </a:xfrm>
          <a:custGeom>
            <a:avLst/>
            <a:gdLst>
              <a:gd name="connsiteX0" fmla="*/ 0 w 2926155"/>
              <a:gd name="connsiteY0" fmla="*/ 0 h 2433180"/>
              <a:gd name="connsiteX1" fmla="*/ 2926155 w 2926155"/>
              <a:gd name="connsiteY1" fmla="*/ 0 h 2433180"/>
              <a:gd name="connsiteX2" fmla="*/ 2926155 w 2926155"/>
              <a:gd name="connsiteY2" fmla="*/ 2433180 h 2433180"/>
              <a:gd name="connsiteX3" fmla="*/ 0 w 2926155"/>
              <a:gd name="connsiteY3" fmla="*/ 2433180 h 24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155" h="2433180">
                <a:moveTo>
                  <a:pt x="0" y="0"/>
                </a:moveTo>
                <a:lnTo>
                  <a:pt x="2926155" y="0"/>
                </a:lnTo>
                <a:lnTo>
                  <a:pt x="2926155" y="2433180"/>
                </a:lnTo>
                <a:lnTo>
                  <a:pt x="0" y="2433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9F71-3A76-421A-BC25-DEDEDF71415F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8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A95BCC0-E903-4652-816D-00C839DAF055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1" y="2281668"/>
            <a:ext cx="2377517" cy="3140765"/>
          </a:xfrm>
          <a:custGeom>
            <a:avLst/>
            <a:gdLst>
              <a:gd name="connsiteX0" fmla="*/ 0 w 2377517"/>
              <a:gd name="connsiteY0" fmla="*/ 0 h 3140765"/>
              <a:gd name="connsiteX1" fmla="*/ 2377517 w 2377517"/>
              <a:gd name="connsiteY1" fmla="*/ 0 h 3140765"/>
              <a:gd name="connsiteX2" fmla="*/ 2377517 w 2377517"/>
              <a:gd name="connsiteY2" fmla="*/ 3140765 h 3140765"/>
              <a:gd name="connsiteX3" fmla="*/ 0 w 2377517"/>
              <a:gd name="connsiteY3" fmla="*/ 3140765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517" h="3140765">
                <a:moveTo>
                  <a:pt x="0" y="0"/>
                </a:moveTo>
                <a:lnTo>
                  <a:pt x="2377517" y="0"/>
                </a:lnTo>
                <a:lnTo>
                  <a:pt x="2377517" y="3140765"/>
                </a:lnTo>
                <a:lnTo>
                  <a:pt x="0" y="3140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1EDDEE-9104-40D1-86D6-92BAAD273D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53622" y="2281668"/>
            <a:ext cx="2377517" cy="3140765"/>
          </a:xfrm>
          <a:custGeom>
            <a:avLst/>
            <a:gdLst>
              <a:gd name="connsiteX0" fmla="*/ 0 w 2377517"/>
              <a:gd name="connsiteY0" fmla="*/ 0 h 3140765"/>
              <a:gd name="connsiteX1" fmla="*/ 2377517 w 2377517"/>
              <a:gd name="connsiteY1" fmla="*/ 0 h 3140765"/>
              <a:gd name="connsiteX2" fmla="*/ 2377517 w 2377517"/>
              <a:gd name="connsiteY2" fmla="*/ 3140765 h 3140765"/>
              <a:gd name="connsiteX3" fmla="*/ 0 w 2377517"/>
              <a:gd name="connsiteY3" fmla="*/ 3140765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517" h="3140765">
                <a:moveTo>
                  <a:pt x="0" y="0"/>
                </a:moveTo>
                <a:lnTo>
                  <a:pt x="2377517" y="0"/>
                </a:lnTo>
                <a:lnTo>
                  <a:pt x="2377517" y="3140765"/>
                </a:lnTo>
                <a:lnTo>
                  <a:pt x="0" y="3140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C8570D6-56D9-440C-AB11-37404AD617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07243" y="2281668"/>
            <a:ext cx="2377517" cy="3140765"/>
          </a:xfrm>
          <a:custGeom>
            <a:avLst/>
            <a:gdLst>
              <a:gd name="connsiteX0" fmla="*/ 0 w 2377517"/>
              <a:gd name="connsiteY0" fmla="*/ 0 h 3140765"/>
              <a:gd name="connsiteX1" fmla="*/ 2377517 w 2377517"/>
              <a:gd name="connsiteY1" fmla="*/ 0 h 3140765"/>
              <a:gd name="connsiteX2" fmla="*/ 2377517 w 2377517"/>
              <a:gd name="connsiteY2" fmla="*/ 3140765 h 3140765"/>
              <a:gd name="connsiteX3" fmla="*/ 0 w 2377517"/>
              <a:gd name="connsiteY3" fmla="*/ 3140765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517" h="3140765">
                <a:moveTo>
                  <a:pt x="0" y="0"/>
                </a:moveTo>
                <a:lnTo>
                  <a:pt x="2377517" y="0"/>
                </a:lnTo>
                <a:lnTo>
                  <a:pt x="2377517" y="3140765"/>
                </a:lnTo>
                <a:lnTo>
                  <a:pt x="0" y="3140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FA7DC24-0952-4A77-B1D5-D1E4DDC2DF3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60864" y="2281668"/>
            <a:ext cx="2377517" cy="3140765"/>
          </a:xfrm>
          <a:custGeom>
            <a:avLst/>
            <a:gdLst>
              <a:gd name="connsiteX0" fmla="*/ 0 w 2377517"/>
              <a:gd name="connsiteY0" fmla="*/ 0 h 3140765"/>
              <a:gd name="connsiteX1" fmla="*/ 2377517 w 2377517"/>
              <a:gd name="connsiteY1" fmla="*/ 0 h 3140765"/>
              <a:gd name="connsiteX2" fmla="*/ 2377517 w 2377517"/>
              <a:gd name="connsiteY2" fmla="*/ 3140765 h 3140765"/>
              <a:gd name="connsiteX3" fmla="*/ 0 w 2377517"/>
              <a:gd name="connsiteY3" fmla="*/ 3140765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517" h="3140765">
                <a:moveTo>
                  <a:pt x="0" y="0"/>
                </a:moveTo>
                <a:lnTo>
                  <a:pt x="2377517" y="0"/>
                </a:lnTo>
                <a:lnTo>
                  <a:pt x="2377517" y="3140765"/>
                </a:lnTo>
                <a:lnTo>
                  <a:pt x="0" y="3140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47BE0F-3737-4138-8B23-1EEEB4E002B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814484" y="2281668"/>
            <a:ext cx="2377517" cy="3140765"/>
          </a:xfrm>
          <a:custGeom>
            <a:avLst/>
            <a:gdLst>
              <a:gd name="connsiteX0" fmla="*/ 0 w 2377517"/>
              <a:gd name="connsiteY0" fmla="*/ 0 h 3140765"/>
              <a:gd name="connsiteX1" fmla="*/ 2377517 w 2377517"/>
              <a:gd name="connsiteY1" fmla="*/ 0 h 3140765"/>
              <a:gd name="connsiteX2" fmla="*/ 2377517 w 2377517"/>
              <a:gd name="connsiteY2" fmla="*/ 3140765 h 3140765"/>
              <a:gd name="connsiteX3" fmla="*/ 0 w 2377517"/>
              <a:gd name="connsiteY3" fmla="*/ 3140765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517" h="3140765">
                <a:moveTo>
                  <a:pt x="0" y="0"/>
                </a:moveTo>
                <a:lnTo>
                  <a:pt x="2377517" y="0"/>
                </a:lnTo>
                <a:lnTo>
                  <a:pt x="2377517" y="3140765"/>
                </a:lnTo>
                <a:lnTo>
                  <a:pt x="0" y="3140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668FCDE-1B6E-4AD8-B332-C140A6BBA64C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98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3DAC39-B354-475A-8852-76CEBFE4DF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3327" y="852056"/>
            <a:ext cx="4572000" cy="5153891"/>
          </a:xfrm>
          <a:custGeom>
            <a:avLst/>
            <a:gdLst>
              <a:gd name="connsiteX0" fmla="*/ 0 w 4572000"/>
              <a:gd name="connsiteY0" fmla="*/ 0 h 5153891"/>
              <a:gd name="connsiteX1" fmla="*/ 4572000 w 4572000"/>
              <a:gd name="connsiteY1" fmla="*/ 0 h 5153891"/>
              <a:gd name="connsiteX2" fmla="*/ 4572000 w 4572000"/>
              <a:gd name="connsiteY2" fmla="*/ 5153891 h 5153891"/>
              <a:gd name="connsiteX3" fmla="*/ 0 w 4572000"/>
              <a:gd name="connsiteY3" fmla="*/ 5153891 h 515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53891">
                <a:moveTo>
                  <a:pt x="0" y="0"/>
                </a:moveTo>
                <a:lnTo>
                  <a:pt x="4572000" y="0"/>
                </a:lnTo>
                <a:lnTo>
                  <a:pt x="4572000" y="5153891"/>
                </a:lnTo>
                <a:lnTo>
                  <a:pt x="0" y="5153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4367-464E-4F24-BEAF-B19F58D9E2FE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2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CE67DA-339E-4691-8509-5635874452E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1430" y="1932970"/>
            <a:ext cx="4591819" cy="4172804"/>
          </a:xfrm>
          <a:custGeom>
            <a:avLst/>
            <a:gdLst>
              <a:gd name="connsiteX0" fmla="*/ 0 w 4591819"/>
              <a:gd name="connsiteY0" fmla="*/ 0 h 4172804"/>
              <a:gd name="connsiteX1" fmla="*/ 4591819 w 4591819"/>
              <a:gd name="connsiteY1" fmla="*/ 0 h 4172804"/>
              <a:gd name="connsiteX2" fmla="*/ 4591819 w 4591819"/>
              <a:gd name="connsiteY2" fmla="*/ 4172804 h 4172804"/>
              <a:gd name="connsiteX3" fmla="*/ 0 w 4591819"/>
              <a:gd name="connsiteY3" fmla="*/ 4172804 h 417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819" h="4172804">
                <a:moveTo>
                  <a:pt x="0" y="0"/>
                </a:moveTo>
                <a:lnTo>
                  <a:pt x="4591819" y="0"/>
                </a:lnTo>
                <a:lnTo>
                  <a:pt x="4591819" y="4172804"/>
                </a:lnTo>
                <a:lnTo>
                  <a:pt x="0" y="4172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85EF-C094-47E3-8819-B9CFC1D3DC0F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15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A0D847-30E7-47C2-B483-0027FC1140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59983" y="2305247"/>
            <a:ext cx="2514600" cy="3505200"/>
          </a:xfrm>
          <a:custGeom>
            <a:avLst/>
            <a:gdLst>
              <a:gd name="connsiteX0" fmla="*/ 0 w 2514600"/>
              <a:gd name="connsiteY0" fmla="*/ 0 h 3505200"/>
              <a:gd name="connsiteX1" fmla="*/ 2514600 w 2514600"/>
              <a:gd name="connsiteY1" fmla="*/ 0 h 3505200"/>
              <a:gd name="connsiteX2" fmla="*/ 2514600 w 2514600"/>
              <a:gd name="connsiteY2" fmla="*/ 3505200 h 3505200"/>
              <a:gd name="connsiteX3" fmla="*/ 0 w 25146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505200">
                <a:moveTo>
                  <a:pt x="0" y="0"/>
                </a:moveTo>
                <a:lnTo>
                  <a:pt x="2514600" y="0"/>
                </a:lnTo>
                <a:lnTo>
                  <a:pt x="2514600" y="3505200"/>
                </a:lnTo>
                <a:lnTo>
                  <a:pt x="0" y="3505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5DCF38-D69B-4BD5-B559-23CEA0B5D6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4853" y="2305247"/>
            <a:ext cx="2514600" cy="3505200"/>
          </a:xfrm>
          <a:custGeom>
            <a:avLst/>
            <a:gdLst>
              <a:gd name="connsiteX0" fmla="*/ 0 w 2514600"/>
              <a:gd name="connsiteY0" fmla="*/ 0 h 3505200"/>
              <a:gd name="connsiteX1" fmla="*/ 2514600 w 2514600"/>
              <a:gd name="connsiteY1" fmla="*/ 0 h 3505200"/>
              <a:gd name="connsiteX2" fmla="*/ 2514600 w 2514600"/>
              <a:gd name="connsiteY2" fmla="*/ 3505200 h 3505200"/>
              <a:gd name="connsiteX3" fmla="*/ 0 w 25146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505200">
                <a:moveTo>
                  <a:pt x="0" y="0"/>
                </a:moveTo>
                <a:lnTo>
                  <a:pt x="2514600" y="0"/>
                </a:lnTo>
                <a:lnTo>
                  <a:pt x="2514600" y="3505200"/>
                </a:lnTo>
                <a:lnTo>
                  <a:pt x="0" y="3505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9784-CEEA-4227-994D-6D891065A908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3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7A0E008-B180-41CA-9F78-76A6425F235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83807" y="2766926"/>
            <a:ext cx="3911836" cy="2158694"/>
          </a:xfrm>
          <a:custGeom>
            <a:avLst/>
            <a:gdLst>
              <a:gd name="connsiteX0" fmla="*/ 0 w 3911836"/>
              <a:gd name="connsiteY0" fmla="*/ 0 h 2158694"/>
              <a:gd name="connsiteX1" fmla="*/ 3911836 w 3911836"/>
              <a:gd name="connsiteY1" fmla="*/ 0 h 2158694"/>
              <a:gd name="connsiteX2" fmla="*/ 3911836 w 3911836"/>
              <a:gd name="connsiteY2" fmla="*/ 2158694 h 2158694"/>
              <a:gd name="connsiteX3" fmla="*/ 0 w 3911836"/>
              <a:gd name="connsiteY3" fmla="*/ 2158694 h 21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836" h="2158694">
                <a:moveTo>
                  <a:pt x="0" y="0"/>
                </a:moveTo>
                <a:lnTo>
                  <a:pt x="3911836" y="0"/>
                </a:lnTo>
                <a:lnTo>
                  <a:pt x="3911836" y="2158694"/>
                </a:lnTo>
                <a:lnTo>
                  <a:pt x="0" y="2158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12A6B9-E4BB-4C5B-BF81-A13A28CA854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83807" y="518145"/>
            <a:ext cx="3911836" cy="2158694"/>
          </a:xfrm>
          <a:custGeom>
            <a:avLst/>
            <a:gdLst>
              <a:gd name="connsiteX0" fmla="*/ 0 w 3911836"/>
              <a:gd name="connsiteY0" fmla="*/ 0 h 2158694"/>
              <a:gd name="connsiteX1" fmla="*/ 3911836 w 3911836"/>
              <a:gd name="connsiteY1" fmla="*/ 0 h 2158694"/>
              <a:gd name="connsiteX2" fmla="*/ 3911836 w 3911836"/>
              <a:gd name="connsiteY2" fmla="*/ 2158694 h 2158694"/>
              <a:gd name="connsiteX3" fmla="*/ 0 w 3911836"/>
              <a:gd name="connsiteY3" fmla="*/ 2158694 h 21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836" h="2158694">
                <a:moveTo>
                  <a:pt x="0" y="0"/>
                </a:moveTo>
                <a:lnTo>
                  <a:pt x="3911836" y="0"/>
                </a:lnTo>
                <a:lnTo>
                  <a:pt x="3911836" y="2158694"/>
                </a:lnTo>
                <a:lnTo>
                  <a:pt x="0" y="2158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747CE6-0E8D-4E04-8738-C70D47E1368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5800" y="2766926"/>
            <a:ext cx="3911836" cy="2158694"/>
          </a:xfrm>
          <a:custGeom>
            <a:avLst/>
            <a:gdLst>
              <a:gd name="connsiteX0" fmla="*/ 0 w 3911836"/>
              <a:gd name="connsiteY0" fmla="*/ 0 h 2158694"/>
              <a:gd name="connsiteX1" fmla="*/ 3911836 w 3911836"/>
              <a:gd name="connsiteY1" fmla="*/ 0 h 2158694"/>
              <a:gd name="connsiteX2" fmla="*/ 3911836 w 3911836"/>
              <a:gd name="connsiteY2" fmla="*/ 2158694 h 2158694"/>
              <a:gd name="connsiteX3" fmla="*/ 0 w 3911836"/>
              <a:gd name="connsiteY3" fmla="*/ 2158694 h 21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836" h="2158694">
                <a:moveTo>
                  <a:pt x="0" y="0"/>
                </a:moveTo>
                <a:lnTo>
                  <a:pt x="3911836" y="0"/>
                </a:lnTo>
                <a:lnTo>
                  <a:pt x="3911836" y="2158694"/>
                </a:lnTo>
                <a:lnTo>
                  <a:pt x="0" y="2158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60F1F09-DAC4-4045-BAEC-78B0C63E260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81814" y="518145"/>
            <a:ext cx="2824386" cy="4407476"/>
          </a:xfrm>
          <a:custGeom>
            <a:avLst/>
            <a:gdLst>
              <a:gd name="connsiteX0" fmla="*/ 0 w 2824386"/>
              <a:gd name="connsiteY0" fmla="*/ 0 h 4407476"/>
              <a:gd name="connsiteX1" fmla="*/ 2824386 w 2824386"/>
              <a:gd name="connsiteY1" fmla="*/ 0 h 4407476"/>
              <a:gd name="connsiteX2" fmla="*/ 2824386 w 2824386"/>
              <a:gd name="connsiteY2" fmla="*/ 4407476 h 4407476"/>
              <a:gd name="connsiteX3" fmla="*/ 0 w 2824386"/>
              <a:gd name="connsiteY3" fmla="*/ 4407476 h 440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386" h="4407476">
                <a:moveTo>
                  <a:pt x="0" y="0"/>
                </a:moveTo>
                <a:lnTo>
                  <a:pt x="2824386" y="0"/>
                </a:lnTo>
                <a:lnTo>
                  <a:pt x="2824386" y="4407476"/>
                </a:lnTo>
                <a:lnTo>
                  <a:pt x="0" y="44074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193257-64D0-4B68-B8B3-01CAEDC11D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800" y="518145"/>
            <a:ext cx="3911836" cy="2158694"/>
          </a:xfrm>
          <a:custGeom>
            <a:avLst/>
            <a:gdLst>
              <a:gd name="connsiteX0" fmla="*/ 0 w 3911836"/>
              <a:gd name="connsiteY0" fmla="*/ 0 h 2158694"/>
              <a:gd name="connsiteX1" fmla="*/ 3911836 w 3911836"/>
              <a:gd name="connsiteY1" fmla="*/ 0 h 2158694"/>
              <a:gd name="connsiteX2" fmla="*/ 3911836 w 3911836"/>
              <a:gd name="connsiteY2" fmla="*/ 2158694 h 2158694"/>
              <a:gd name="connsiteX3" fmla="*/ 0 w 3911836"/>
              <a:gd name="connsiteY3" fmla="*/ 2158694 h 21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836" h="2158694">
                <a:moveTo>
                  <a:pt x="0" y="0"/>
                </a:moveTo>
                <a:lnTo>
                  <a:pt x="3911836" y="0"/>
                </a:lnTo>
                <a:lnTo>
                  <a:pt x="3911836" y="2158694"/>
                </a:lnTo>
                <a:lnTo>
                  <a:pt x="0" y="2158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A76-A322-4A2E-BC38-68D99A49C8F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83B7A6-6219-4322-A968-C04D5A7AA0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3481" y="3324"/>
            <a:ext cx="7418521" cy="6422939"/>
          </a:xfrm>
          <a:custGeom>
            <a:avLst/>
            <a:gdLst>
              <a:gd name="connsiteX0" fmla="*/ 2825902 w 7418521"/>
              <a:gd name="connsiteY0" fmla="*/ 4893416 h 6422939"/>
              <a:gd name="connsiteX1" fmla="*/ 3709258 w 7418521"/>
              <a:gd name="connsiteY1" fmla="*/ 4893416 h 6422939"/>
              <a:gd name="connsiteX2" fmla="*/ 4592549 w 7418521"/>
              <a:gd name="connsiteY2" fmla="*/ 4893416 h 6422939"/>
              <a:gd name="connsiteX3" fmla="*/ 4150938 w 7418521"/>
              <a:gd name="connsiteY3" fmla="*/ 5658177 h 6422939"/>
              <a:gd name="connsiteX4" fmla="*/ 3709258 w 7418521"/>
              <a:gd name="connsiteY4" fmla="*/ 6422939 h 6422939"/>
              <a:gd name="connsiteX5" fmla="*/ 3267582 w 7418521"/>
              <a:gd name="connsiteY5" fmla="*/ 5658177 h 6422939"/>
              <a:gd name="connsiteX6" fmla="*/ 3709258 w 7418521"/>
              <a:gd name="connsiteY6" fmla="*/ 3296111 h 6422939"/>
              <a:gd name="connsiteX7" fmla="*/ 4150938 w 7418521"/>
              <a:gd name="connsiteY7" fmla="*/ 4060872 h 6422939"/>
              <a:gd name="connsiteX8" fmla="*/ 4592549 w 7418521"/>
              <a:gd name="connsiteY8" fmla="*/ 4825701 h 6422939"/>
              <a:gd name="connsiteX9" fmla="*/ 3709258 w 7418521"/>
              <a:gd name="connsiteY9" fmla="*/ 4825701 h 6422939"/>
              <a:gd name="connsiteX10" fmla="*/ 2825902 w 7418521"/>
              <a:gd name="connsiteY10" fmla="*/ 4825701 h 6422939"/>
              <a:gd name="connsiteX11" fmla="*/ 3267582 w 7418521"/>
              <a:gd name="connsiteY11" fmla="*/ 4060872 h 6422939"/>
              <a:gd name="connsiteX12" fmla="*/ 3767915 w 7418521"/>
              <a:gd name="connsiteY12" fmla="*/ 3262255 h 6422939"/>
              <a:gd name="connsiteX13" fmla="*/ 4651206 w 7418521"/>
              <a:gd name="connsiteY13" fmla="*/ 3262255 h 6422939"/>
              <a:gd name="connsiteX14" fmla="*/ 5534562 w 7418521"/>
              <a:gd name="connsiteY14" fmla="*/ 3262255 h 6422939"/>
              <a:gd name="connsiteX15" fmla="*/ 5092884 w 7418521"/>
              <a:gd name="connsiteY15" fmla="*/ 4027016 h 6422939"/>
              <a:gd name="connsiteX16" fmla="*/ 4651206 w 7418521"/>
              <a:gd name="connsiteY16" fmla="*/ 4791845 h 6422939"/>
              <a:gd name="connsiteX17" fmla="*/ 4209594 w 7418521"/>
              <a:gd name="connsiteY17" fmla="*/ 4027016 h 6422939"/>
              <a:gd name="connsiteX18" fmla="*/ 1883958 w 7418521"/>
              <a:gd name="connsiteY18" fmla="*/ 3262255 h 6422939"/>
              <a:gd name="connsiteX19" fmla="*/ 2767244 w 7418521"/>
              <a:gd name="connsiteY19" fmla="*/ 3262255 h 6422939"/>
              <a:gd name="connsiteX20" fmla="*/ 3650605 w 7418521"/>
              <a:gd name="connsiteY20" fmla="*/ 3262255 h 6422939"/>
              <a:gd name="connsiteX21" fmla="*/ 3208926 w 7418521"/>
              <a:gd name="connsiteY21" fmla="*/ 4027016 h 6422939"/>
              <a:gd name="connsiteX22" fmla="*/ 2767244 w 7418521"/>
              <a:gd name="connsiteY22" fmla="*/ 4791845 h 6422939"/>
              <a:gd name="connsiteX23" fmla="*/ 2325636 w 7418521"/>
              <a:gd name="connsiteY23" fmla="*/ 4027016 h 6422939"/>
              <a:gd name="connsiteX24" fmla="*/ 4651206 w 7418521"/>
              <a:gd name="connsiteY24" fmla="*/ 1665019 h 6422939"/>
              <a:gd name="connsiteX25" fmla="*/ 5092884 w 7418521"/>
              <a:gd name="connsiteY25" fmla="*/ 2429780 h 6422939"/>
              <a:gd name="connsiteX26" fmla="*/ 5534562 w 7418521"/>
              <a:gd name="connsiteY26" fmla="*/ 3194541 h 6422939"/>
              <a:gd name="connsiteX27" fmla="*/ 4651206 w 7418521"/>
              <a:gd name="connsiteY27" fmla="*/ 3194541 h 6422939"/>
              <a:gd name="connsiteX28" fmla="*/ 3767915 w 7418521"/>
              <a:gd name="connsiteY28" fmla="*/ 3194541 h 6422939"/>
              <a:gd name="connsiteX29" fmla="*/ 4209594 w 7418521"/>
              <a:gd name="connsiteY29" fmla="*/ 2429780 h 6422939"/>
              <a:gd name="connsiteX30" fmla="*/ 2767245 w 7418521"/>
              <a:gd name="connsiteY30" fmla="*/ 1665019 h 6422939"/>
              <a:gd name="connsiteX31" fmla="*/ 3208927 w 7418521"/>
              <a:gd name="connsiteY31" fmla="*/ 2429780 h 6422939"/>
              <a:gd name="connsiteX32" fmla="*/ 3650605 w 7418521"/>
              <a:gd name="connsiteY32" fmla="*/ 3194542 h 6422939"/>
              <a:gd name="connsiteX33" fmla="*/ 2767245 w 7418521"/>
              <a:gd name="connsiteY33" fmla="*/ 3194542 h 6422939"/>
              <a:gd name="connsiteX34" fmla="*/ 1883958 w 7418521"/>
              <a:gd name="connsiteY34" fmla="*/ 3194542 h 6422939"/>
              <a:gd name="connsiteX35" fmla="*/ 2325637 w 7418521"/>
              <a:gd name="connsiteY35" fmla="*/ 2429780 h 6422939"/>
              <a:gd name="connsiteX36" fmla="*/ 942010 w 7418521"/>
              <a:gd name="connsiteY36" fmla="*/ 1631162 h 6422939"/>
              <a:gd name="connsiteX37" fmla="*/ 1825300 w 7418521"/>
              <a:gd name="connsiteY37" fmla="*/ 1631162 h 6422939"/>
              <a:gd name="connsiteX38" fmla="*/ 2708592 w 7418521"/>
              <a:gd name="connsiteY38" fmla="*/ 1631162 h 6422939"/>
              <a:gd name="connsiteX39" fmla="*/ 2266979 w 7418521"/>
              <a:gd name="connsiteY39" fmla="*/ 2395923 h 6422939"/>
              <a:gd name="connsiteX40" fmla="*/ 1825300 w 7418521"/>
              <a:gd name="connsiteY40" fmla="*/ 3160683 h 6422939"/>
              <a:gd name="connsiteX41" fmla="*/ 1383622 w 7418521"/>
              <a:gd name="connsiteY41" fmla="*/ 2395923 h 6422939"/>
              <a:gd name="connsiteX42" fmla="*/ 4709860 w 7418521"/>
              <a:gd name="connsiteY42" fmla="*/ 1631161 h 6422939"/>
              <a:gd name="connsiteX43" fmla="*/ 5593217 w 7418521"/>
              <a:gd name="connsiteY43" fmla="*/ 1631161 h 6422939"/>
              <a:gd name="connsiteX44" fmla="*/ 6476508 w 7418521"/>
              <a:gd name="connsiteY44" fmla="*/ 1631161 h 6422939"/>
              <a:gd name="connsiteX45" fmla="*/ 6034899 w 7418521"/>
              <a:gd name="connsiteY45" fmla="*/ 2395922 h 6422939"/>
              <a:gd name="connsiteX46" fmla="*/ 5593217 w 7418521"/>
              <a:gd name="connsiteY46" fmla="*/ 3160683 h 6422939"/>
              <a:gd name="connsiteX47" fmla="*/ 5151539 w 7418521"/>
              <a:gd name="connsiteY47" fmla="*/ 2395922 h 6422939"/>
              <a:gd name="connsiteX48" fmla="*/ 2825902 w 7418521"/>
              <a:gd name="connsiteY48" fmla="*/ 1631161 h 6422939"/>
              <a:gd name="connsiteX49" fmla="*/ 3709258 w 7418521"/>
              <a:gd name="connsiteY49" fmla="*/ 1631161 h 6422939"/>
              <a:gd name="connsiteX50" fmla="*/ 4592549 w 7418521"/>
              <a:gd name="connsiteY50" fmla="*/ 1631161 h 6422939"/>
              <a:gd name="connsiteX51" fmla="*/ 4150938 w 7418521"/>
              <a:gd name="connsiteY51" fmla="*/ 2395922 h 6422939"/>
              <a:gd name="connsiteX52" fmla="*/ 3709258 w 7418521"/>
              <a:gd name="connsiteY52" fmla="*/ 3160683 h 6422939"/>
              <a:gd name="connsiteX53" fmla="*/ 3267582 w 7418521"/>
              <a:gd name="connsiteY53" fmla="*/ 2395922 h 6422939"/>
              <a:gd name="connsiteX54" fmla="*/ 5593217 w 7418521"/>
              <a:gd name="connsiteY54" fmla="*/ 33857 h 6422939"/>
              <a:gd name="connsiteX55" fmla="*/ 6034899 w 7418521"/>
              <a:gd name="connsiteY55" fmla="*/ 798686 h 6422939"/>
              <a:gd name="connsiteX56" fmla="*/ 6476508 w 7418521"/>
              <a:gd name="connsiteY56" fmla="*/ 1563448 h 6422939"/>
              <a:gd name="connsiteX57" fmla="*/ 5593217 w 7418521"/>
              <a:gd name="connsiteY57" fmla="*/ 1563448 h 6422939"/>
              <a:gd name="connsiteX58" fmla="*/ 4709860 w 7418521"/>
              <a:gd name="connsiteY58" fmla="*/ 1563448 h 6422939"/>
              <a:gd name="connsiteX59" fmla="*/ 5151539 w 7418521"/>
              <a:gd name="connsiteY59" fmla="*/ 798686 h 6422939"/>
              <a:gd name="connsiteX60" fmla="*/ 3709258 w 7418521"/>
              <a:gd name="connsiteY60" fmla="*/ 33857 h 6422939"/>
              <a:gd name="connsiteX61" fmla="*/ 4150938 w 7418521"/>
              <a:gd name="connsiteY61" fmla="*/ 798686 h 6422939"/>
              <a:gd name="connsiteX62" fmla="*/ 4592549 w 7418521"/>
              <a:gd name="connsiteY62" fmla="*/ 1563449 h 6422939"/>
              <a:gd name="connsiteX63" fmla="*/ 3709258 w 7418521"/>
              <a:gd name="connsiteY63" fmla="*/ 1563449 h 6422939"/>
              <a:gd name="connsiteX64" fmla="*/ 2825902 w 7418521"/>
              <a:gd name="connsiteY64" fmla="*/ 1563449 h 6422939"/>
              <a:gd name="connsiteX65" fmla="*/ 3267582 w 7418521"/>
              <a:gd name="connsiteY65" fmla="*/ 798686 h 6422939"/>
              <a:gd name="connsiteX66" fmla="*/ 1825300 w 7418521"/>
              <a:gd name="connsiteY66" fmla="*/ 33857 h 6422939"/>
              <a:gd name="connsiteX67" fmla="*/ 2266979 w 7418521"/>
              <a:gd name="connsiteY67" fmla="*/ 798686 h 6422939"/>
              <a:gd name="connsiteX68" fmla="*/ 2708592 w 7418521"/>
              <a:gd name="connsiteY68" fmla="*/ 1563449 h 6422939"/>
              <a:gd name="connsiteX69" fmla="*/ 1825300 w 7418521"/>
              <a:gd name="connsiteY69" fmla="*/ 1563449 h 6422939"/>
              <a:gd name="connsiteX70" fmla="*/ 942010 w 7418521"/>
              <a:gd name="connsiteY70" fmla="*/ 1563449 h 6422939"/>
              <a:gd name="connsiteX71" fmla="*/ 1383622 w 7418521"/>
              <a:gd name="connsiteY71" fmla="*/ 798686 h 6422939"/>
              <a:gd name="connsiteX72" fmla="*/ 3767915 w 7418521"/>
              <a:gd name="connsiteY72" fmla="*/ 1 h 6422939"/>
              <a:gd name="connsiteX73" fmla="*/ 4651206 w 7418521"/>
              <a:gd name="connsiteY73" fmla="*/ 1 h 6422939"/>
              <a:gd name="connsiteX74" fmla="*/ 5534562 w 7418521"/>
              <a:gd name="connsiteY74" fmla="*/ 1 h 6422939"/>
              <a:gd name="connsiteX75" fmla="*/ 5092884 w 7418521"/>
              <a:gd name="connsiteY75" fmla="*/ 764830 h 6422939"/>
              <a:gd name="connsiteX76" fmla="*/ 4651206 w 7418521"/>
              <a:gd name="connsiteY76" fmla="*/ 1529592 h 6422939"/>
              <a:gd name="connsiteX77" fmla="*/ 4209594 w 7418521"/>
              <a:gd name="connsiteY77" fmla="*/ 764830 h 6422939"/>
              <a:gd name="connsiteX78" fmla="*/ 1883958 w 7418521"/>
              <a:gd name="connsiteY78" fmla="*/ 1 h 6422939"/>
              <a:gd name="connsiteX79" fmla="*/ 2767245 w 7418521"/>
              <a:gd name="connsiteY79" fmla="*/ 1 h 6422939"/>
              <a:gd name="connsiteX80" fmla="*/ 3650605 w 7418521"/>
              <a:gd name="connsiteY80" fmla="*/ 1 h 6422939"/>
              <a:gd name="connsiteX81" fmla="*/ 3208926 w 7418521"/>
              <a:gd name="connsiteY81" fmla="*/ 764830 h 6422939"/>
              <a:gd name="connsiteX82" fmla="*/ 2767245 w 7418521"/>
              <a:gd name="connsiteY82" fmla="*/ 1529592 h 6422939"/>
              <a:gd name="connsiteX83" fmla="*/ 2325637 w 7418521"/>
              <a:gd name="connsiteY83" fmla="*/ 764830 h 6422939"/>
              <a:gd name="connsiteX84" fmla="*/ 0 w 7418521"/>
              <a:gd name="connsiteY84" fmla="*/ 1 h 6422939"/>
              <a:gd name="connsiteX85" fmla="*/ 883356 w 7418521"/>
              <a:gd name="connsiteY85" fmla="*/ 1 h 6422939"/>
              <a:gd name="connsiteX86" fmla="*/ 1766644 w 7418521"/>
              <a:gd name="connsiteY86" fmla="*/ 1 h 6422939"/>
              <a:gd name="connsiteX87" fmla="*/ 1324965 w 7418521"/>
              <a:gd name="connsiteY87" fmla="*/ 764830 h 6422939"/>
              <a:gd name="connsiteX88" fmla="*/ 883356 w 7418521"/>
              <a:gd name="connsiteY88" fmla="*/ 1529592 h 6422939"/>
              <a:gd name="connsiteX89" fmla="*/ 441678 w 7418521"/>
              <a:gd name="connsiteY89" fmla="*/ 764830 h 6422939"/>
              <a:gd name="connsiteX90" fmla="*/ 5651873 w 7418521"/>
              <a:gd name="connsiteY90" fmla="*/ 0 h 6422939"/>
              <a:gd name="connsiteX91" fmla="*/ 6535164 w 7418521"/>
              <a:gd name="connsiteY91" fmla="*/ 0 h 6422939"/>
              <a:gd name="connsiteX92" fmla="*/ 7418521 w 7418521"/>
              <a:gd name="connsiteY92" fmla="*/ 0 h 6422939"/>
              <a:gd name="connsiteX93" fmla="*/ 6976843 w 7418521"/>
              <a:gd name="connsiteY93" fmla="*/ 764829 h 6422939"/>
              <a:gd name="connsiteX94" fmla="*/ 6535164 w 7418521"/>
              <a:gd name="connsiteY94" fmla="*/ 1529591 h 6422939"/>
              <a:gd name="connsiteX95" fmla="*/ 6093552 w 7418521"/>
              <a:gd name="connsiteY95" fmla="*/ 764829 h 642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18521" h="6422939">
                <a:moveTo>
                  <a:pt x="2825902" y="4893416"/>
                </a:moveTo>
                <a:lnTo>
                  <a:pt x="3709258" y="4893416"/>
                </a:lnTo>
                <a:lnTo>
                  <a:pt x="4592549" y="4893416"/>
                </a:lnTo>
                <a:lnTo>
                  <a:pt x="4150938" y="5658177"/>
                </a:lnTo>
                <a:lnTo>
                  <a:pt x="3709258" y="6422939"/>
                </a:lnTo>
                <a:lnTo>
                  <a:pt x="3267582" y="5658177"/>
                </a:lnTo>
                <a:close/>
                <a:moveTo>
                  <a:pt x="3709258" y="3296111"/>
                </a:moveTo>
                <a:lnTo>
                  <a:pt x="4150938" y="4060872"/>
                </a:lnTo>
                <a:lnTo>
                  <a:pt x="4592549" y="4825701"/>
                </a:lnTo>
                <a:lnTo>
                  <a:pt x="3709258" y="4825701"/>
                </a:lnTo>
                <a:lnTo>
                  <a:pt x="2825902" y="4825701"/>
                </a:lnTo>
                <a:lnTo>
                  <a:pt x="3267582" y="4060872"/>
                </a:lnTo>
                <a:close/>
                <a:moveTo>
                  <a:pt x="3767915" y="3262255"/>
                </a:moveTo>
                <a:lnTo>
                  <a:pt x="4651206" y="3262255"/>
                </a:lnTo>
                <a:lnTo>
                  <a:pt x="5534562" y="3262255"/>
                </a:lnTo>
                <a:lnTo>
                  <a:pt x="5092884" y="4027016"/>
                </a:lnTo>
                <a:lnTo>
                  <a:pt x="4651206" y="4791845"/>
                </a:lnTo>
                <a:lnTo>
                  <a:pt x="4209594" y="4027016"/>
                </a:lnTo>
                <a:close/>
                <a:moveTo>
                  <a:pt x="1883958" y="3262255"/>
                </a:moveTo>
                <a:lnTo>
                  <a:pt x="2767244" y="3262255"/>
                </a:lnTo>
                <a:lnTo>
                  <a:pt x="3650605" y="3262255"/>
                </a:lnTo>
                <a:lnTo>
                  <a:pt x="3208926" y="4027016"/>
                </a:lnTo>
                <a:lnTo>
                  <a:pt x="2767244" y="4791845"/>
                </a:lnTo>
                <a:lnTo>
                  <a:pt x="2325636" y="4027016"/>
                </a:lnTo>
                <a:close/>
                <a:moveTo>
                  <a:pt x="4651206" y="1665019"/>
                </a:moveTo>
                <a:lnTo>
                  <a:pt x="5092884" y="2429780"/>
                </a:lnTo>
                <a:lnTo>
                  <a:pt x="5534562" y="3194541"/>
                </a:lnTo>
                <a:lnTo>
                  <a:pt x="4651206" y="3194541"/>
                </a:lnTo>
                <a:lnTo>
                  <a:pt x="3767915" y="3194541"/>
                </a:lnTo>
                <a:lnTo>
                  <a:pt x="4209594" y="2429780"/>
                </a:lnTo>
                <a:close/>
                <a:moveTo>
                  <a:pt x="2767245" y="1665019"/>
                </a:moveTo>
                <a:lnTo>
                  <a:pt x="3208927" y="2429780"/>
                </a:lnTo>
                <a:lnTo>
                  <a:pt x="3650605" y="3194542"/>
                </a:lnTo>
                <a:lnTo>
                  <a:pt x="2767245" y="3194542"/>
                </a:lnTo>
                <a:lnTo>
                  <a:pt x="1883958" y="3194542"/>
                </a:lnTo>
                <a:lnTo>
                  <a:pt x="2325637" y="2429780"/>
                </a:lnTo>
                <a:close/>
                <a:moveTo>
                  <a:pt x="942010" y="1631162"/>
                </a:moveTo>
                <a:lnTo>
                  <a:pt x="1825300" y="1631162"/>
                </a:lnTo>
                <a:lnTo>
                  <a:pt x="2708592" y="1631162"/>
                </a:lnTo>
                <a:lnTo>
                  <a:pt x="2266979" y="2395923"/>
                </a:lnTo>
                <a:lnTo>
                  <a:pt x="1825300" y="3160683"/>
                </a:lnTo>
                <a:lnTo>
                  <a:pt x="1383622" y="2395923"/>
                </a:lnTo>
                <a:close/>
                <a:moveTo>
                  <a:pt x="4709860" y="1631161"/>
                </a:moveTo>
                <a:lnTo>
                  <a:pt x="5593217" y="1631161"/>
                </a:lnTo>
                <a:lnTo>
                  <a:pt x="6476508" y="1631161"/>
                </a:lnTo>
                <a:lnTo>
                  <a:pt x="6034899" y="2395922"/>
                </a:lnTo>
                <a:lnTo>
                  <a:pt x="5593217" y="3160683"/>
                </a:lnTo>
                <a:lnTo>
                  <a:pt x="5151539" y="2395922"/>
                </a:lnTo>
                <a:close/>
                <a:moveTo>
                  <a:pt x="2825902" y="1631161"/>
                </a:moveTo>
                <a:lnTo>
                  <a:pt x="3709258" y="1631161"/>
                </a:lnTo>
                <a:lnTo>
                  <a:pt x="4592549" y="1631161"/>
                </a:lnTo>
                <a:lnTo>
                  <a:pt x="4150938" y="2395922"/>
                </a:lnTo>
                <a:lnTo>
                  <a:pt x="3709258" y="3160683"/>
                </a:lnTo>
                <a:lnTo>
                  <a:pt x="3267582" y="2395922"/>
                </a:lnTo>
                <a:close/>
                <a:moveTo>
                  <a:pt x="5593217" y="33857"/>
                </a:moveTo>
                <a:lnTo>
                  <a:pt x="6034899" y="798686"/>
                </a:lnTo>
                <a:lnTo>
                  <a:pt x="6476508" y="1563448"/>
                </a:lnTo>
                <a:lnTo>
                  <a:pt x="5593217" y="1563448"/>
                </a:lnTo>
                <a:lnTo>
                  <a:pt x="4709860" y="1563448"/>
                </a:lnTo>
                <a:lnTo>
                  <a:pt x="5151539" y="798686"/>
                </a:lnTo>
                <a:close/>
                <a:moveTo>
                  <a:pt x="3709258" y="33857"/>
                </a:moveTo>
                <a:lnTo>
                  <a:pt x="4150938" y="798686"/>
                </a:lnTo>
                <a:lnTo>
                  <a:pt x="4592549" y="1563449"/>
                </a:lnTo>
                <a:lnTo>
                  <a:pt x="3709258" y="1563449"/>
                </a:lnTo>
                <a:lnTo>
                  <a:pt x="2825902" y="1563449"/>
                </a:lnTo>
                <a:lnTo>
                  <a:pt x="3267582" y="798686"/>
                </a:lnTo>
                <a:close/>
                <a:moveTo>
                  <a:pt x="1825300" y="33857"/>
                </a:moveTo>
                <a:lnTo>
                  <a:pt x="2266979" y="798686"/>
                </a:lnTo>
                <a:lnTo>
                  <a:pt x="2708592" y="1563449"/>
                </a:lnTo>
                <a:lnTo>
                  <a:pt x="1825300" y="1563449"/>
                </a:lnTo>
                <a:lnTo>
                  <a:pt x="942010" y="1563449"/>
                </a:lnTo>
                <a:lnTo>
                  <a:pt x="1383622" y="798686"/>
                </a:lnTo>
                <a:close/>
                <a:moveTo>
                  <a:pt x="3767915" y="1"/>
                </a:moveTo>
                <a:lnTo>
                  <a:pt x="4651206" y="1"/>
                </a:lnTo>
                <a:lnTo>
                  <a:pt x="5534562" y="1"/>
                </a:lnTo>
                <a:lnTo>
                  <a:pt x="5092884" y="764830"/>
                </a:lnTo>
                <a:lnTo>
                  <a:pt x="4651206" y="1529592"/>
                </a:lnTo>
                <a:lnTo>
                  <a:pt x="4209594" y="764830"/>
                </a:lnTo>
                <a:close/>
                <a:moveTo>
                  <a:pt x="1883958" y="1"/>
                </a:moveTo>
                <a:lnTo>
                  <a:pt x="2767245" y="1"/>
                </a:lnTo>
                <a:lnTo>
                  <a:pt x="3650605" y="1"/>
                </a:lnTo>
                <a:lnTo>
                  <a:pt x="3208926" y="764830"/>
                </a:lnTo>
                <a:lnTo>
                  <a:pt x="2767245" y="1529592"/>
                </a:lnTo>
                <a:lnTo>
                  <a:pt x="2325637" y="764830"/>
                </a:lnTo>
                <a:close/>
                <a:moveTo>
                  <a:pt x="0" y="1"/>
                </a:moveTo>
                <a:lnTo>
                  <a:pt x="883356" y="1"/>
                </a:lnTo>
                <a:lnTo>
                  <a:pt x="1766644" y="1"/>
                </a:lnTo>
                <a:lnTo>
                  <a:pt x="1324965" y="764830"/>
                </a:lnTo>
                <a:lnTo>
                  <a:pt x="883356" y="1529592"/>
                </a:lnTo>
                <a:lnTo>
                  <a:pt x="441678" y="764830"/>
                </a:lnTo>
                <a:close/>
                <a:moveTo>
                  <a:pt x="5651873" y="0"/>
                </a:moveTo>
                <a:lnTo>
                  <a:pt x="6535164" y="0"/>
                </a:lnTo>
                <a:lnTo>
                  <a:pt x="7418521" y="0"/>
                </a:lnTo>
                <a:lnTo>
                  <a:pt x="6976843" y="764829"/>
                </a:lnTo>
                <a:lnTo>
                  <a:pt x="6535164" y="1529591"/>
                </a:lnTo>
                <a:lnTo>
                  <a:pt x="6093552" y="764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9EC1-2CB0-43E4-AF3E-E5C721A71A7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3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5B096A8-DE8E-49AE-BF27-534B08590B7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01841" y="4027461"/>
            <a:ext cx="3087832" cy="2077454"/>
          </a:xfrm>
          <a:custGeom>
            <a:avLst/>
            <a:gdLst>
              <a:gd name="connsiteX0" fmla="*/ 0 w 3087832"/>
              <a:gd name="connsiteY0" fmla="*/ 0 h 2077454"/>
              <a:gd name="connsiteX1" fmla="*/ 3087832 w 3087832"/>
              <a:gd name="connsiteY1" fmla="*/ 0 h 2077454"/>
              <a:gd name="connsiteX2" fmla="*/ 3087832 w 3087832"/>
              <a:gd name="connsiteY2" fmla="*/ 2077454 h 2077454"/>
              <a:gd name="connsiteX3" fmla="*/ 0 w 3087832"/>
              <a:gd name="connsiteY3" fmla="*/ 2077454 h 2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77454">
                <a:moveTo>
                  <a:pt x="0" y="0"/>
                </a:moveTo>
                <a:lnTo>
                  <a:pt x="3087832" y="0"/>
                </a:lnTo>
                <a:lnTo>
                  <a:pt x="3087832" y="2077454"/>
                </a:lnTo>
                <a:lnTo>
                  <a:pt x="0" y="2077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D42D33-FA83-46FF-98B1-B21C9D6697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52084" y="1828919"/>
            <a:ext cx="3087832" cy="4275996"/>
          </a:xfrm>
          <a:custGeom>
            <a:avLst/>
            <a:gdLst>
              <a:gd name="connsiteX0" fmla="*/ 0 w 3087832"/>
              <a:gd name="connsiteY0" fmla="*/ 0 h 4275996"/>
              <a:gd name="connsiteX1" fmla="*/ 3087832 w 3087832"/>
              <a:gd name="connsiteY1" fmla="*/ 0 h 4275996"/>
              <a:gd name="connsiteX2" fmla="*/ 3087832 w 3087832"/>
              <a:gd name="connsiteY2" fmla="*/ 4275996 h 4275996"/>
              <a:gd name="connsiteX3" fmla="*/ 0 w 3087832"/>
              <a:gd name="connsiteY3" fmla="*/ 4275996 h 427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4275996">
                <a:moveTo>
                  <a:pt x="0" y="0"/>
                </a:moveTo>
                <a:lnTo>
                  <a:pt x="3087832" y="0"/>
                </a:lnTo>
                <a:lnTo>
                  <a:pt x="3087832" y="4275996"/>
                </a:lnTo>
                <a:lnTo>
                  <a:pt x="0" y="4275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AACC8FD-EA2B-4CFA-88F5-B74F64A200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02327" y="4027462"/>
            <a:ext cx="3087832" cy="2077454"/>
          </a:xfrm>
          <a:custGeom>
            <a:avLst/>
            <a:gdLst>
              <a:gd name="connsiteX0" fmla="*/ 0 w 3087832"/>
              <a:gd name="connsiteY0" fmla="*/ 0 h 2077454"/>
              <a:gd name="connsiteX1" fmla="*/ 3087832 w 3087832"/>
              <a:gd name="connsiteY1" fmla="*/ 0 h 2077454"/>
              <a:gd name="connsiteX2" fmla="*/ 3087832 w 3087832"/>
              <a:gd name="connsiteY2" fmla="*/ 2077454 h 2077454"/>
              <a:gd name="connsiteX3" fmla="*/ 0 w 3087832"/>
              <a:gd name="connsiteY3" fmla="*/ 2077454 h 2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77454">
                <a:moveTo>
                  <a:pt x="0" y="0"/>
                </a:moveTo>
                <a:lnTo>
                  <a:pt x="3087832" y="0"/>
                </a:lnTo>
                <a:lnTo>
                  <a:pt x="3087832" y="2077454"/>
                </a:lnTo>
                <a:lnTo>
                  <a:pt x="0" y="2077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A718E3B-B7CB-46A5-AE63-E20246D6AE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01841" y="1828918"/>
            <a:ext cx="3087832" cy="2036618"/>
          </a:xfrm>
          <a:custGeom>
            <a:avLst/>
            <a:gdLst>
              <a:gd name="connsiteX0" fmla="*/ 0 w 3087832"/>
              <a:gd name="connsiteY0" fmla="*/ 0 h 2036618"/>
              <a:gd name="connsiteX1" fmla="*/ 3087832 w 3087832"/>
              <a:gd name="connsiteY1" fmla="*/ 0 h 2036618"/>
              <a:gd name="connsiteX2" fmla="*/ 3087832 w 3087832"/>
              <a:gd name="connsiteY2" fmla="*/ 2036618 h 2036618"/>
              <a:gd name="connsiteX3" fmla="*/ 0 w 3087832"/>
              <a:gd name="connsiteY3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36618">
                <a:moveTo>
                  <a:pt x="0" y="0"/>
                </a:moveTo>
                <a:lnTo>
                  <a:pt x="3087832" y="0"/>
                </a:lnTo>
                <a:lnTo>
                  <a:pt x="3087832" y="2036618"/>
                </a:lnTo>
                <a:lnTo>
                  <a:pt x="0" y="2036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B56BA4-3027-40A1-AD1F-568B2A50BBF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02327" y="1828919"/>
            <a:ext cx="3087832" cy="2036618"/>
          </a:xfrm>
          <a:custGeom>
            <a:avLst/>
            <a:gdLst>
              <a:gd name="connsiteX0" fmla="*/ 0 w 3087832"/>
              <a:gd name="connsiteY0" fmla="*/ 0 h 2036618"/>
              <a:gd name="connsiteX1" fmla="*/ 3087832 w 3087832"/>
              <a:gd name="connsiteY1" fmla="*/ 0 h 2036618"/>
              <a:gd name="connsiteX2" fmla="*/ 3087832 w 3087832"/>
              <a:gd name="connsiteY2" fmla="*/ 2036618 h 2036618"/>
              <a:gd name="connsiteX3" fmla="*/ 0 w 3087832"/>
              <a:gd name="connsiteY3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36618">
                <a:moveTo>
                  <a:pt x="0" y="0"/>
                </a:moveTo>
                <a:lnTo>
                  <a:pt x="3087832" y="0"/>
                </a:lnTo>
                <a:lnTo>
                  <a:pt x="3087832" y="2036618"/>
                </a:lnTo>
                <a:lnTo>
                  <a:pt x="0" y="2036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5D8E-CFDA-4E48-B54C-1CDE2A0C60F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81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05A2D5-A2DF-4C14-830E-2EBF821E22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5801" y="4261863"/>
            <a:ext cx="2649519" cy="1826805"/>
          </a:xfrm>
          <a:custGeom>
            <a:avLst/>
            <a:gdLst>
              <a:gd name="connsiteX0" fmla="*/ 0 w 2649519"/>
              <a:gd name="connsiteY0" fmla="*/ 0 h 1826805"/>
              <a:gd name="connsiteX1" fmla="*/ 2649519 w 2649519"/>
              <a:gd name="connsiteY1" fmla="*/ 0 h 1826805"/>
              <a:gd name="connsiteX2" fmla="*/ 2649519 w 2649519"/>
              <a:gd name="connsiteY2" fmla="*/ 1826805 h 1826805"/>
              <a:gd name="connsiteX3" fmla="*/ 0 w 2649519"/>
              <a:gd name="connsiteY3" fmla="*/ 1826805 h 182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19" h="1826805">
                <a:moveTo>
                  <a:pt x="0" y="0"/>
                </a:moveTo>
                <a:lnTo>
                  <a:pt x="2649519" y="0"/>
                </a:lnTo>
                <a:lnTo>
                  <a:pt x="2649519" y="1826805"/>
                </a:lnTo>
                <a:lnTo>
                  <a:pt x="0" y="18268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79585A-29F6-40D7-B1F2-5C51457E12D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6481" y="2695291"/>
            <a:ext cx="2649519" cy="3393376"/>
          </a:xfrm>
          <a:custGeom>
            <a:avLst/>
            <a:gdLst>
              <a:gd name="connsiteX0" fmla="*/ 0 w 2649519"/>
              <a:gd name="connsiteY0" fmla="*/ 0 h 3393376"/>
              <a:gd name="connsiteX1" fmla="*/ 2649519 w 2649519"/>
              <a:gd name="connsiteY1" fmla="*/ 0 h 3393376"/>
              <a:gd name="connsiteX2" fmla="*/ 2649519 w 2649519"/>
              <a:gd name="connsiteY2" fmla="*/ 3393376 h 3393376"/>
              <a:gd name="connsiteX3" fmla="*/ 0 w 2649519"/>
              <a:gd name="connsiteY3" fmla="*/ 3393376 h 339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19" h="3393376">
                <a:moveTo>
                  <a:pt x="0" y="0"/>
                </a:moveTo>
                <a:lnTo>
                  <a:pt x="2649519" y="0"/>
                </a:lnTo>
                <a:lnTo>
                  <a:pt x="2649519" y="3393376"/>
                </a:lnTo>
                <a:lnTo>
                  <a:pt x="0" y="3393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5EA782-C14B-49C1-AC8F-0D30B1060E5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481" y="769333"/>
            <a:ext cx="2649519" cy="1826805"/>
          </a:xfrm>
          <a:custGeom>
            <a:avLst/>
            <a:gdLst>
              <a:gd name="connsiteX0" fmla="*/ 0 w 2649519"/>
              <a:gd name="connsiteY0" fmla="*/ 0 h 1826805"/>
              <a:gd name="connsiteX1" fmla="*/ 2649519 w 2649519"/>
              <a:gd name="connsiteY1" fmla="*/ 0 h 1826805"/>
              <a:gd name="connsiteX2" fmla="*/ 2649519 w 2649519"/>
              <a:gd name="connsiteY2" fmla="*/ 1826805 h 1826805"/>
              <a:gd name="connsiteX3" fmla="*/ 0 w 2649519"/>
              <a:gd name="connsiteY3" fmla="*/ 1826805 h 182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19" h="1826805">
                <a:moveTo>
                  <a:pt x="0" y="0"/>
                </a:moveTo>
                <a:lnTo>
                  <a:pt x="2649519" y="0"/>
                </a:lnTo>
                <a:lnTo>
                  <a:pt x="2649519" y="1826805"/>
                </a:lnTo>
                <a:lnTo>
                  <a:pt x="0" y="18268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CB111B-BFEE-4C00-8D88-89142529C2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801" y="769332"/>
            <a:ext cx="2649519" cy="3393376"/>
          </a:xfrm>
          <a:custGeom>
            <a:avLst/>
            <a:gdLst>
              <a:gd name="connsiteX0" fmla="*/ 0 w 2649519"/>
              <a:gd name="connsiteY0" fmla="*/ 0 h 3393376"/>
              <a:gd name="connsiteX1" fmla="*/ 2649519 w 2649519"/>
              <a:gd name="connsiteY1" fmla="*/ 0 h 3393376"/>
              <a:gd name="connsiteX2" fmla="*/ 2649519 w 2649519"/>
              <a:gd name="connsiteY2" fmla="*/ 3393376 h 3393376"/>
              <a:gd name="connsiteX3" fmla="*/ 0 w 2649519"/>
              <a:gd name="connsiteY3" fmla="*/ 3393376 h 339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19" h="3393376">
                <a:moveTo>
                  <a:pt x="0" y="0"/>
                </a:moveTo>
                <a:lnTo>
                  <a:pt x="2649519" y="0"/>
                </a:lnTo>
                <a:lnTo>
                  <a:pt x="2649519" y="3393376"/>
                </a:lnTo>
                <a:lnTo>
                  <a:pt x="0" y="3393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3C9F-329E-4C4D-A4F0-21882718E0B2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68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2CDDA1-82DD-47ED-B4D6-E63B92FFE2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56681" y="3771162"/>
            <a:ext cx="2649520" cy="2317506"/>
          </a:xfrm>
          <a:custGeom>
            <a:avLst/>
            <a:gdLst>
              <a:gd name="connsiteX0" fmla="*/ 0 w 2649520"/>
              <a:gd name="connsiteY0" fmla="*/ 0 h 2317506"/>
              <a:gd name="connsiteX1" fmla="*/ 2649520 w 2649520"/>
              <a:gd name="connsiteY1" fmla="*/ 0 h 2317506"/>
              <a:gd name="connsiteX2" fmla="*/ 2649520 w 2649520"/>
              <a:gd name="connsiteY2" fmla="*/ 2317506 h 2317506"/>
              <a:gd name="connsiteX3" fmla="*/ 0 w 2649520"/>
              <a:gd name="connsiteY3" fmla="*/ 2317506 h 231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20" h="2317506">
                <a:moveTo>
                  <a:pt x="0" y="0"/>
                </a:moveTo>
                <a:lnTo>
                  <a:pt x="2649520" y="0"/>
                </a:lnTo>
                <a:lnTo>
                  <a:pt x="2649520" y="2317506"/>
                </a:lnTo>
                <a:lnTo>
                  <a:pt x="0" y="2317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8CB545-4501-498C-9766-37F1E551D1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3771162"/>
            <a:ext cx="2649520" cy="2317506"/>
          </a:xfrm>
          <a:custGeom>
            <a:avLst/>
            <a:gdLst>
              <a:gd name="connsiteX0" fmla="*/ 0 w 2649520"/>
              <a:gd name="connsiteY0" fmla="*/ 0 h 2317506"/>
              <a:gd name="connsiteX1" fmla="*/ 2649520 w 2649520"/>
              <a:gd name="connsiteY1" fmla="*/ 0 h 2317506"/>
              <a:gd name="connsiteX2" fmla="*/ 2649520 w 2649520"/>
              <a:gd name="connsiteY2" fmla="*/ 2317506 h 2317506"/>
              <a:gd name="connsiteX3" fmla="*/ 0 w 2649520"/>
              <a:gd name="connsiteY3" fmla="*/ 2317506 h 231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520" h="2317506">
                <a:moveTo>
                  <a:pt x="0" y="0"/>
                </a:moveTo>
                <a:lnTo>
                  <a:pt x="2649520" y="0"/>
                </a:lnTo>
                <a:lnTo>
                  <a:pt x="2649520" y="2317506"/>
                </a:lnTo>
                <a:lnTo>
                  <a:pt x="0" y="2317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6B3F27D-2FFA-43C6-818C-A3472B4F9A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2" y="769332"/>
            <a:ext cx="5410201" cy="2889539"/>
          </a:xfrm>
          <a:custGeom>
            <a:avLst/>
            <a:gdLst>
              <a:gd name="connsiteX0" fmla="*/ 0 w 5410201"/>
              <a:gd name="connsiteY0" fmla="*/ 0 h 2889539"/>
              <a:gd name="connsiteX1" fmla="*/ 5410201 w 5410201"/>
              <a:gd name="connsiteY1" fmla="*/ 0 h 2889539"/>
              <a:gd name="connsiteX2" fmla="*/ 5410201 w 5410201"/>
              <a:gd name="connsiteY2" fmla="*/ 2889539 h 2889539"/>
              <a:gd name="connsiteX3" fmla="*/ 0 w 5410201"/>
              <a:gd name="connsiteY3" fmla="*/ 2889539 h 288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1" h="2889539">
                <a:moveTo>
                  <a:pt x="0" y="0"/>
                </a:moveTo>
                <a:lnTo>
                  <a:pt x="5410201" y="0"/>
                </a:lnTo>
                <a:lnTo>
                  <a:pt x="5410201" y="2889539"/>
                </a:lnTo>
                <a:lnTo>
                  <a:pt x="0" y="28895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4BB-F103-42F2-9E1F-348C586ABE1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2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CA2FA65-5965-492D-9AA3-C90A985B81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4141" y="355209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504D376-6AD4-428B-93CD-90B527AB1A9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04141" y="107266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C97B933-4C6B-43B0-9580-83A3F336620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83571" y="107266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68F6F-4CD1-4819-96BB-93C8321654B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83571" y="355209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0FEEAC-6DCB-46F2-99AB-B5716B4351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63001" y="355209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C4CA589-31E9-4244-A4D1-587C0FD869E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63001" y="1072662"/>
            <a:ext cx="2356338" cy="2356338"/>
          </a:xfrm>
          <a:custGeom>
            <a:avLst/>
            <a:gdLst>
              <a:gd name="connsiteX0" fmla="*/ 0 w 2356338"/>
              <a:gd name="connsiteY0" fmla="*/ 0 h 2356338"/>
              <a:gd name="connsiteX1" fmla="*/ 2356338 w 2356338"/>
              <a:gd name="connsiteY1" fmla="*/ 0 h 2356338"/>
              <a:gd name="connsiteX2" fmla="*/ 2356338 w 2356338"/>
              <a:gd name="connsiteY2" fmla="*/ 2356338 h 2356338"/>
              <a:gd name="connsiteX3" fmla="*/ 0 w 2356338"/>
              <a:gd name="connsiteY3" fmla="*/ 2356338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8" h="2356338">
                <a:moveTo>
                  <a:pt x="0" y="0"/>
                </a:moveTo>
                <a:lnTo>
                  <a:pt x="2356338" y="0"/>
                </a:lnTo>
                <a:lnTo>
                  <a:pt x="2356338" y="2356338"/>
                </a:lnTo>
                <a:lnTo>
                  <a:pt x="0" y="2356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813-A16D-49F4-8BB4-E01B34E9B1EA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7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C7E723A-3A98-4E85-B78B-5141CC31B9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702630" y="914400"/>
            <a:ext cx="2100105" cy="2120202"/>
          </a:xfrm>
          <a:custGeom>
            <a:avLst/>
            <a:gdLst>
              <a:gd name="connsiteX0" fmla="*/ 0 w 2100105"/>
              <a:gd name="connsiteY0" fmla="*/ 0 h 2120202"/>
              <a:gd name="connsiteX1" fmla="*/ 2100105 w 2100105"/>
              <a:gd name="connsiteY1" fmla="*/ 0 h 2120202"/>
              <a:gd name="connsiteX2" fmla="*/ 2100105 w 2100105"/>
              <a:gd name="connsiteY2" fmla="*/ 2120202 h 2120202"/>
              <a:gd name="connsiteX3" fmla="*/ 0 w 2100105"/>
              <a:gd name="connsiteY3" fmla="*/ 2120202 h 21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2120202">
                <a:moveTo>
                  <a:pt x="0" y="0"/>
                </a:moveTo>
                <a:lnTo>
                  <a:pt x="2100105" y="0"/>
                </a:lnTo>
                <a:lnTo>
                  <a:pt x="2100105" y="2120202"/>
                </a:lnTo>
                <a:lnTo>
                  <a:pt x="0" y="2120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D2F3469-0476-4A6B-90E5-41C931D5F33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87183" y="914400"/>
            <a:ext cx="2100105" cy="2674709"/>
          </a:xfrm>
          <a:custGeom>
            <a:avLst/>
            <a:gdLst>
              <a:gd name="connsiteX0" fmla="*/ 0 w 2100105"/>
              <a:gd name="connsiteY0" fmla="*/ 0 h 2674709"/>
              <a:gd name="connsiteX1" fmla="*/ 2100105 w 2100105"/>
              <a:gd name="connsiteY1" fmla="*/ 0 h 2674709"/>
              <a:gd name="connsiteX2" fmla="*/ 2100105 w 2100105"/>
              <a:gd name="connsiteY2" fmla="*/ 2674709 h 2674709"/>
              <a:gd name="connsiteX3" fmla="*/ 0 w 2100105"/>
              <a:gd name="connsiteY3" fmla="*/ 2674709 h 26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2674709">
                <a:moveTo>
                  <a:pt x="0" y="0"/>
                </a:moveTo>
                <a:lnTo>
                  <a:pt x="2100105" y="0"/>
                </a:lnTo>
                <a:lnTo>
                  <a:pt x="2100105" y="2674709"/>
                </a:lnTo>
                <a:lnTo>
                  <a:pt x="0" y="2674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9E5BB20-5A3A-409B-B19C-0804141933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7183" y="3823397"/>
            <a:ext cx="2100105" cy="2120202"/>
          </a:xfrm>
          <a:custGeom>
            <a:avLst/>
            <a:gdLst>
              <a:gd name="connsiteX0" fmla="*/ 0 w 2100105"/>
              <a:gd name="connsiteY0" fmla="*/ 0 h 2120202"/>
              <a:gd name="connsiteX1" fmla="*/ 2100105 w 2100105"/>
              <a:gd name="connsiteY1" fmla="*/ 0 h 2120202"/>
              <a:gd name="connsiteX2" fmla="*/ 2100105 w 2100105"/>
              <a:gd name="connsiteY2" fmla="*/ 2120202 h 2120202"/>
              <a:gd name="connsiteX3" fmla="*/ 0 w 2100105"/>
              <a:gd name="connsiteY3" fmla="*/ 2120202 h 21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2120202">
                <a:moveTo>
                  <a:pt x="0" y="0"/>
                </a:moveTo>
                <a:lnTo>
                  <a:pt x="2100105" y="0"/>
                </a:lnTo>
                <a:lnTo>
                  <a:pt x="2100105" y="2120202"/>
                </a:lnTo>
                <a:lnTo>
                  <a:pt x="0" y="2120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4AE060-45D9-4CB3-B11E-0D5E890C734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38208" y="4416250"/>
            <a:ext cx="2100105" cy="1527349"/>
          </a:xfrm>
          <a:custGeom>
            <a:avLst/>
            <a:gdLst>
              <a:gd name="connsiteX0" fmla="*/ 0 w 2100105"/>
              <a:gd name="connsiteY0" fmla="*/ 0 h 1527349"/>
              <a:gd name="connsiteX1" fmla="*/ 2100105 w 2100105"/>
              <a:gd name="connsiteY1" fmla="*/ 0 h 1527349"/>
              <a:gd name="connsiteX2" fmla="*/ 2100105 w 2100105"/>
              <a:gd name="connsiteY2" fmla="*/ 1527349 h 1527349"/>
              <a:gd name="connsiteX3" fmla="*/ 0 w 2100105"/>
              <a:gd name="connsiteY3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1527349">
                <a:moveTo>
                  <a:pt x="0" y="0"/>
                </a:moveTo>
                <a:lnTo>
                  <a:pt x="2100105" y="0"/>
                </a:lnTo>
                <a:lnTo>
                  <a:pt x="2100105" y="1527349"/>
                </a:lnTo>
                <a:lnTo>
                  <a:pt x="0" y="1527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80A8D50-92AC-4A9C-AF35-8B2C06E482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40720" y="2665325"/>
            <a:ext cx="2100105" cy="1527349"/>
          </a:xfrm>
          <a:custGeom>
            <a:avLst/>
            <a:gdLst>
              <a:gd name="connsiteX0" fmla="*/ 0 w 2100105"/>
              <a:gd name="connsiteY0" fmla="*/ 0 h 1527349"/>
              <a:gd name="connsiteX1" fmla="*/ 2100105 w 2100105"/>
              <a:gd name="connsiteY1" fmla="*/ 0 h 1527349"/>
              <a:gd name="connsiteX2" fmla="*/ 2100105 w 2100105"/>
              <a:gd name="connsiteY2" fmla="*/ 1527349 h 1527349"/>
              <a:gd name="connsiteX3" fmla="*/ 0 w 2100105"/>
              <a:gd name="connsiteY3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1527349">
                <a:moveTo>
                  <a:pt x="0" y="0"/>
                </a:moveTo>
                <a:lnTo>
                  <a:pt x="2100105" y="0"/>
                </a:lnTo>
                <a:lnTo>
                  <a:pt x="2100105" y="1527349"/>
                </a:lnTo>
                <a:lnTo>
                  <a:pt x="0" y="1527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5BACD64-2084-415B-9A33-9C4854EE4C6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43232" y="914400"/>
            <a:ext cx="2100105" cy="1527349"/>
          </a:xfrm>
          <a:custGeom>
            <a:avLst/>
            <a:gdLst>
              <a:gd name="connsiteX0" fmla="*/ 0 w 2100105"/>
              <a:gd name="connsiteY0" fmla="*/ 0 h 1527349"/>
              <a:gd name="connsiteX1" fmla="*/ 2100105 w 2100105"/>
              <a:gd name="connsiteY1" fmla="*/ 0 h 1527349"/>
              <a:gd name="connsiteX2" fmla="*/ 2100105 w 2100105"/>
              <a:gd name="connsiteY2" fmla="*/ 1527349 h 1527349"/>
              <a:gd name="connsiteX3" fmla="*/ 0 w 2100105"/>
              <a:gd name="connsiteY3" fmla="*/ 1527349 h 15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1527349">
                <a:moveTo>
                  <a:pt x="0" y="0"/>
                </a:moveTo>
                <a:lnTo>
                  <a:pt x="2100105" y="0"/>
                </a:lnTo>
                <a:lnTo>
                  <a:pt x="2100105" y="1527349"/>
                </a:lnTo>
                <a:lnTo>
                  <a:pt x="0" y="1527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B932817-D61C-4914-B308-ED4ED3238E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711003" y="3268890"/>
            <a:ext cx="2100105" cy="2674709"/>
          </a:xfrm>
          <a:custGeom>
            <a:avLst/>
            <a:gdLst>
              <a:gd name="connsiteX0" fmla="*/ 0 w 2100105"/>
              <a:gd name="connsiteY0" fmla="*/ 0 h 2674709"/>
              <a:gd name="connsiteX1" fmla="*/ 2100105 w 2100105"/>
              <a:gd name="connsiteY1" fmla="*/ 0 h 2674709"/>
              <a:gd name="connsiteX2" fmla="*/ 2100105 w 2100105"/>
              <a:gd name="connsiteY2" fmla="*/ 2674709 h 2674709"/>
              <a:gd name="connsiteX3" fmla="*/ 0 w 2100105"/>
              <a:gd name="connsiteY3" fmla="*/ 2674709 h 26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105" h="2674709">
                <a:moveTo>
                  <a:pt x="0" y="0"/>
                </a:moveTo>
                <a:lnTo>
                  <a:pt x="2100105" y="0"/>
                </a:lnTo>
                <a:lnTo>
                  <a:pt x="2100105" y="2674709"/>
                </a:lnTo>
                <a:lnTo>
                  <a:pt x="0" y="2674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2D7-FDA3-4352-8F2A-8175C6A6E341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00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D0020-2375-4A49-B935-6461AEC0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636A-192C-45D4-8FAE-8B2540DE53FD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706AA-38CB-4A57-90C5-76F0F676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7A655-99FA-4035-9838-F358B7F6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0CBC3311-7071-4300-B91F-5A1DCFADF1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938966E-5FE6-49E8-87C9-90F1662717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3813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229E458-1817-41D4-9519-270ABD67B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4706" y="1899298"/>
            <a:ext cx="4736923" cy="4205618"/>
          </a:xfrm>
          <a:custGeom>
            <a:avLst/>
            <a:gdLst>
              <a:gd name="connsiteX0" fmla="*/ 0 w 4736923"/>
              <a:gd name="connsiteY0" fmla="*/ 0 h 4205618"/>
              <a:gd name="connsiteX1" fmla="*/ 4736923 w 4736923"/>
              <a:gd name="connsiteY1" fmla="*/ 0 h 4205618"/>
              <a:gd name="connsiteX2" fmla="*/ 4736923 w 4736923"/>
              <a:gd name="connsiteY2" fmla="*/ 4205618 h 4205618"/>
              <a:gd name="connsiteX3" fmla="*/ 0 w 4736923"/>
              <a:gd name="connsiteY3" fmla="*/ 4205618 h 42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923" h="4205618">
                <a:moveTo>
                  <a:pt x="0" y="0"/>
                </a:moveTo>
                <a:lnTo>
                  <a:pt x="4736923" y="0"/>
                </a:lnTo>
                <a:lnTo>
                  <a:pt x="4736923" y="4205618"/>
                </a:lnTo>
                <a:lnTo>
                  <a:pt x="0" y="4205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25E6952-016A-4E1E-A610-73BC771DE6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13942" y="1899298"/>
            <a:ext cx="2350520" cy="4205618"/>
          </a:xfrm>
          <a:custGeom>
            <a:avLst/>
            <a:gdLst>
              <a:gd name="connsiteX0" fmla="*/ 0 w 2350520"/>
              <a:gd name="connsiteY0" fmla="*/ 0 h 4205618"/>
              <a:gd name="connsiteX1" fmla="*/ 2350520 w 2350520"/>
              <a:gd name="connsiteY1" fmla="*/ 0 h 4205618"/>
              <a:gd name="connsiteX2" fmla="*/ 2350520 w 2350520"/>
              <a:gd name="connsiteY2" fmla="*/ 4205618 h 4205618"/>
              <a:gd name="connsiteX3" fmla="*/ 0 w 2350520"/>
              <a:gd name="connsiteY3" fmla="*/ 4205618 h 42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520" h="4205618">
                <a:moveTo>
                  <a:pt x="0" y="0"/>
                </a:moveTo>
                <a:lnTo>
                  <a:pt x="2350520" y="0"/>
                </a:lnTo>
                <a:lnTo>
                  <a:pt x="2350520" y="4205618"/>
                </a:lnTo>
                <a:lnTo>
                  <a:pt x="0" y="4205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6BC43CE-23EA-45D8-900F-70F104A3E6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16776" y="4079454"/>
            <a:ext cx="2350520" cy="2025462"/>
          </a:xfrm>
          <a:custGeom>
            <a:avLst/>
            <a:gdLst>
              <a:gd name="connsiteX0" fmla="*/ 0 w 2350520"/>
              <a:gd name="connsiteY0" fmla="*/ 0 h 2025462"/>
              <a:gd name="connsiteX1" fmla="*/ 2350520 w 2350520"/>
              <a:gd name="connsiteY1" fmla="*/ 0 h 2025462"/>
              <a:gd name="connsiteX2" fmla="*/ 2350520 w 2350520"/>
              <a:gd name="connsiteY2" fmla="*/ 2025462 h 2025462"/>
              <a:gd name="connsiteX3" fmla="*/ 0 w 2350520"/>
              <a:gd name="connsiteY3" fmla="*/ 2025462 h 20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520" h="2025462">
                <a:moveTo>
                  <a:pt x="0" y="0"/>
                </a:moveTo>
                <a:lnTo>
                  <a:pt x="2350520" y="0"/>
                </a:lnTo>
                <a:lnTo>
                  <a:pt x="2350520" y="2025462"/>
                </a:lnTo>
                <a:lnTo>
                  <a:pt x="0" y="20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5082EA-6233-4C53-A1DA-0446B28057E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16776" y="1899298"/>
            <a:ext cx="2350520" cy="2025462"/>
          </a:xfrm>
          <a:custGeom>
            <a:avLst/>
            <a:gdLst>
              <a:gd name="connsiteX0" fmla="*/ 0 w 2350520"/>
              <a:gd name="connsiteY0" fmla="*/ 0 h 2025462"/>
              <a:gd name="connsiteX1" fmla="*/ 2350520 w 2350520"/>
              <a:gd name="connsiteY1" fmla="*/ 0 h 2025462"/>
              <a:gd name="connsiteX2" fmla="*/ 2350520 w 2350520"/>
              <a:gd name="connsiteY2" fmla="*/ 2025462 h 2025462"/>
              <a:gd name="connsiteX3" fmla="*/ 0 w 2350520"/>
              <a:gd name="connsiteY3" fmla="*/ 2025462 h 20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520" h="2025462">
                <a:moveTo>
                  <a:pt x="0" y="0"/>
                </a:moveTo>
                <a:lnTo>
                  <a:pt x="2350520" y="0"/>
                </a:lnTo>
                <a:lnTo>
                  <a:pt x="2350520" y="2025462"/>
                </a:lnTo>
                <a:lnTo>
                  <a:pt x="0" y="20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3A3EA8-F538-4758-BA44-09A8B88740E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7934-BEE0-42DB-8D76-5B8D774E8867}" type="datetime1">
              <a:rPr lang="en-CA" smtClean="0"/>
              <a:t>2024-02-04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DA7649-B1DC-463D-A6A2-35FBCD09B23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2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47B1A8-F63E-4246-B071-F000B79AD2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490364" cy="5929759"/>
          </a:xfrm>
          <a:custGeom>
            <a:avLst/>
            <a:gdLst>
              <a:gd name="connsiteX0" fmla="*/ 0 w 9490364"/>
              <a:gd name="connsiteY0" fmla="*/ 0 h 5929759"/>
              <a:gd name="connsiteX1" fmla="*/ 8036155 w 9490364"/>
              <a:gd name="connsiteY1" fmla="*/ 0 h 5929759"/>
              <a:gd name="connsiteX2" fmla="*/ 8064023 w 9490364"/>
              <a:gd name="connsiteY2" fmla="*/ 11389 h 5929759"/>
              <a:gd name="connsiteX3" fmla="*/ 8081757 w 9490364"/>
              <a:gd name="connsiteY3" fmla="*/ 0 h 5929759"/>
              <a:gd name="connsiteX4" fmla="*/ 8438976 w 9490364"/>
              <a:gd name="connsiteY4" fmla="*/ 0 h 5929759"/>
              <a:gd name="connsiteX5" fmla="*/ 8451643 w 9490364"/>
              <a:gd name="connsiteY5" fmla="*/ 20247 h 5929759"/>
              <a:gd name="connsiteX6" fmla="*/ 8463043 w 9490364"/>
              <a:gd name="connsiteY6" fmla="*/ 0 h 5929759"/>
              <a:gd name="connsiteX7" fmla="*/ 8468110 w 9490364"/>
              <a:gd name="connsiteY7" fmla="*/ 0 h 5929759"/>
              <a:gd name="connsiteX8" fmla="*/ 8512446 w 9490364"/>
              <a:gd name="connsiteY8" fmla="*/ 17716 h 5929759"/>
              <a:gd name="connsiteX9" fmla="*/ 8578316 w 9490364"/>
              <a:gd name="connsiteY9" fmla="*/ 0 h 5929759"/>
              <a:gd name="connsiteX10" fmla="*/ 8641653 w 9490364"/>
              <a:gd name="connsiteY10" fmla="*/ 0 h 5929759"/>
              <a:gd name="connsiteX11" fmla="*/ 8622652 w 9490364"/>
              <a:gd name="connsiteY11" fmla="*/ 16451 h 5929759"/>
              <a:gd name="connsiteX12" fmla="*/ 8593517 w 9490364"/>
              <a:gd name="connsiteY12" fmla="*/ 22778 h 5929759"/>
              <a:gd name="connsiteX13" fmla="*/ 8639120 w 9490364"/>
              <a:gd name="connsiteY13" fmla="*/ 40494 h 5929759"/>
              <a:gd name="connsiteX14" fmla="*/ 8687255 w 9490364"/>
              <a:gd name="connsiteY14" fmla="*/ 40494 h 5929759"/>
              <a:gd name="connsiteX15" fmla="*/ 8707523 w 9490364"/>
              <a:gd name="connsiteY15" fmla="*/ 45555 h 5929759"/>
              <a:gd name="connsiteX16" fmla="*/ 8706257 w 9490364"/>
              <a:gd name="connsiteY16" fmla="*/ 48086 h 5929759"/>
              <a:gd name="connsiteX17" fmla="*/ 8447843 w 9490364"/>
              <a:gd name="connsiteY17" fmla="*/ 63271 h 5929759"/>
              <a:gd name="connsiteX18" fmla="*/ 8469377 w 9490364"/>
              <a:gd name="connsiteY18" fmla="*/ 32901 h 5929759"/>
              <a:gd name="connsiteX19" fmla="*/ 8442776 w 9490364"/>
              <a:gd name="connsiteY19" fmla="*/ 32901 h 5929759"/>
              <a:gd name="connsiteX20" fmla="*/ 8409841 w 9490364"/>
              <a:gd name="connsiteY20" fmla="*/ 43024 h 5929759"/>
              <a:gd name="connsiteX21" fmla="*/ 8407307 w 9490364"/>
              <a:gd name="connsiteY21" fmla="*/ 26574 h 5929759"/>
              <a:gd name="connsiteX22" fmla="*/ 8398440 w 9490364"/>
              <a:gd name="connsiteY22" fmla="*/ 46820 h 5929759"/>
              <a:gd name="connsiteX23" fmla="*/ 8416174 w 9490364"/>
              <a:gd name="connsiteY23" fmla="*/ 55679 h 5929759"/>
              <a:gd name="connsiteX24" fmla="*/ 8435175 w 9490364"/>
              <a:gd name="connsiteY24" fmla="*/ 70864 h 5929759"/>
              <a:gd name="connsiteX25" fmla="*/ 8297102 w 9490364"/>
              <a:gd name="connsiteY25" fmla="*/ 135400 h 5929759"/>
              <a:gd name="connsiteX26" fmla="*/ 8531447 w 9490364"/>
              <a:gd name="connsiteY26" fmla="*/ 167035 h 5929759"/>
              <a:gd name="connsiteX27" fmla="*/ 8753125 w 9490364"/>
              <a:gd name="connsiteY27" fmla="*/ 125277 h 5929759"/>
              <a:gd name="connsiteX28" fmla="*/ 8803795 w 9490364"/>
              <a:gd name="connsiteY28" fmla="*/ 172098 h 5929759"/>
              <a:gd name="connsiteX29" fmla="*/ 8721457 w 9490364"/>
              <a:gd name="connsiteY29" fmla="*/ 178425 h 5929759"/>
              <a:gd name="connsiteX30" fmla="*/ 8627719 w 9490364"/>
              <a:gd name="connsiteY30" fmla="*/ 196140 h 5929759"/>
              <a:gd name="connsiteX31" fmla="*/ 8588450 w 9490364"/>
              <a:gd name="connsiteY31" fmla="*/ 234103 h 5929759"/>
              <a:gd name="connsiteX32" fmla="*/ 8645453 w 9490364"/>
              <a:gd name="connsiteY32" fmla="*/ 251819 h 5929759"/>
              <a:gd name="connsiteX33" fmla="*/ 8713857 w 9490364"/>
              <a:gd name="connsiteY33" fmla="*/ 244226 h 5929759"/>
              <a:gd name="connsiteX34" fmla="*/ 8817728 w 9490364"/>
              <a:gd name="connsiteY34" fmla="*/ 221449 h 5929759"/>
              <a:gd name="connsiteX35" fmla="*/ 8883599 w 9490364"/>
              <a:gd name="connsiteY35" fmla="*/ 227776 h 5929759"/>
              <a:gd name="connsiteX36" fmla="*/ 8877265 w 9490364"/>
              <a:gd name="connsiteY36" fmla="*/ 258146 h 5929759"/>
              <a:gd name="connsiteX37" fmla="*/ 8836730 w 9490364"/>
              <a:gd name="connsiteY37" fmla="*/ 285986 h 5929759"/>
              <a:gd name="connsiteX38" fmla="*/ 8725257 w 9490364"/>
              <a:gd name="connsiteY38" fmla="*/ 287251 h 5929759"/>
              <a:gd name="connsiteX39" fmla="*/ 8561849 w 9490364"/>
              <a:gd name="connsiteY39" fmla="*/ 358114 h 5929759"/>
              <a:gd name="connsiteX40" fmla="*/ 8571983 w 9490364"/>
              <a:gd name="connsiteY40" fmla="*/ 387219 h 5929759"/>
              <a:gd name="connsiteX41" fmla="*/ 8541581 w 9490364"/>
              <a:gd name="connsiteY41" fmla="*/ 397342 h 5929759"/>
              <a:gd name="connsiteX42" fmla="*/ 8579583 w 9490364"/>
              <a:gd name="connsiteY42" fmla="*/ 450490 h 5929759"/>
              <a:gd name="connsiteX43" fmla="*/ 8584650 w 9490364"/>
              <a:gd name="connsiteY43" fmla="*/ 418854 h 5929759"/>
              <a:gd name="connsiteX44" fmla="*/ 8602384 w 9490364"/>
              <a:gd name="connsiteY44" fmla="*/ 409997 h 5929759"/>
              <a:gd name="connsiteX45" fmla="*/ 8596051 w 9490364"/>
              <a:gd name="connsiteY45" fmla="*/ 391015 h 5929759"/>
              <a:gd name="connsiteX46" fmla="*/ 8584650 w 9490364"/>
              <a:gd name="connsiteY46" fmla="*/ 375830 h 5929759"/>
              <a:gd name="connsiteX47" fmla="*/ 8682188 w 9490364"/>
              <a:gd name="connsiteY47" fmla="*/ 384688 h 5929759"/>
              <a:gd name="connsiteX48" fmla="*/ 8789860 w 9490364"/>
              <a:gd name="connsiteY48" fmla="*/ 477063 h 5929759"/>
              <a:gd name="connsiteX49" fmla="*/ 8758193 w 9490364"/>
              <a:gd name="connsiteY49" fmla="*/ 539069 h 5929759"/>
              <a:gd name="connsiteX50" fmla="*/ 8737924 w 9490364"/>
              <a:gd name="connsiteY50" fmla="*/ 556785 h 5929759"/>
              <a:gd name="connsiteX51" fmla="*/ 8654320 w 9490364"/>
              <a:gd name="connsiteY51" fmla="*/ 578297 h 5929759"/>
              <a:gd name="connsiteX52" fmla="*/ 8596051 w 9490364"/>
              <a:gd name="connsiteY52" fmla="*/ 579563 h 5929759"/>
              <a:gd name="connsiteX53" fmla="*/ 8596051 w 9490364"/>
              <a:gd name="connsiteY53" fmla="*/ 574501 h 5929759"/>
              <a:gd name="connsiteX54" fmla="*/ 8602384 w 9490364"/>
              <a:gd name="connsiteY54" fmla="*/ 569440 h 5929759"/>
              <a:gd name="connsiteX55" fmla="*/ 8606185 w 9490364"/>
              <a:gd name="connsiteY55" fmla="*/ 530211 h 5929759"/>
              <a:gd name="connsiteX56" fmla="*/ 8599851 w 9490364"/>
              <a:gd name="connsiteY56" fmla="*/ 515026 h 5929759"/>
              <a:gd name="connsiteX57" fmla="*/ 8601118 w 9490364"/>
              <a:gd name="connsiteY57" fmla="*/ 453021 h 5929759"/>
              <a:gd name="connsiteX58" fmla="*/ 8565649 w 9490364"/>
              <a:gd name="connsiteY58" fmla="*/ 504903 h 5929759"/>
              <a:gd name="connsiteX59" fmla="*/ 8575782 w 9490364"/>
              <a:gd name="connsiteY59" fmla="*/ 513760 h 5929759"/>
              <a:gd name="connsiteX60" fmla="*/ 8582116 w 9490364"/>
              <a:gd name="connsiteY60" fmla="*/ 523884 h 5929759"/>
              <a:gd name="connsiteX61" fmla="*/ 8302169 w 9490364"/>
              <a:gd name="connsiteY61" fmla="*/ 570705 h 5929759"/>
              <a:gd name="connsiteX62" fmla="*/ 8280634 w 9490364"/>
              <a:gd name="connsiteY62" fmla="*/ 528946 h 5929759"/>
              <a:gd name="connsiteX63" fmla="*/ 8266701 w 9490364"/>
              <a:gd name="connsiteY63" fmla="*/ 507434 h 5929759"/>
              <a:gd name="connsiteX64" fmla="*/ 8255300 w 9490364"/>
              <a:gd name="connsiteY64" fmla="*/ 504903 h 5929759"/>
              <a:gd name="connsiteX65" fmla="*/ 8252766 w 9490364"/>
              <a:gd name="connsiteY65" fmla="*/ 520088 h 5929759"/>
              <a:gd name="connsiteX66" fmla="*/ 8264167 w 9490364"/>
              <a:gd name="connsiteY66" fmla="*/ 535273 h 5929759"/>
              <a:gd name="connsiteX67" fmla="*/ 8212231 w 9490364"/>
              <a:gd name="connsiteY67" fmla="*/ 549192 h 5929759"/>
              <a:gd name="connsiteX68" fmla="*/ 8241365 w 9490364"/>
              <a:gd name="connsiteY68" fmla="*/ 563113 h 5929759"/>
              <a:gd name="connsiteX69" fmla="*/ 8184363 w 9490364"/>
              <a:gd name="connsiteY69" fmla="*/ 613729 h 5929759"/>
              <a:gd name="connsiteX70" fmla="*/ 8136226 w 9490364"/>
              <a:gd name="connsiteY70" fmla="*/ 651692 h 5929759"/>
              <a:gd name="connsiteX71" fmla="*/ 8131160 w 9490364"/>
              <a:gd name="connsiteY71" fmla="*/ 658019 h 5929759"/>
              <a:gd name="connsiteX72" fmla="*/ 8188163 w 9490364"/>
              <a:gd name="connsiteY72" fmla="*/ 731413 h 5929759"/>
              <a:gd name="connsiteX73" fmla="*/ 8191963 w 9490364"/>
              <a:gd name="connsiteY73" fmla="*/ 706104 h 5929759"/>
              <a:gd name="connsiteX74" fmla="*/ 8175495 w 9490364"/>
              <a:gd name="connsiteY74" fmla="*/ 675735 h 5929759"/>
              <a:gd name="connsiteX75" fmla="*/ 8203363 w 9490364"/>
              <a:gd name="connsiteY75" fmla="*/ 661815 h 5929759"/>
              <a:gd name="connsiteX76" fmla="*/ 8316102 w 9490364"/>
              <a:gd name="connsiteY76" fmla="*/ 642834 h 5929759"/>
              <a:gd name="connsiteX77" fmla="*/ 8327503 w 9490364"/>
              <a:gd name="connsiteY77" fmla="*/ 635242 h 5929759"/>
              <a:gd name="connsiteX78" fmla="*/ 8298368 w 9490364"/>
              <a:gd name="connsiteY78" fmla="*/ 617525 h 5929759"/>
              <a:gd name="connsiteX79" fmla="*/ 8385773 w 9490364"/>
              <a:gd name="connsiteY79" fmla="*/ 608668 h 5929759"/>
              <a:gd name="connsiteX80" fmla="*/ 8408574 w 9490364"/>
              <a:gd name="connsiteY80" fmla="*/ 655488 h 5929759"/>
              <a:gd name="connsiteX81" fmla="*/ 8400973 w 9490364"/>
              <a:gd name="connsiteY81" fmla="*/ 665611 h 5929759"/>
              <a:gd name="connsiteX82" fmla="*/ 8341437 w 9490364"/>
              <a:gd name="connsiteY82" fmla="*/ 671938 h 5929759"/>
              <a:gd name="connsiteX83" fmla="*/ 8248965 w 9490364"/>
              <a:gd name="connsiteY83" fmla="*/ 714963 h 5929759"/>
              <a:gd name="connsiteX84" fmla="*/ 8267967 w 9490364"/>
              <a:gd name="connsiteY84" fmla="*/ 771907 h 5929759"/>
              <a:gd name="connsiteX85" fmla="*/ 8232498 w 9490364"/>
              <a:gd name="connsiteY85" fmla="*/ 766845 h 5929759"/>
              <a:gd name="connsiteX86" fmla="*/ 8236298 w 9490364"/>
              <a:gd name="connsiteY86" fmla="*/ 799746 h 5929759"/>
              <a:gd name="connsiteX87" fmla="*/ 8273034 w 9490364"/>
              <a:gd name="connsiteY87" fmla="*/ 799746 h 5929759"/>
              <a:gd name="connsiteX88" fmla="*/ 8304702 w 9490364"/>
              <a:gd name="connsiteY88" fmla="*/ 797215 h 5929759"/>
              <a:gd name="connsiteX89" fmla="*/ 8324970 w 9490364"/>
              <a:gd name="connsiteY89" fmla="*/ 773172 h 5929759"/>
              <a:gd name="connsiteX90" fmla="*/ 8343970 w 9490364"/>
              <a:gd name="connsiteY90" fmla="*/ 811134 h 5929759"/>
              <a:gd name="connsiteX91" fmla="*/ 8341437 w 9490364"/>
              <a:gd name="connsiteY91" fmla="*/ 841505 h 5929759"/>
              <a:gd name="connsiteX92" fmla="*/ 8373106 w 9490364"/>
              <a:gd name="connsiteY92" fmla="*/ 803542 h 5929759"/>
              <a:gd name="connsiteX93" fmla="*/ 8380706 w 9490364"/>
              <a:gd name="connsiteY93" fmla="*/ 765580 h 5929759"/>
              <a:gd name="connsiteX94" fmla="*/ 8322437 w 9490364"/>
              <a:gd name="connsiteY94" fmla="*/ 744067 h 5929759"/>
              <a:gd name="connsiteX95" fmla="*/ 8327503 w 9490364"/>
              <a:gd name="connsiteY95" fmla="*/ 742802 h 5929759"/>
              <a:gd name="connsiteX96" fmla="*/ 8715123 w 9490364"/>
              <a:gd name="connsiteY96" fmla="*/ 742802 h 5929759"/>
              <a:gd name="connsiteX97" fmla="*/ 8884865 w 9490364"/>
              <a:gd name="connsiteY97" fmla="*/ 776968 h 5929759"/>
              <a:gd name="connsiteX98" fmla="*/ 8912733 w 9490364"/>
              <a:gd name="connsiteY98" fmla="*/ 788357 h 5929759"/>
              <a:gd name="connsiteX99" fmla="*/ 8878532 w 9490364"/>
              <a:gd name="connsiteY99" fmla="*/ 827585 h 5929759"/>
              <a:gd name="connsiteX100" fmla="*/ 8955803 w 9490364"/>
              <a:gd name="connsiteY100" fmla="*/ 838974 h 5929759"/>
              <a:gd name="connsiteX101" fmla="*/ 9044474 w 9490364"/>
              <a:gd name="connsiteY101" fmla="*/ 840239 h 5929759"/>
              <a:gd name="connsiteX102" fmla="*/ 9085010 w 9490364"/>
              <a:gd name="connsiteY102" fmla="*/ 869344 h 5929759"/>
              <a:gd name="connsiteX103" fmla="*/ 9100211 w 9490364"/>
              <a:gd name="connsiteY103" fmla="*/ 922492 h 5929759"/>
              <a:gd name="connsiteX104" fmla="*/ 9171147 w 9490364"/>
              <a:gd name="connsiteY104" fmla="*/ 918695 h 5929759"/>
              <a:gd name="connsiteX105" fmla="*/ 9230684 w 9490364"/>
              <a:gd name="connsiteY105" fmla="*/ 921226 h 5929759"/>
              <a:gd name="connsiteX106" fmla="*/ 9257285 w 9490364"/>
              <a:gd name="connsiteY106" fmla="*/ 942739 h 5929759"/>
              <a:gd name="connsiteX107" fmla="*/ 9221816 w 9490364"/>
              <a:gd name="connsiteY107" fmla="*/ 947800 h 5929759"/>
              <a:gd name="connsiteX108" fmla="*/ 9169881 w 9490364"/>
              <a:gd name="connsiteY108" fmla="*/ 944004 h 5929759"/>
              <a:gd name="connsiteX109" fmla="*/ 9088810 w 9490364"/>
              <a:gd name="connsiteY109" fmla="*/ 970577 h 5929759"/>
              <a:gd name="connsiteX110" fmla="*/ 9101477 w 9490364"/>
              <a:gd name="connsiteY110" fmla="*/ 1037645 h 5929759"/>
              <a:gd name="connsiteX111" fmla="*/ 9134412 w 9490364"/>
              <a:gd name="connsiteY111" fmla="*/ 1079404 h 5929759"/>
              <a:gd name="connsiteX112" fmla="*/ 9147079 w 9490364"/>
              <a:gd name="connsiteY112" fmla="*/ 1009805 h 5929759"/>
              <a:gd name="connsiteX113" fmla="*/ 9162280 w 9490364"/>
              <a:gd name="connsiteY113" fmla="*/ 1052830 h 5929759"/>
              <a:gd name="connsiteX114" fmla="*/ 9168614 w 9490364"/>
              <a:gd name="connsiteY114" fmla="*/ 1088261 h 5929759"/>
              <a:gd name="connsiteX115" fmla="*/ 9291487 w 9490364"/>
              <a:gd name="connsiteY115" fmla="*/ 994621 h 5929759"/>
              <a:gd name="connsiteX116" fmla="*/ 9285153 w 9490364"/>
              <a:gd name="connsiteY116" fmla="*/ 1033849 h 5929759"/>
              <a:gd name="connsiteX117" fmla="*/ 9263619 w 9490364"/>
              <a:gd name="connsiteY117" fmla="*/ 1060423 h 5929759"/>
              <a:gd name="connsiteX118" fmla="*/ 9257285 w 9490364"/>
              <a:gd name="connsiteY118" fmla="*/ 1105978 h 5929759"/>
              <a:gd name="connsiteX119" fmla="*/ 9261085 w 9490364"/>
              <a:gd name="connsiteY119" fmla="*/ 1122428 h 5929759"/>
              <a:gd name="connsiteX120" fmla="*/ 9196482 w 9490364"/>
              <a:gd name="connsiteY120" fmla="*/ 1122428 h 5929759"/>
              <a:gd name="connsiteX121" fmla="*/ 9273752 w 9490364"/>
              <a:gd name="connsiteY121" fmla="*/ 1146471 h 5929759"/>
              <a:gd name="connsiteX122" fmla="*/ 9339623 w 9490364"/>
              <a:gd name="connsiteY122" fmla="*/ 1150267 h 5929759"/>
              <a:gd name="connsiteX123" fmla="*/ 9329489 w 9490364"/>
              <a:gd name="connsiteY123" fmla="*/ 1202149 h 5929759"/>
              <a:gd name="connsiteX124" fmla="*/ 9362424 w 9490364"/>
              <a:gd name="connsiteY124" fmla="*/ 1145206 h 5929759"/>
              <a:gd name="connsiteX125" fmla="*/ 9309221 w 9490364"/>
              <a:gd name="connsiteY125" fmla="*/ 1132551 h 5929759"/>
              <a:gd name="connsiteX126" fmla="*/ 9278819 w 9490364"/>
              <a:gd name="connsiteY126" fmla="*/ 1112305 h 5929759"/>
              <a:gd name="connsiteX127" fmla="*/ 9342157 w 9490364"/>
              <a:gd name="connsiteY127" fmla="*/ 1060423 h 5929759"/>
              <a:gd name="connsiteX128" fmla="*/ 9413093 w 9490364"/>
              <a:gd name="connsiteY128" fmla="*/ 1104712 h 5929759"/>
              <a:gd name="connsiteX129" fmla="*/ 9490364 w 9490364"/>
              <a:gd name="connsiteY129" fmla="*/ 1138879 h 5929759"/>
              <a:gd name="connsiteX130" fmla="*/ 9470096 w 9490364"/>
              <a:gd name="connsiteY130" fmla="*/ 1150267 h 5929759"/>
              <a:gd name="connsiteX131" fmla="*/ 9389025 w 9490364"/>
              <a:gd name="connsiteY131" fmla="*/ 1267951 h 5929759"/>
              <a:gd name="connsiteX132" fmla="*/ 9371291 w 9490364"/>
              <a:gd name="connsiteY132" fmla="*/ 1310976 h 5929759"/>
              <a:gd name="connsiteX133" fmla="*/ 9358624 w 9490364"/>
              <a:gd name="connsiteY133" fmla="*/ 1338815 h 5929759"/>
              <a:gd name="connsiteX134" fmla="*/ 9410560 w 9490364"/>
              <a:gd name="connsiteY134" fmla="*/ 1338815 h 5929759"/>
              <a:gd name="connsiteX135" fmla="*/ 9452362 w 9490364"/>
              <a:gd name="connsiteY135" fmla="*/ 1345142 h 5929759"/>
              <a:gd name="connsiteX136" fmla="*/ 9461229 w 9490364"/>
              <a:gd name="connsiteY136" fmla="*/ 1380574 h 5929759"/>
              <a:gd name="connsiteX137" fmla="*/ 9425761 w 9490364"/>
              <a:gd name="connsiteY137" fmla="*/ 1413475 h 5929759"/>
              <a:gd name="connsiteX138" fmla="*/ 9424494 w 9490364"/>
              <a:gd name="connsiteY138" fmla="*/ 1481807 h 5929759"/>
              <a:gd name="connsiteX139" fmla="*/ 9364958 w 9490364"/>
              <a:gd name="connsiteY139" fmla="*/ 1513443 h 5929759"/>
              <a:gd name="connsiteX140" fmla="*/ 9305421 w 9490364"/>
              <a:gd name="connsiteY140" fmla="*/ 1524832 h 5929759"/>
              <a:gd name="connsiteX141" fmla="*/ 9256018 w 9490364"/>
              <a:gd name="connsiteY141" fmla="*/ 1566591 h 5929759"/>
              <a:gd name="connsiteX142" fmla="*/ 9315555 w 9490364"/>
              <a:gd name="connsiteY142" fmla="*/ 1561528 h 5929759"/>
              <a:gd name="connsiteX143" fmla="*/ 9409294 w 9490364"/>
              <a:gd name="connsiteY143" fmla="*/ 1545078 h 5929759"/>
              <a:gd name="connsiteX144" fmla="*/ 9468829 w 9490364"/>
              <a:gd name="connsiteY144" fmla="*/ 1545078 h 5929759"/>
              <a:gd name="connsiteX145" fmla="*/ 9475163 w 9490364"/>
              <a:gd name="connsiteY145" fmla="*/ 1602023 h 5929759"/>
              <a:gd name="connsiteX146" fmla="*/ 9386492 w 9490364"/>
              <a:gd name="connsiteY146" fmla="*/ 1609615 h 5929759"/>
              <a:gd name="connsiteX147" fmla="*/ 9326956 w 9490364"/>
              <a:gd name="connsiteY147" fmla="*/ 1590633 h 5929759"/>
              <a:gd name="connsiteX148" fmla="*/ 9271219 w 9490364"/>
              <a:gd name="connsiteY148" fmla="*/ 1598226 h 5929759"/>
              <a:gd name="connsiteX149" fmla="*/ 9299087 w 9490364"/>
              <a:gd name="connsiteY149" fmla="*/ 1637454 h 5929759"/>
              <a:gd name="connsiteX150" fmla="*/ 9353557 w 9490364"/>
              <a:gd name="connsiteY150" fmla="*/ 1657701 h 5929759"/>
              <a:gd name="connsiteX151" fmla="*/ 9376358 w 9490364"/>
              <a:gd name="connsiteY151" fmla="*/ 1680479 h 5929759"/>
              <a:gd name="connsiteX152" fmla="*/ 9330756 w 9490364"/>
              <a:gd name="connsiteY152" fmla="*/ 1672886 h 5929759"/>
              <a:gd name="connsiteX153" fmla="*/ 9340889 w 9490364"/>
              <a:gd name="connsiteY153" fmla="*/ 1753872 h 5929759"/>
              <a:gd name="connsiteX154" fmla="*/ 9166080 w 9490364"/>
              <a:gd name="connsiteY154" fmla="*/ 1852576 h 5929759"/>
              <a:gd name="connsiteX155" fmla="*/ 9193948 w 9490364"/>
              <a:gd name="connsiteY155" fmla="*/ 1862699 h 5929759"/>
              <a:gd name="connsiteX156" fmla="*/ 9228150 w 9490364"/>
              <a:gd name="connsiteY156" fmla="*/ 1858902 h 5929759"/>
              <a:gd name="connsiteX157" fmla="*/ 9300354 w 9490364"/>
              <a:gd name="connsiteY157" fmla="*/ 1838656 h 5929759"/>
              <a:gd name="connsiteX158" fmla="*/ 9362424 w 9490364"/>
              <a:gd name="connsiteY158" fmla="*/ 1860168 h 5929759"/>
              <a:gd name="connsiteX159" fmla="*/ 9324422 w 9490364"/>
              <a:gd name="connsiteY159" fmla="*/ 1875353 h 5929759"/>
              <a:gd name="connsiteX160" fmla="*/ 9204082 w 9490364"/>
              <a:gd name="connsiteY160" fmla="*/ 1915847 h 5929759"/>
              <a:gd name="connsiteX161" fmla="*/ 9105277 w 9490364"/>
              <a:gd name="connsiteY161" fmla="*/ 1987975 h 5929759"/>
              <a:gd name="connsiteX162" fmla="*/ 9088810 w 9490364"/>
              <a:gd name="connsiteY162" fmla="*/ 1971525 h 5929759"/>
              <a:gd name="connsiteX163" fmla="*/ 9071075 w 9490364"/>
              <a:gd name="connsiteY163" fmla="*/ 1970260 h 5929759"/>
              <a:gd name="connsiteX164" fmla="*/ 9052074 w 9490364"/>
              <a:gd name="connsiteY164" fmla="*/ 2001895 h 5929759"/>
              <a:gd name="connsiteX165" fmla="*/ 9055875 w 9490364"/>
              <a:gd name="connsiteY165" fmla="*/ 2032266 h 5929759"/>
              <a:gd name="connsiteX166" fmla="*/ 9095144 w 9490364"/>
              <a:gd name="connsiteY166" fmla="*/ 2013284 h 5929759"/>
              <a:gd name="connsiteX167" fmla="*/ 9131878 w 9490364"/>
              <a:gd name="connsiteY167" fmla="*/ 2076555 h 5929759"/>
              <a:gd name="connsiteX168" fmla="*/ 9035607 w 9490364"/>
              <a:gd name="connsiteY168" fmla="*/ 2086678 h 5929759"/>
              <a:gd name="connsiteX169" fmla="*/ 8964670 w 9490364"/>
              <a:gd name="connsiteY169" fmla="*/ 2095536 h 5929759"/>
              <a:gd name="connsiteX170" fmla="*/ 8948203 w 9490364"/>
              <a:gd name="connsiteY170" fmla="*/ 2096801 h 5929759"/>
              <a:gd name="connsiteX171" fmla="*/ 8872198 w 9490364"/>
              <a:gd name="connsiteY171" fmla="*/ 2141091 h 5929759"/>
              <a:gd name="connsiteX172" fmla="*/ 8839263 w 9490364"/>
              <a:gd name="connsiteY172" fmla="*/ 2158807 h 5929759"/>
              <a:gd name="connsiteX173" fmla="*/ 8547914 w 9490364"/>
              <a:gd name="connsiteY173" fmla="*/ 2200566 h 5929759"/>
              <a:gd name="connsiteX174" fmla="*/ 8004486 w 9490364"/>
              <a:gd name="connsiteY174" fmla="*/ 2365070 h 5929759"/>
              <a:gd name="connsiteX175" fmla="*/ 7985486 w 9490364"/>
              <a:gd name="connsiteY175" fmla="*/ 2371397 h 5929759"/>
              <a:gd name="connsiteX176" fmla="*/ 7989285 w 9490364"/>
              <a:gd name="connsiteY176" fmla="*/ 2337231 h 5929759"/>
              <a:gd name="connsiteX177" fmla="*/ 7912015 w 9490364"/>
              <a:gd name="connsiteY177" fmla="*/ 2366336 h 5929759"/>
              <a:gd name="connsiteX178" fmla="*/ 7879080 w 9490364"/>
              <a:gd name="connsiteY178" fmla="*/ 2377724 h 5929759"/>
              <a:gd name="connsiteX179" fmla="*/ 7851212 w 9490364"/>
              <a:gd name="connsiteY179" fmla="*/ 2411892 h 5929759"/>
              <a:gd name="connsiteX180" fmla="*/ 7922148 w 9490364"/>
              <a:gd name="connsiteY180" fmla="*/ 2387848 h 5929759"/>
              <a:gd name="connsiteX181" fmla="*/ 7863879 w 9490364"/>
              <a:gd name="connsiteY181" fmla="*/ 2425811 h 5929759"/>
              <a:gd name="connsiteX182" fmla="*/ 7790409 w 9490364"/>
              <a:gd name="connsiteY182" fmla="*/ 2454916 h 5929759"/>
              <a:gd name="connsiteX183" fmla="*/ 7785342 w 9490364"/>
              <a:gd name="connsiteY183" fmla="*/ 2454916 h 5929759"/>
              <a:gd name="connsiteX184" fmla="*/ 7776474 w 9490364"/>
              <a:gd name="connsiteY184" fmla="*/ 2430873 h 5929759"/>
              <a:gd name="connsiteX185" fmla="*/ 7735939 w 9490364"/>
              <a:gd name="connsiteY185" fmla="*/ 2470101 h 5929759"/>
              <a:gd name="connsiteX186" fmla="*/ 7678936 w 9490364"/>
              <a:gd name="connsiteY186" fmla="*/ 2485285 h 5929759"/>
              <a:gd name="connsiteX187" fmla="*/ 7704271 w 9490364"/>
              <a:gd name="connsiteY187" fmla="*/ 2453650 h 5929759"/>
              <a:gd name="connsiteX188" fmla="*/ 7652334 w 9490364"/>
              <a:gd name="connsiteY188" fmla="*/ 2453650 h 5929759"/>
              <a:gd name="connsiteX189" fmla="*/ 7557329 w 9490364"/>
              <a:gd name="connsiteY189" fmla="*/ 2492878 h 5929759"/>
              <a:gd name="connsiteX190" fmla="*/ 7436990 w 9490364"/>
              <a:gd name="connsiteY190" fmla="*/ 2547291 h 5929759"/>
              <a:gd name="connsiteX191" fmla="*/ 7322985 w 9490364"/>
              <a:gd name="connsiteY191" fmla="*/ 2602969 h 5929759"/>
              <a:gd name="connsiteX192" fmla="*/ 7290049 w 9490364"/>
              <a:gd name="connsiteY192" fmla="*/ 2628278 h 5929759"/>
              <a:gd name="connsiteX193" fmla="*/ 7320450 w 9490364"/>
              <a:gd name="connsiteY193" fmla="*/ 2630809 h 5929759"/>
              <a:gd name="connsiteX194" fmla="*/ 7260915 w 9490364"/>
              <a:gd name="connsiteY194" fmla="*/ 2668771 h 5929759"/>
              <a:gd name="connsiteX195" fmla="*/ 6780822 w 9490364"/>
              <a:gd name="connsiteY195" fmla="*/ 2820622 h 5929759"/>
              <a:gd name="connsiteX196" fmla="*/ 6763088 w 9490364"/>
              <a:gd name="connsiteY196" fmla="*/ 2823153 h 5929759"/>
              <a:gd name="connsiteX197" fmla="*/ 6770689 w 9490364"/>
              <a:gd name="connsiteY197" fmla="*/ 2810499 h 5929759"/>
              <a:gd name="connsiteX198" fmla="*/ 6840359 w 9490364"/>
              <a:gd name="connsiteY198" fmla="*/ 2780129 h 5929759"/>
              <a:gd name="connsiteX199" fmla="*/ 6863160 w 9490364"/>
              <a:gd name="connsiteY199" fmla="*/ 2758616 h 5929759"/>
              <a:gd name="connsiteX200" fmla="*/ 6766889 w 9490364"/>
              <a:gd name="connsiteY200" fmla="*/ 2776332 h 5929759"/>
              <a:gd name="connsiteX201" fmla="*/ 6669350 w 9490364"/>
              <a:gd name="connsiteY201" fmla="*/ 2810499 h 5929759"/>
              <a:gd name="connsiteX202" fmla="*/ 6606013 w 9490364"/>
              <a:gd name="connsiteY202" fmla="*/ 2838338 h 5929759"/>
              <a:gd name="connsiteX203" fmla="*/ 6498341 w 9490364"/>
              <a:gd name="connsiteY203" fmla="*/ 2883893 h 5929759"/>
              <a:gd name="connsiteX204" fmla="*/ 6467940 w 9490364"/>
              <a:gd name="connsiteY204" fmla="*/ 2918059 h 5929759"/>
              <a:gd name="connsiteX205" fmla="*/ 6504675 w 9490364"/>
              <a:gd name="connsiteY205" fmla="*/ 2909201 h 5929759"/>
              <a:gd name="connsiteX206" fmla="*/ 6497074 w 9490364"/>
              <a:gd name="connsiteY206" fmla="*/ 2923121 h 5929759"/>
              <a:gd name="connsiteX207" fmla="*/ 6478073 w 9490364"/>
              <a:gd name="connsiteY207" fmla="*/ 2953491 h 5929759"/>
              <a:gd name="connsiteX208" fmla="*/ 6498341 w 9490364"/>
              <a:gd name="connsiteY208" fmla="*/ 2990189 h 5929759"/>
              <a:gd name="connsiteX209" fmla="*/ 6535077 w 9490364"/>
              <a:gd name="connsiteY209" fmla="*/ 2991454 h 5929759"/>
              <a:gd name="connsiteX210" fmla="*/ 6622481 w 9490364"/>
              <a:gd name="connsiteY210" fmla="*/ 2986392 h 5929759"/>
              <a:gd name="connsiteX211" fmla="*/ 6655416 w 9490364"/>
              <a:gd name="connsiteY211" fmla="*/ 2991454 h 5929759"/>
              <a:gd name="connsiteX212" fmla="*/ 6727620 w 9490364"/>
              <a:gd name="connsiteY212" fmla="*/ 3023089 h 5929759"/>
              <a:gd name="connsiteX213" fmla="*/ 6736486 w 9490364"/>
              <a:gd name="connsiteY213" fmla="*/ 3029416 h 5929759"/>
              <a:gd name="connsiteX214" fmla="*/ 6725086 w 9490364"/>
              <a:gd name="connsiteY214" fmla="*/ 3066113 h 5929759"/>
              <a:gd name="connsiteX215" fmla="*/ 6752954 w 9490364"/>
              <a:gd name="connsiteY215" fmla="*/ 3047132 h 5929759"/>
              <a:gd name="connsiteX216" fmla="*/ 6720019 w 9490364"/>
              <a:gd name="connsiteY216" fmla="*/ 3007905 h 5929759"/>
              <a:gd name="connsiteX217" fmla="*/ 6682018 w 9490364"/>
              <a:gd name="connsiteY217" fmla="*/ 2991454 h 5929759"/>
              <a:gd name="connsiteX218" fmla="*/ 7007568 w 9490364"/>
              <a:gd name="connsiteY218" fmla="*/ 2947164 h 5929759"/>
              <a:gd name="connsiteX219" fmla="*/ 7277382 w 9490364"/>
              <a:gd name="connsiteY219" fmla="*/ 2921856 h 5929759"/>
              <a:gd name="connsiteX220" fmla="*/ 7324251 w 9490364"/>
              <a:gd name="connsiteY220" fmla="*/ 2945898 h 5929759"/>
              <a:gd name="connsiteX221" fmla="*/ 7277382 w 9490364"/>
              <a:gd name="connsiteY221" fmla="*/ 2963615 h 5929759"/>
              <a:gd name="connsiteX222" fmla="*/ 7371120 w 9490364"/>
              <a:gd name="connsiteY222" fmla="*/ 2949694 h 5929759"/>
              <a:gd name="connsiteX223" fmla="*/ 7347052 w 9490364"/>
              <a:gd name="connsiteY223" fmla="*/ 2935775 h 5929759"/>
              <a:gd name="connsiteX224" fmla="*/ 7326784 w 9490364"/>
              <a:gd name="connsiteY224" fmla="*/ 2915528 h 5929759"/>
              <a:gd name="connsiteX225" fmla="*/ 8454177 w 9490364"/>
              <a:gd name="connsiteY225" fmla="*/ 2999047 h 5929759"/>
              <a:gd name="connsiteX226" fmla="*/ 8488378 w 9490364"/>
              <a:gd name="connsiteY226" fmla="*/ 3054725 h 5929759"/>
              <a:gd name="connsiteX227" fmla="*/ 8489645 w 9490364"/>
              <a:gd name="connsiteY227" fmla="*/ 3042071 h 5929759"/>
              <a:gd name="connsiteX228" fmla="*/ 8527647 w 9490364"/>
              <a:gd name="connsiteY228" fmla="*/ 2999047 h 5929759"/>
              <a:gd name="connsiteX229" fmla="*/ 8677121 w 9490364"/>
              <a:gd name="connsiteY229" fmla="*/ 3028151 h 5929759"/>
              <a:gd name="connsiteX230" fmla="*/ 8805061 w 9490364"/>
              <a:gd name="connsiteY230" fmla="*/ 3188859 h 5929759"/>
              <a:gd name="connsiteX231" fmla="*/ 8759459 w 9490364"/>
              <a:gd name="connsiteY231" fmla="*/ 3286297 h 5929759"/>
              <a:gd name="connsiteX232" fmla="*/ 8732857 w 9490364"/>
              <a:gd name="connsiteY232" fmla="*/ 3301481 h 5929759"/>
              <a:gd name="connsiteX233" fmla="*/ 8490911 w 9490364"/>
              <a:gd name="connsiteY233" fmla="*/ 3414104 h 5929759"/>
              <a:gd name="connsiteX234" fmla="*/ 7817010 w 9490364"/>
              <a:gd name="connsiteY234" fmla="*/ 3627960 h 5929759"/>
              <a:gd name="connsiteX235" fmla="*/ 7785342 w 9490364"/>
              <a:gd name="connsiteY235" fmla="*/ 3626695 h 5929759"/>
              <a:gd name="connsiteX236" fmla="*/ 7729605 w 9490364"/>
              <a:gd name="connsiteY236" fmla="*/ 3617836 h 5929759"/>
              <a:gd name="connsiteX237" fmla="*/ 7703004 w 9490364"/>
              <a:gd name="connsiteY237" fmla="*/ 3648206 h 5929759"/>
              <a:gd name="connsiteX238" fmla="*/ 7703004 w 9490364"/>
              <a:gd name="connsiteY238" fmla="*/ 3659596 h 5929759"/>
              <a:gd name="connsiteX239" fmla="*/ 7529461 w 9490364"/>
              <a:gd name="connsiteY239" fmla="*/ 3697558 h 5929759"/>
              <a:gd name="connsiteX240" fmla="*/ 7548463 w 9490364"/>
              <a:gd name="connsiteY240" fmla="*/ 3670984 h 5929759"/>
              <a:gd name="connsiteX241" fmla="*/ 7442057 w 9490364"/>
              <a:gd name="connsiteY241" fmla="*/ 3664657 h 5929759"/>
              <a:gd name="connsiteX242" fmla="*/ 7473726 w 9490364"/>
              <a:gd name="connsiteY242" fmla="*/ 3708947 h 5929759"/>
              <a:gd name="connsiteX243" fmla="*/ 6701018 w 9490364"/>
              <a:gd name="connsiteY243" fmla="*/ 3894964 h 5929759"/>
              <a:gd name="connsiteX244" fmla="*/ 6689618 w 9490364"/>
              <a:gd name="connsiteY244" fmla="*/ 3834223 h 5929759"/>
              <a:gd name="connsiteX245" fmla="*/ 6651615 w 9490364"/>
              <a:gd name="connsiteY245" fmla="*/ 3858267 h 5929759"/>
              <a:gd name="connsiteX246" fmla="*/ 6673150 w 9490364"/>
              <a:gd name="connsiteY246" fmla="*/ 3882309 h 5929759"/>
              <a:gd name="connsiteX247" fmla="*/ 6628814 w 9490364"/>
              <a:gd name="connsiteY247" fmla="*/ 3920272 h 5929759"/>
              <a:gd name="connsiteX248" fmla="*/ 6559144 w 9490364"/>
              <a:gd name="connsiteY248" fmla="*/ 3932927 h 5929759"/>
              <a:gd name="connsiteX249" fmla="*/ 6379268 w 9490364"/>
              <a:gd name="connsiteY249" fmla="*/ 3973420 h 5929759"/>
              <a:gd name="connsiteX250" fmla="*/ 6341266 w 9490364"/>
              <a:gd name="connsiteY250" fmla="*/ 3967093 h 5929759"/>
              <a:gd name="connsiteX251" fmla="*/ 6359000 w 9490364"/>
              <a:gd name="connsiteY251" fmla="*/ 3945580 h 5929759"/>
              <a:gd name="connsiteX252" fmla="*/ 6324798 w 9490364"/>
              <a:gd name="connsiteY252" fmla="*/ 3960765 h 5929759"/>
              <a:gd name="connsiteX253" fmla="*/ 6285530 w 9490364"/>
              <a:gd name="connsiteY253" fmla="*/ 4002525 h 5929759"/>
              <a:gd name="connsiteX254" fmla="*/ 6087919 w 9490364"/>
              <a:gd name="connsiteY254" fmla="*/ 4044284 h 5929759"/>
              <a:gd name="connsiteX255" fmla="*/ 6133522 w 9490364"/>
              <a:gd name="connsiteY255" fmla="*/ 3999993 h 5929759"/>
              <a:gd name="connsiteX256" fmla="*/ 6053718 w 9490364"/>
              <a:gd name="connsiteY256" fmla="*/ 4006321 h 5929759"/>
              <a:gd name="connsiteX257" fmla="*/ 6044850 w 9490364"/>
              <a:gd name="connsiteY257" fmla="*/ 4055672 h 5929759"/>
              <a:gd name="connsiteX258" fmla="*/ 5686366 w 9490364"/>
              <a:gd name="connsiteY258" fmla="*/ 4148047 h 5929759"/>
              <a:gd name="connsiteX259" fmla="*/ 5244275 w 9490364"/>
              <a:gd name="connsiteY259" fmla="*/ 4240424 h 5929759"/>
              <a:gd name="connsiteX260" fmla="*/ 5129003 w 9490364"/>
              <a:gd name="connsiteY260" fmla="*/ 4266997 h 5929759"/>
              <a:gd name="connsiteX261" fmla="*/ 5031464 w 9490364"/>
              <a:gd name="connsiteY261" fmla="*/ 4312553 h 5929759"/>
              <a:gd name="connsiteX262" fmla="*/ 5009929 w 9490364"/>
              <a:gd name="connsiteY262" fmla="*/ 4351781 h 5929759"/>
              <a:gd name="connsiteX263" fmla="*/ 4999796 w 9490364"/>
              <a:gd name="connsiteY263" fmla="*/ 4368231 h 5929759"/>
              <a:gd name="connsiteX264" fmla="*/ 5018797 w 9490364"/>
              <a:gd name="connsiteY264" fmla="*/ 4404928 h 5929759"/>
              <a:gd name="connsiteX265" fmla="*/ 5085934 w 9490364"/>
              <a:gd name="connsiteY265" fmla="*/ 4397336 h 5929759"/>
              <a:gd name="connsiteX266" fmla="*/ 5089734 w 9490364"/>
              <a:gd name="connsiteY266" fmla="*/ 4380885 h 5929759"/>
              <a:gd name="connsiteX267" fmla="*/ 5205007 w 9490364"/>
              <a:gd name="connsiteY267" fmla="*/ 4402397 h 5929759"/>
              <a:gd name="connsiteX268" fmla="*/ 5886509 w 9490364"/>
              <a:gd name="connsiteY268" fmla="*/ 4546656 h 5929759"/>
              <a:gd name="connsiteX269" fmla="*/ 6566744 w 9490364"/>
              <a:gd name="connsiteY269" fmla="*/ 4782024 h 5929759"/>
              <a:gd name="connsiteX270" fmla="*/ 6669350 w 9490364"/>
              <a:gd name="connsiteY270" fmla="*/ 4831375 h 5929759"/>
              <a:gd name="connsiteX271" fmla="*/ 6722553 w 9490364"/>
              <a:gd name="connsiteY271" fmla="*/ 4906035 h 5929759"/>
              <a:gd name="connsiteX272" fmla="*/ 6722553 w 9490364"/>
              <a:gd name="connsiteY272" fmla="*/ 4866807 h 5929759"/>
              <a:gd name="connsiteX273" fmla="*/ 6698485 w 9490364"/>
              <a:gd name="connsiteY273" fmla="*/ 4880726 h 5929759"/>
              <a:gd name="connsiteX274" fmla="*/ 6680751 w 9490364"/>
              <a:gd name="connsiteY274" fmla="*/ 4844029 h 5929759"/>
              <a:gd name="connsiteX275" fmla="*/ 6820091 w 9490364"/>
              <a:gd name="connsiteY275" fmla="*/ 4919954 h 5929759"/>
              <a:gd name="connsiteX276" fmla="*/ 6718752 w 9490364"/>
              <a:gd name="connsiteY276" fmla="*/ 4945263 h 5929759"/>
              <a:gd name="connsiteX277" fmla="*/ 6718752 w 9490364"/>
              <a:gd name="connsiteY277" fmla="*/ 4951590 h 5929759"/>
              <a:gd name="connsiteX278" fmla="*/ 6751688 w 9490364"/>
              <a:gd name="connsiteY278" fmla="*/ 4951590 h 5929759"/>
              <a:gd name="connsiteX279" fmla="*/ 6792223 w 9490364"/>
              <a:gd name="connsiteY279" fmla="*/ 4938936 h 5929759"/>
              <a:gd name="connsiteX280" fmla="*/ 6856827 w 9490364"/>
              <a:gd name="connsiteY280" fmla="*/ 4936405 h 5929759"/>
              <a:gd name="connsiteX281" fmla="*/ 6950565 w 9490364"/>
              <a:gd name="connsiteY281" fmla="*/ 4979429 h 5929759"/>
              <a:gd name="connsiteX282" fmla="*/ 7002501 w 9490364"/>
              <a:gd name="connsiteY282" fmla="*/ 5024984 h 5929759"/>
              <a:gd name="connsiteX283" fmla="*/ 7021502 w 9490364"/>
              <a:gd name="connsiteY283" fmla="*/ 5100909 h 5929759"/>
              <a:gd name="connsiteX284" fmla="*/ 7003768 w 9490364"/>
              <a:gd name="connsiteY284" fmla="*/ 5127483 h 5929759"/>
              <a:gd name="connsiteX285" fmla="*/ 6817558 w 9490364"/>
              <a:gd name="connsiteY285" fmla="*/ 5231247 h 5929759"/>
              <a:gd name="connsiteX286" fmla="*/ 6792223 w 9490364"/>
              <a:gd name="connsiteY286" fmla="*/ 5238840 h 5929759"/>
              <a:gd name="connsiteX287" fmla="*/ 6788423 w 9490364"/>
              <a:gd name="connsiteY287" fmla="*/ 5233778 h 5929759"/>
              <a:gd name="connsiteX288" fmla="*/ 6823891 w 9490364"/>
              <a:gd name="connsiteY288" fmla="*/ 5174304 h 5929759"/>
              <a:gd name="connsiteX289" fmla="*/ 6787156 w 9490364"/>
              <a:gd name="connsiteY289" fmla="*/ 5178100 h 5929759"/>
              <a:gd name="connsiteX290" fmla="*/ 6809957 w 9490364"/>
              <a:gd name="connsiteY290" fmla="*/ 5179365 h 5929759"/>
              <a:gd name="connsiteX291" fmla="*/ 6780822 w 9490364"/>
              <a:gd name="connsiteY291" fmla="*/ 5211001 h 5929759"/>
              <a:gd name="connsiteX292" fmla="*/ 6751688 w 9490364"/>
              <a:gd name="connsiteY292" fmla="*/ 5240105 h 5929759"/>
              <a:gd name="connsiteX293" fmla="*/ 6722553 w 9490364"/>
              <a:gd name="connsiteY293" fmla="*/ 5204674 h 5929759"/>
              <a:gd name="connsiteX294" fmla="*/ 6725086 w 9490364"/>
              <a:gd name="connsiteY294" fmla="*/ 5252760 h 5929759"/>
              <a:gd name="connsiteX295" fmla="*/ 6725086 w 9490364"/>
              <a:gd name="connsiteY295" fmla="*/ 5232513 h 5929759"/>
              <a:gd name="connsiteX296" fmla="*/ 6756755 w 9490364"/>
              <a:gd name="connsiteY296" fmla="*/ 5252760 h 5929759"/>
              <a:gd name="connsiteX297" fmla="*/ 6104387 w 9490364"/>
              <a:gd name="connsiteY297" fmla="*/ 5445104 h 5929759"/>
              <a:gd name="connsiteX298" fmla="*/ 6132255 w 9490364"/>
              <a:gd name="connsiteY298" fmla="*/ 5405876 h 5929759"/>
              <a:gd name="connsiteX299" fmla="*/ 6090453 w 9490364"/>
              <a:gd name="connsiteY299" fmla="*/ 5428653 h 5929759"/>
              <a:gd name="connsiteX300" fmla="*/ 6080319 w 9490364"/>
              <a:gd name="connsiteY300" fmla="*/ 5404610 h 5929759"/>
              <a:gd name="connsiteX301" fmla="*/ 6100587 w 9490364"/>
              <a:gd name="connsiteY301" fmla="*/ 5395752 h 5929759"/>
              <a:gd name="connsiteX302" fmla="*/ 6103121 w 9490364"/>
              <a:gd name="connsiteY302" fmla="*/ 5381832 h 5929759"/>
              <a:gd name="connsiteX303" fmla="*/ 6091720 w 9490364"/>
              <a:gd name="connsiteY303" fmla="*/ 5379302 h 5929759"/>
              <a:gd name="connsiteX304" fmla="*/ 6079052 w 9490364"/>
              <a:gd name="connsiteY304" fmla="*/ 5385629 h 5929759"/>
              <a:gd name="connsiteX305" fmla="*/ 6033450 w 9490364"/>
              <a:gd name="connsiteY305" fmla="*/ 5397018 h 5929759"/>
              <a:gd name="connsiteX306" fmla="*/ 6033450 w 9490364"/>
              <a:gd name="connsiteY306" fmla="*/ 5446369 h 5929759"/>
              <a:gd name="connsiteX307" fmla="*/ 6054984 w 9490364"/>
              <a:gd name="connsiteY307" fmla="*/ 5404610 h 5929759"/>
              <a:gd name="connsiteX308" fmla="*/ 6091720 w 9490364"/>
              <a:gd name="connsiteY308" fmla="*/ 5447635 h 5929759"/>
              <a:gd name="connsiteX309" fmla="*/ 6082852 w 9490364"/>
              <a:gd name="connsiteY309" fmla="*/ 5450165 h 5929759"/>
              <a:gd name="connsiteX310" fmla="*/ 5873842 w 9490364"/>
              <a:gd name="connsiteY310" fmla="*/ 5489393 h 5929759"/>
              <a:gd name="connsiteX311" fmla="*/ 5521689 w 9490364"/>
              <a:gd name="connsiteY311" fmla="*/ 5558992 h 5929759"/>
              <a:gd name="connsiteX312" fmla="*/ 5298745 w 9490364"/>
              <a:gd name="connsiteY312" fmla="*/ 5642509 h 5929759"/>
              <a:gd name="connsiteX313" fmla="*/ 5273410 w 9490364"/>
              <a:gd name="connsiteY313" fmla="*/ 5660225 h 5929759"/>
              <a:gd name="connsiteX314" fmla="*/ 5275944 w 9490364"/>
              <a:gd name="connsiteY314" fmla="*/ 5665286 h 5929759"/>
              <a:gd name="connsiteX315" fmla="*/ 5606561 w 9490364"/>
              <a:gd name="connsiteY315" fmla="*/ 5651367 h 5929759"/>
              <a:gd name="connsiteX316" fmla="*/ 5586293 w 9490364"/>
              <a:gd name="connsiteY316" fmla="*/ 5689330 h 5929759"/>
              <a:gd name="connsiteX317" fmla="*/ 5581226 w 9490364"/>
              <a:gd name="connsiteY317" fmla="*/ 5665286 h 5929759"/>
              <a:gd name="connsiteX318" fmla="*/ 5588826 w 9490364"/>
              <a:gd name="connsiteY318" fmla="*/ 5719700 h 5929759"/>
              <a:gd name="connsiteX319" fmla="*/ 5617961 w 9490364"/>
              <a:gd name="connsiteY319" fmla="*/ 5698187 h 5929759"/>
              <a:gd name="connsiteX320" fmla="*/ 5624296 w 9490364"/>
              <a:gd name="connsiteY320" fmla="*/ 5650102 h 5929759"/>
              <a:gd name="connsiteX321" fmla="*/ 5677498 w 9490364"/>
              <a:gd name="connsiteY321" fmla="*/ 5643775 h 5929759"/>
              <a:gd name="connsiteX322" fmla="*/ 6243728 w 9490364"/>
              <a:gd name="connsiteY322" fmla="*/ 5561522 h 5929759"/>
              <a:gd name="connsiteX323" fmla="*/ 6636415 w 9490364"/>
              <a:gd name="connsiteY323" fmla="*/ 5500782 h 5929759"/>
              <a:gd name="connsiteX324" fmla="*/ 7040503 w 9490364"/>
              <a:gd name="connsiteY324" fmla="*/ 5457758 h 5929759"/>
              <a:gd name="connsiteX325" fmla="*/ 7154509 w 9490364"/>
              <a:gd name="connsiteY325" fmla="*/ 5452696 h 5929759"/>
              <a:gd name="connsiteX326" fmla="*/ 7216579 w 9490364"/>
              <a:gd name="connsiteY326" fmla="*/ 5522294 h 5929759"/>
              <a:gd name="connsiteX327" fmla="*/ 7206445 w 9490364"/>
              <a:gd name="connsiteY327" fmla="*/ 5560257 h 5929759"/>
              <a:gd name="connsiteX328" fmla="*/ 7184910 w 9490364"/>
              <a:gd name="connsiteY328" fmla="*/ 5589361 h 5929759"/>
              <a:gd name="connsiteX329" fmla="*/ 7077238 w 9490364"/>
              <a:gd name="connsiteY329" fmla="*/ 5650102 h 5929759"/>
              <a:gd name="connsiteX330" fmla="*/ 6942964 w 9490364"/>
              <a:gd name="connsiteY330" fmla="*/ 5713373 h 5929759"/>
              <a:gd name="connsiteX331" fmla="*/ 6657949 w 9490364"/>
              <a:gd name="connsiteY331" fmla="*/ 5814606 h 5929759"/>
              <a:gd name="connsiteX332" fmla="*/ 6275396 w 9490364"/>
              <a:gd name="connsiteY332" fmla="*/ 5929759 h 5929759"/>
              <a:gd name="connsiteX333" fmla="*/ 6275396 w 9490364"/>
              <a:gd name="connsiteY333" fmla="*/ 5922167 h 5929759"/>
              <a:gd name="connsiteX334" fmla="*/ 6243728 w 9490364"/>
              <a:gd name="connsiteY334" fmla="*/ 5904451 h 5929759"/>
              <a:gd name="connsiteX335" fmla="*/ 6194325 w 9490364"/>
              <a:gd name="connsiteY335" fmla="*/ 5889266 h 5929759"/>
              <a:gd name="connsiteX336" fmla="*/ 6177858 w 9490364"/>
              <a:gd name="connsiteY336" fmla="*/ 5857630 h 5929759"/>
              <a:gd name="connsiteX337" fmla="*/ 6303264 w 9490364"/>
              <a:gd name="connsiteY337" fmla="*/ 5899389 h 5929759"/>
              <a:gd name="connsiteX338" fmla="*/ 6280463 w 9490364"/>
              <a:gd name="connsiteY338" fmla="*/ 5870285 h 5929759"/>
              <a:gd name="connsiteX339" fmla="*/ 6260196 w 9490364"/>
              <a:gd name="connsiteY339" fmla="*/ 5881673 h 5929759"/>
              <a:gd name="connsiteX340" fmla="*/ 6256395 w 9490364"/>
              <a:gd name="connsiteY340" fmla="*/ 5810810 h 5929759"/>
              <a:gd name="connsiteX341" fmla="*/ 6320998 w 9490364"/>
              <a:gd name="connsiteY341" fmla="*/ 5788033 h 5929759"/>
              <a:gd name="connsiteX342" fmla="*/ 6376734 w 9490364"/>
              <a:gd name="connsiteY342" fmla="*/ 5742477 h 5929759"/>
              <a:gd name="connsiteX343" fmla="*/ 6345067 w 9490364"/>
              <a:gd name="connsiteY343" fmla="*/ 5742477 h 5929759"/>
              <a:gd name="connsiteX344" fmla="*/ 6047384 w 9490364"/>
              <a:gd name="connsiteY344" fmla="*/ 5775378 h 5929759"/>
              <a:gd name="connsiteX345" fmla="*/ 6003048 w 9490364"/>
              <a:gd name="connsiteY345" fmla="*/ 5766520 h 5929759"/>
              <a:gd name="connsiteX346" fmla="*/ 5963780 w 9490364"/>
              <a:gd name="connsiteY346" fmla="*/ 5769051 h 5929759"/>
              <a:gd name="connsiteX347" fmla="*/ 5984048 w 9490364"/>
              <a:gd name="connsiteY347" fmla="*/ 5734885 h 5929759"/>
              <a:gd name="connsiteX348" fmla="*/ 5947312 w 9490364"/>
              <a:gd name="connsiteY348" fmla="*/ 5789298 h 5929759"/>
              <a:gd name="connsiteX349" fmla="*/ 5920710 w 9490364"/>
              <a:gd name="connsiteY349" fmla="*/ 5794360 h 5929759"/>
              <a:gd name="connsiteX350" fmla="*/ 5695232 w 9490364"/>
              <a:gd name="connsiteY350" fmla="*/ 5820933 h 5929759"/>
              <a:gd name="connsiteX351" fmla="*/ 5414017 w 9490364"/>
              <a:gd name="connsiteY351" fmla="*/ 5838649 h 5929759"/>
              <a:gd name="connsiteX352" fmla="*/ 5376016 w 9490364"/>
              <a:gd name="connsiteY352" fmla="*/ 5836119 h 5929759"/>
              <a:gd name="connsiteX353" fmla="*/ 5408951 w 9490364"/>
              <a:gd name="connsiteY353" fmla="*/ 5813341 h 5929759"/>
              <a:gd name="connsiteX354" fmla="*/ 5434285 w 9490364"/>
              <a:gd name="connsiteY354" fmla="*/ 5822198 h 5929759"/>
              <a:gd name="connsiteX355" fmla="*/ 5457087 w 9490364"/>
              <a:gd name="connsiteY355" fmla="*/ 5775378 h 5929759"/>
              <a:gd name="connsiteX356" fmla="*/ 5440619 w 9490364"/>
              <a:gd name="connsiteY356" fmla="*/ 5748805 h 5929759"/>
              <a:gd name="connsiteX357" fmla="*/ 5406417 w 9490364"/>
              <a:gd name="connsiteY357" fmla="*/ 5781705 h 5929759"/>
              <a:gd name="connsiteX358" fmla="*/ 5339281 w 9490364"/>
              <a:gd name="connsiteY358" fmla="*/ 5799421 h 5929759"/>
              <a:gd name="connsiteX359" fmla="*/ 5306345 w 9490364"/>
              <a:gd name="connsiteY359" fmla="*/ 5833588 h 5929759"/>
              <a:gd name="connsiteX360" fmla="*/ 5320279 w 9490364"/>
              <a:gd name="connsiteY360" fmla="*/ 5832322 h 5929759"/>
              <a:gd name="connsiteX361" fmla="*/ 5353214 w 9490364"/>
              <a:gd name="connsiteY361" fmla="*/ 5823465 h 5929759"/>
              <a:gd name="connsiteX362" fmla="*/ 5365882 w 9490364"/>
              <a:gd name="connsiteY362" fmla="*/ 5832322 h 5929759"/>
              <a:gd name="connsiteX363" fmla="*/ 5355748 w 9490364"/>
              <a:gd name="connsiteY363" fmla="*/ 5844976 h 5929759"/>
              <a:gd name="connsiteX364" fmla="*/ 5344347 w 9490364"/>
              <a:gd name="connsiteY364" fmla="*/ 5846242 h 5929759"/>
              <a:gd name="connsiteX365" fmla="*/ 4940259 w 9490364"/>
              <a:gd name="connsiteY365" fmla="*/ 5881673 h 5929759"/>
              <a:gd name="connsiteX366" fmla="*/ 4642577 w 9490364"/>
              <a:gd name="connsiteY366" fmla="*/ 5908248 h 5929759"/>
              <a:gd name="connsiteX367" fmla="*/ 4508303 w 9490364"/>
              <a:gd name="connsiteY367" fmla="*/ 5925963 h 5929759"/>
              <a:gd name="connsiteX368" fmla="*/ 4463968 w 9490364"/>
              <a:gd name="connsiteY368" fmla="*/ 5870285 h 5929759"/>
              <a:gd name="connsiteX369" fmla="*/ 4488036 w 9490364"/>
              <a:gd name="connsiteY369" fmla="*/ 5861426 h 5929759"/>
              <a:gd name="connsiteX370" fmla="*/ 4479169 w 9490364"/>
              <a:gd name="connsiteY370" fmla="*/ 5836119 h 5929759"/>
              <a:gd name="connsiteX371" fmla="*/ 4458901 w 9490364"/>
              <a:gd name="connsiteY371" fmla="*/ 5839915 h 5929759"/>
              <a:gd name="connsiteX372" fmla="*/ 4443700 w 9490364"/>
              <a:gd name="connsiteY372" fmla="*/ 5810810 h 5929759"/>
              <a:gd name="connsiteX373" fmla="*/ 4737582 w 9490364"/>
              <a:gd name="connsiteY373" fmla="*/ 5674145 h 5929759"/>
              <a:gd name="connsiteX374" fmla="*/ 4776851 w 9490364"/>
              <a:gd name="connsiteY374" fmla="*/ 5695657 h 5929759"/>
              <a:gd name="connsiteX375" fmla="*/ 4819920 w 9490364"/>
              <a:gd name="connsiteY375" fmla="*/ 5671614 h 5929759"/>
              <a:gd name="connsiteX376" fmla="*/ 4818653 w 9490364"/>
              <a:gd name="connsiteY376" fmla="*/ 5661490 h 5929759"/>
              <a:gd name="connsiteX377" fmla="*/ 4783184 w 9490364"/>
              <a:gd name="connsiteY377" fmla="*/ 5676676 h 5929759"/>
              <a:gd name="connsiteX378" fmla="*/ 4750249 w 9490364"/>
              <a:gd name="connsiteY378" fmla="*/ 5669083 h 5929759"/>
              <a:gd name="connsiteX379" fmla="*/ 4960527 w 9490364"/>
              <a:gd name="connsiteY379" fmla="*/ 5603281 h 5929759"/>
              <a:gd name="connsiteX380" fmla="*/ 5023864 w 9490364"/>
              <a:gd name="connsiteY380" fmla="*/ 5642509 h 5929759"/>
              <a:gd name="connsiteX381" fmla="*/ 5016263 w 9490364"/>
              <a:gd name="connsiteY381" fmla="*/ 5624793 h 5929759"/>
              <a:gd name="connsiteX382" fmla="*/ 5066933 w 9490364"/>
              <a:gd name="connsiteY382" fmla="*/ 5647571 h 5929759"/>
              <a:gd name="connsiteX383" fmla="*/ 5087200 w 9490364"/>
              <a:gd name="connsiteY383" fmla="*/ 5602016 h 5929759"/>
              <a:gd name="connsiteX384" fmla="*/ 5054265 w 9490364"/>
              <a:gd name="connsiteY384" fmla="*/ 5610874 h 5929759"/>
              <a:gd name="connsiteX385" fmla="*/ 5027664 w 9490364"/>
              <a:gd name="connsiteY385" fmla="*/ 5609608 h 5929759"/>
              <a:gd name="connsiteX386" fmla="*/ 5074533 w 9490364"/>
              <a:gd name="connsiteY386" fmla="*/ 5575442 h 5929759"/>
              <a:gd name="connsiteX387" fmla="*/ 5672431 w 9490364"/>
              <a:gd name="connsiteY387" fmla="*/ 5438777 h 5929759"/>
              <a:gd name="connsiteX388" fmla="*/ 5758569 w 9490364"/>
              <a:gd name="connsiteY388" fmla="*/ 5426122 h 5929759"/>
              <a:gd name="connsiteX389" fmla="*/ 5769969 w 9490364"/>
              <a:gd name="connsiteY389" fmla="*/ 5484332 h 5929759"/>
              <a:gd name="connsiteX390" fmla="*/ 5825705 w 9490364"/>
              <a:gd name="connsiteY390" fmla="*/ 5460288 h 5929759"/>
              <a:gd name="connsiteX391" fmla="*/ 5773770 w 9490364"/>
              <a:gd name="connsiteY391" fmla="*/ 5452696 h 5929759"/>
              <a:gd name="connsiteX392" fmla="*/ 5781370 w 9490364"/>
              <a:gd name="connsiteY392" fmla="*/ 5417264 h 5929759"/>
              <a:gd name="connsiteX393" fmla="*/ 6400803 w 9490364"/>
              <a:gd name="connsiteY393" fmla="*/ 5291988 h 5929759"/>
              <a:gd name="connsiteX394" fmla="*/ 6397002 w 9490364"/>
              <a:gd name="connsiteY394" fmla="*/ 5329951 h 5929759"/>
              <a:gd name="connsiteX395" fmla="*/ 6446405 w 9490364"/>
              <a:gd name="connsiteY395" fmla="*/ 5310969 h 5929759"/>
              <a:gd name="connsiteX396" fmla="*/ 6461606 w 9490364"/>
              <a:gd name="connsiteY396" fmla="*/ 5328685 h 5929759"/>
              <a:gd name="connsiteX397" fmla="*/ 6495808 w 9490364"/>
              <a:gd name="connsiteY397" fmla="*/ 5291988 h 5929759"/>
              <a:gd name="connsiteX398" fmla="*/ 6445139 w 9490364"/>
              <a:gd name="connsiteY398" fmla="*/ 5295784 h 5929759"/>
              <a:gd name="connsiteX399" fmla="*/ 6433738 w 9490364"/>
              <a:gd name="connsiteY399" fmla="*/ 5294519 h 5929759"/>
              <a:gd name="connsiteX400" fmla="*/ 6418537 w 9490364"/>
              <a:gd name="connsiteY400" fmla="*/ 5279333 h 5929759"/>
              <a:gd name="connsiteX401" fmla="*/ 6476806 w 9490364"/>
              <a:gd name="connsiteY401" fmla="*/ 5260352 h 5929759"/>
              <a:gd name="connsiteX402" fmla="*/ 6676951 w 9490364"/>
              <a:gd name="connsiteY402" fmla="*/ 5195815 h 5929759"/>
              <a:gd name="connsiteX403" fmla="*/ 6815024 w 9490364"/>
              <a:gd name="connsiteY403" fmla="*/ 5116094 h 5929759"/>
              <a:gd name="connsiteX404" fmla="*/ 6850493 w 9490364"/>
              <a:gd name="connsiteY404" fmla="*/ 5078131 h 5929759"/>
              <a:gd name="connsiteX405" fmla="*/ 6809957 w 9490364"/>
              <a:gd name="connsiteY405" fmla="*/ 5046496 h 5929759"/>
              <a:gd name="connsiteX406" fmla="*/ 6771956 w 9490364"/>
              <a:gd name="connsiteY406" fmla="*/ 5027515 h 5929759"/>
              <a:gd name="connsiteX407" fmla="*/ 6768155 w 9490364"/>
              <a:gd name="connsiteY407" fmla="*/ 5021188 h 5929759"/>
              <a:gd name="connsiteX408" fmla="*/ 6780822 w 9490364"/>
              <a:gd name="connsiteY408" fmla="*/ 5012330 h 5929759"/>
              <a:gd name="connsiteX409" fmla="*/ 6764355 w 9490364"/>
              <a:gd name="connsiteY409" fmla="*/ 4975633 h 5929759"/>
              <a:gd name="connsiteX410" fmla="*/ 6844160 w 9490364"/>
              <a:gd name="connsiteY410" fmla="*/ 5007268 h 5929759"/>
              <a:gd name="connsiteX411" fmla="*/ 6828958 w 9490364"/>
              <a:gd name="connsiteY411" fmla="*/ 4960447 h 5929759"/>
              <a:gd name="connsiteX412" fmla="*/ 6787156 w 9490364"/>
              <a:gd name="connsiteY412" fmla="*/ 4960447 h 5929759"/>
              <a:gd name="connsiteX413" fmla="*/ 6783356 w 9490364"/>
              <a:gd name="connsiteY413" fmla="*/ 4960447 h 5929759"/>
              <a:gd name="connsiteX414" fmla="*/ 6742821 w 9490364"/>
              <a:gd name="connsiteY414" fmla="*/ 5011065 h 5929759"/>
              <a:gd name="connsiteX415" fmla="*/ 5785170 w 9490364"/>
              <a:gd name="connsiteY415" fmla="*/ 4756715 h 5929759"/>
              <a:gd name="connsiteX416" fmla="*/ 5790237 w 9490364"/>
              <a:gd name="connsiteY416" fmla="*/ 4704833 h 5929759"/>
              <a:gd name="connsiteX417" fmla="*/ 5712966 w 9490364"/>
              <a:gd name="connsiteY417" fmla="*/ 4730141 h 5929759"/>
              <a:gd name="connsiteX418" fmla="*/ 5735767 w 9490364"/>
              <a:gd name="connsiteY418" fmla="*/ 4742796 h 5929759"/>
              <a:gd name="connsiteX419" fmla="*/ 5649630 w 9490364"/>
              <a:gd name="connsiteY419" fmla="*/ 4736468 h 5929759"/>
              <a:gd name="connsiteX420" fmla="*/ 5255676 w 9490364"/>
              <a:gd name="connsiteY420" fmla="*/ 4721283 h 5929759"/>
              <a:gd name="connsiteX421" fmla="*/ 4690713 w 9490364"/>
              <a:gd name="connsiteY421" fmla="*/ 4728875 h 5929759"/>
              <a:gd name="connsiteX422" fmla="*/ 4346162 w 9490364"/>
              <a:gd name="connsiteY422" fmla="*/ 4726345 h 5929759"/>
              <a:gd name="connsiteX423" fmla="*/ 4317027 w 9490364"/>
              <a:gd name="connsiteY423" fmla="*/ 4723814 h 5929759"/>
              <a:gd name="connsiteX424" fmla="*/ 4348695 w 9490364"/>
              <a:gd name="connsiteY424" fmla="*/ 4671932 h 5929759"/>
              <a:gd name="connsiteX425" fmla="*/ 4308160 w 9490364"/>
              <a:gd name="connsiteY425" fmla="*/ 4649154 h 5929759"/>
              <a:gd name="connsiteX426" fmla="*/ 4303093 w 9490364"/>
              <a:gd name="connsiteY426" fmla="*/ 4731406 h 5929759"/>
              <a:gd name="connsiteX427" fmla="*/ 4203021 w 9490364"/>
              <a:gd name="connsiteY427" fmla="*/ 4735202 h 5929759"/>
              <a:gd name="connsiteX428" fmla="*/ 4042145 w 9490364"/>
              <a:gd name="connsiteY428" fmla="*/ 4665605 h 5929759"/>
              <a:gd name="connsiteX429" fmla="*/ 4002877 w 9490364"/>
              <a:gd name="connsiteY429" fmla="*/ 4626377 h 5929759"/>
              <a:gd name="connsiteX430" fmla="*/ 3947140 w 9490364"/>
              <a:gd name="connsiteY430" fmla="*/ 4614988 h 5929759"/>
              <a:gd name="connsiteX431" fmla="*/ 3940807 w 9490364"/>
              <a:gd name="connsiteY431" fmla="*/ 4614988 h 5929759"/>
              <a:gd name="connsiteX432" fmla="*/ 3862269 w 9490364"/>
              <a:gd name="connsiteY432" fmla="*/ 4604864 h 5929759"/>
              <a:gd name="connsiteX433" fmla="*/ 3858470 w 9490364"/>
              <a:gd name="connsiteY433" fmla="*/ 4575760 h 5929759"/>
              <a:gd name="connsiteX434" fmla="*/ 3771065 w 9490364"/>
              <a:gd name="connsiteY434" fmla="*/ 4606130 h 5929759"/>
              <a:gd name="connsiteX435" fmla="*/ 3670993 w 9490364"/>
              <a:gd name="connsiteY435" fmla="*/ 4664340 h 5929759"/>
              <a:gd name="connsiteX436" fmla="*/ 3625391 w 9490364"/>
              <a:gd name="connsiteY436" fmla="*/ 4678259 h 5929759"/>
              <a:gd name="connsiteX437" fmla="*/ 3608923 w 9490364"/>
              <a:gd name="connsiteY437" fmla="*/ 4684586 h 5929759"/>
              <a:gd name="connsiteX438" fmla="*/ 3601323 w 9490364"/>
              <a:gd name="connsiteY438" fmla="*/ 4716222 h 5929759"/>
              <a:gd name="connsiteX439" fmla="*/ 3525318 w 9490364"/>
              <a:gd name="connsiteY439" fmla="*/ 4746592 h 5929759"/>
              <a:gd name="connsiteX440" fmla="*/ 3427780 w 9490364"/>
              <a:gd name="connsiteY440" fmla="*/ 4737733 h 5929759"/>
              <a:gd name="connsiteX441" fmla="*/ 3296041 w 9490364"/>
              <a:gd name="connsiteY441" fmla="*/ 4736468 h 5929759"/>
              <a:gd name="connsiteX442" fmla="*/ 3232703 w 9490364"/>
              <a:gd name="connsiteY442" fmla="*/ 4754184 h 5929759"/>
              <a:gd name="connsiteX443" fmla="*/ 3223837 w 9490364"/>
              <a:gd name="connsiteY443" fmla="*/ 4718752 h 5929759"/>
              <a:gd name="connsiteX444" fmla="*/ 3232703 w 9490364"/>
              <a:gd name="connsiteY444" fmla="*/ 4670667 h 5929759"/>
              <a:gd name="connsiteX445" fmla="*/ 3223837 w 9490364"/>
              <a:gd name="connsiteY445" fmla="*/ 4607395 h 5929759"/>
              <a:gd name="connsiteX446" fmla="*/ 3235237 w 9490364"/>
              <a:gd name="connsiteY446" fmla="*/ 4537797 h 5929759"/>
              <a:gd name="connsiteX447" fmla="*/ 3171900 w 9490364"/>
              <a:gd name="connsiteY447" fmla="*/ 4554248 h 5929759"/>
              <a:gd name="connsiteX448" fmla="*/ 3107297 w 9490364"/>
              <a:gd name="connsiteY448" fmla="*/ 4575760 h 5929759"/>
              <a:gd name="connsiteX449" fmla="*/ 3107297 w 9490364"/>
              <a:gd name="connsiteY449" fmla="*/ 4531470 h 5929759"/>
              <a:gd name="connsiteX450" fmla="*/ 3024959 w 9490364"/>
              <a:gd name="connsiteY450" fmla="*/ 4483384 h 5929759"/>
              <a:gd name="connsiteX451" fmla="*/ 3055361 w 9490364"/>
              <a:gd name="connsiteY451" fmla="*/ 4494773 h 5929759"/>
              <a:gd name="connsiteX452" fmla="*/ 3059161 w 9490364"/>
              <a:gd name="connsiteY452" fmla="*/ 4489711 h 5929759"/>
              <a:gd name="connsiteX453" fmla="*/ 3037627 w 9490364"/>
              <a:gd name="connsiteY453" fmla="*/ 4465668 h 5929759"/>
              <a:gd name="connsiteX454" fmla="*/ 3018625 w 9490364"/>
              <a:gd name="connsiteY454" fmla="*/ 4436564 h 5929759"/>
              <a:gd name="connsiteX455" fmla="*/ 2999625 w 9490364"/>
              <a:gd name="connsiteY455" fmla="*/ 4436564 h 5929759"/>
              <a:gd name="connsiteX456" fmla="*/ 2993291 w 9490364"/>
              <a:gd name="connsiteY456" fmla="*/ 4347984 h 5929759"/>
              <a:gd name="connsiteX457" fmla="*/ 3030026 w 9490364"/>
              <a:gd name="connsiteY457" fmla="*/ 4260670 h 5929759"/>
              <a:gd name="connsiteX458" fmla="*/ 3051560 w 9490364"/>
              <a:gd name="connsiteY458" fmla="*/ 4106289 h 5929759"/>
              <a:gd name="connsiteX459" fmla="*/ 3075628 w 9490364"/>
              <a:gd name="connsiteY459" fmla="*/ 4080981 h 5929759"/>
              <a:gd name="connsiteX460" fmla="*/ 3121230 w 9490364"/>
              <a:gd name="connsiteY460" fmla="*/ 4059468 h 5929759"/>
              <a:gd name="connsiteX461" fmla="*/ 3107297 w 9490364"/>
              <a:gd name="connsiteY461" fmla="*/ 4010117 h 5929759"/>
              <a:gd name="connsiteX462" fmla="*/ 3095896 w 9490364"/>
              <a:gd name="connsiteY462" fmla="*/ 4070857 h 5929759"/>
              <a:gd name="connsiteX463" fmla="*/ 3081962 w 9490364"/>
              <a:gd name="connsiteY463" fmla="*/ 4054407 h 5929759"/>
              <a:gd name="connsiteX464" fmla="*/ 3113630 w 9490364"/>
              <a:gd name="connsiteY464" fmla="*/ 3959500 h 5929759"/>
              <a:gd name="connsiteX465" fmla="*/ 3132632 w 9490364"/>
              <a:gd name="connsiteY465" fmla="*/ 3910149 h 5929759"/>
              <a:gd name="connsiteX466" fmla="*/ 3151632 w 9490364"/>
              <a:gd name="connsiteY466" fmla="*/ 3840550 h 5929759"/>
              <a:gd name="connsiteX467" fmla="*/ 3174434 w 9490364"/>
              <a:gd name="connsiteY467" fmla="*/ 3797526 h 5929759"/>
              <a:gd name="connsiteX468" fmla="*/ 3187101 w 9490364"/>
              <a:gd name="connsiteY468" fmla="*/ 3755767 h 5929759"/>
              <a:gd name="connsiteX469" fmla="*/ 3099697 w 9490364"/>
              <a:gd name="connsiteY469" fmla="*/ 3762094 h 5929759"/>
              <a:gd name="connsiteX470" fmla="*/ 3104763 w 9490364"/>
              <a:gd name="connsiteY470" fmla="*/ 3739317 h 5929759"/>
              <a:gd name="connsiteX471" fmla="*/ 3066761 w 9490364"/>
              <a:gd name="connsiteY471" fmla="*/ 3714009 h 5929759"/>
              <a:gd name="connsiteX472" fmla="*/ 3084495 w 9490364"/>
              <a:gd name="connsiteY472" fmla="*/ 3708947 h 5929759"/>
              <a:gd name="connsiteX473" fmla="*/ 3094630 w 9490364"/>
              <a:gd name="connsiteY473" fmla="*/ 3701355 h 5929759"/>
              <a:gd name="connsiteX474" fmla="*/ 3014826 w 9490364"/>
              <a:gd name="connsiteY474" fmla="*/ 3735521 h 5929759"/>
              <a:gd name="connsiteX475" fmla="*/ 3026226 w 9490364"/>
              <a:gd name="connsiteY475" fmla="*/ 3749440 h 5929759"/>
              <a:gd name="connsiteX476" fmla="*/ 3041426 w 9490364"/>
              <a:gd name="connsiteY476" fmla="*/ 3738052 h 5929759"/>
              <a:gd name="connsiteX477" fmla="*/ 3080695 w 9490364"/>
              <a:gd name="connsiteY477" fmla="*/ 3743113 h 5929759"/>
              <a:gd name="connsiteX478" fmla="*/ 3055361 w 9490364"/>
              <a:gd name="connsiteY478" fmla="*/ 3778545 h 5929759"/>
              <a:gd name="connsiteX479" fmla="*/ 2924888 w 9490364"/>
              <a:gd name="connsiteY479" fmla="*/ 3811446 h 5929759"/>
              <a:gd name="connsiteX480" fmla="*/ 2899553 w 9490364"/>
              <a:gd name="connsiteY480" fmla="*/ 3815242 h 5929759"/>
              <a:gd name="connsiteX481" fmla="*/ 2910953 w 9490364"/>
              <a:gd name="connsiteY481" fmla="*/ 3787403 h 5929759"/>
              <a:gd name="connsiteX482" fmla="*/ 2941355 w 9490364"/>
              <a:gd name="connsiteY482" fmla="*/ 3782341 h 5929759"/>
              <a:gd name="connsiteX483" fmla="*/ 2971757 w 9490364"/>
              <a:gd name="connsiteY483" fmla="*/ 3776014 h 5929759"/>
              <a:gd name="connsiteX484" fmla="*/ 2921087 w 9490364"/>
              <a:gd name="connsiteY484" fmla="*/ 3763360 h 5929759"/>
              <a:gd name="connsiteX485" fmla="*/ 2885619 w 9490364"/>
              <a:gd name="connsiteY485" fmla="*/ 3808916 h 5929759"/>
              <a:gd name="connsiteX486" fmla="*/ 2886886 w 9490364"/>
              <a:gd name="connsiteY486" fmla="*/ 3822835 h 5929759"/>
              <a:gd name="connsiteX487" fmla="*/ 2718410 w 9490364"/>
              <a:gd name="connsiteY487" fmla="*/ 3862063 h 5929759"/>
              <a:gd name="connsiteX488" fmla="*/ 2714609 w 9490364"/>
              <a:gd name="connsiteY488" fmla="*/ 3855736 h 5929759"/>
              <a:gd name="connsiteX489" fmla="*/ 2734878 w 9490364"/>
              <a:gd name="connsiteY489" fmla="*/ 3820304 h 5929759"/>
              <a:gd name="connsiteX490" fmla="*/ 2728543 w 9490364"/>
              <a:gd name="connsiteY490" fmla="*/ 3815242 h 5929759"/>
              <a:gd name="connsiteX491" fmla="*/ 2701942 w 9490364"/>
              <a:gd name="connsiteY491" fmla="*/ 3846878 h 5929759"/>
              <a:gd name="connsiteX492" fmla="*/ 2674074 w 9490364"/>
              <a:gd name="connsiteY492" fmla="*/ 3810181 h 5929759"/>
              <a:gd name="connsiteX493" fmla="*/ 2701942 w 9490364"/>
              <a:gd name="connsiteY493" fmla="*/ 3864594 h 5929759"/>
              <a:gd name="connsiteX494" fmla="*/ 2529666 w 9490364"/>
              <a:gd name="connsiteY494" fmla="*/ 3912679 h 5929759"/>
              <a:gd name="connsiteX495" fmla="*/ 2383992 w 9490364"/>
              <a:gd name="connsiteY495" fmla="*/ 3924068 h 5929759"/>
              <a:gd name="connsiteX496" fmla="*/ 2366258 w 9490364"/>
              <a:gd name="connsiteY496" fmla="*/ 3949377 h 5929759"/>
              <a:gd name="connsiteX497" fmla="*/ 2343457 w 9490364"/>
              <a:gd name="connsiteY497" fmla="*/ 3925334 h 5929759"/>
              <a:gd name="connsiteX498" fmla="*/ 2329523 w 9490364"/>
              <a:gd name="connsiteY498" fmla="*/ 3958234 h 5929759"/>
              <a:gd name="connsiteX499" fmla="*/ 2258586 w 9490364"/>
              <a:gd name="connsiteY499" fmla="*/ 3941784 h 5929759"/>
              <a:gd name="connsiteX500" fmla="*/ 2205383 w 9490364"/>
              <a:gd name="connsiteY500" fmla="*/ 3954438 h 5929759"/>
              <a:gd name="connsiteX501" fmla="*/ 2016640 w 9490364"/>
              <a:gd name="connsiteY501" fmla="*/ 3977216 h 5929759"/>
              <a:gd name="connsiteX502" fmla="*/ 1816495 w 9490364"/>
              <a:gd name="connsiteY502" fmla="*/ 3992401 h 5929759"/>
              <a:gd name="connsiteX503" fmla="*/ 1708823 w 9490364"/>
              <a:gd name="connsiteY503" fmla="*/ 4006321 h 5929759"/>
              <a:gd name="connsiteX504" fmla="*/ 1648020 w 9490364"/>
              <a:gd name="connsiteY504" fmla="*/ 3989870 h 5929759"/>
              <a:gd name="connsiteX505" fmla="*/ 1674622 w 9490364"/>
              <a:gd name="connsiteY505" fmla="*/ 4021506 h 5929759"/>
              <a:gd name="connsiteX506" fmla="*/ 1508680 w 9490364"/>
              <a:gd name="connsiteY506" fmla="*/ 4050611 h 5929759"/>
              <a:gd name="connsiteX507" fmla="*/ 1520080 w 9490364"/>
              <a:gd name="connsiteY507" fmla="*/ 4020240 h 5929759"/>
              <a:gd name="connsiteX508" fmla="*/ 1488412 w 9490364"/>
              <a:gd name="connsiteY508" fmla="*/ 4015179 h 5929759"/>
              <a:gd name="connsiteX509" fmla="*/ 1487145 w 9490364"/>
              <a:gd name="connsiteY509" fmla="*/ 4008852 h 5929759"/>
              <a:gd name="connsiteX510" fmla="*/ 1713890 w 9490364"/>
              <a:gd name="connsiteY510" fmla="*/ 3959500 h 5929759"/>
              <a:gd name="connsiteX511" fmla="*/ 1720224 w 9490364"/>
              <a:gd name="connsiteY511" fmla="*/ 3920272 h 5929759"/>
              <a:gd name="connsiteX512" fmla="*/ 1620152 w 9490364"/>
              <a:gd name="connsiteY512" fmla="*/ 3888637 h 5929759"/>
              <a:gd name="connsiteX513" fmla="*/ 1604793 w 9490364"/>
              <a:gd name="connsiteY513" fmla="*/ 3861746 h 5929759"/>
              <a:gd name="connsiteX514" fmla="*/ 1596638 w 9490364"/>
              <a:gd name="connsiteY514" fmla="*/ 3834787 h 5929759"/>
              <a:gd name="connsiteX515" fmla="*/ 1597350 w 9490364"/>
              <a:gd name="connsiteY515" fmla="*/ 3834223 h 5929759"/>
              <a:gd name="connsiteX516" fmla="*/ 1598617 w 9490364"/>
              <a:gd name="connsiteY516" fmla="*/ 3831693 h 5929759"/>
              <a:gd name="connsiteX517" fmla="*/ 1631553 w 9490364"/>
              <a:gd name="connsiteY517" fmla="*/ 3815242 h 5929759"/>
              <a:gd name="connsiteX518" fmla="*/ 1630286 w 9490364"/>
              <a:gd name="connsiteY518" fmla="*/ 3787403 h 5929759"/>
              <a:gd name="connsiteX519" fmla="*/ 1606218 w 9490364"/>
              <a:gd name="connsiteY519" fmla="*/ 3816508 h 5929759"/>
              <a:gd name="connsiteX520" fmla="*/ 1598617 w 9490364"/>
              <a:gd name="connsiteY520" fmla="*/ 3831693 h 5929759"/>
              <a:gd name="connsiteX521" fmla="*/ 1596084 w 9490364"/>
              <a:gd name="connsiteY521" fmla="*/ 3832958 h 5929759"/>
              <a:gd name="connsiteX522" fmla="*/ 1596638 w 9490364"/>
              <a:gd name="connsiteY522" fmla="*/ 3834787 h 5929759"/>
              <a:gd name="connsiteX523" fmla="*/ 1573283 w 9490364"/>
              <a:gd name="connsiteY523" fmla="*/ 3853205 h 5929759"/>
              <a:gd name="connsiteX524" fmla="*/ 1532748 w 9490364"/>
              <a:gd name="connsiteY524" fmla="*/ 3868390 h 5929759"/>
              <a:gd name="connsiteX525" fmla="*/ 1599885 w 9490364"/>
              <a:gd name="connsiteY525" fmla="*/ 3884840 h 5929759"/>
              <a:gd name="connsiteX526" fmla="*/ 1549215 w 9490364"/>
              <a:gd name="connsiteY526" fmla="*/ 3911414 h 5929759"/>
              <a:gd name="connsiteX527" fmla="*/ 1551748 w 9490364"/>
              <a:gd name="connsiteY527" fmla="*/ 3888637 h 5929759"/>
              <a:gd name="connsiteX528" fmla="*/ 1507412 w 9490364"/>
              <a:gd name="connsiteY528" fmla="*/ 3836754 h 5929759"/>
              <a:gd name="connsiteX529" fmla="*/ 1570750 w 9490364"/>
              <a:gd name="connsiteY529" fmla="*/ 3805118 h 5929759"/>
              <a:gd name="connsiteX530" fmla="*/ 1483345 w 9490364"/>
              <a:gd name="connsiteY530" fmla="*/ 3821569 h 5929759"/>
              <a:gd name="connsiteX531" fmla="*/ 1502346 w 9490364"/>
              <a:gd name="connsiteY531" fmla="*/ 3887372 h 5929759"/>
              <a:gd name="connsiteX532" fmla="*/ 1436476 w 9490364"/>
              <a:gd name="connsiteY532" fmla="*/ 3881044 h 5929759"/>
              <a:gd name="connsiteX533" fmla="*/ 1371872 w 9490364"/>
              <a:gd name="connsiteY533" fmla="*/ 3882309 h 5929759"/>
              <a:gd name="connsiteX534" fmla="*/ 1341471 w 9490364"/>
              <a:gd name="connsiteY534" fmla="*/ 3879778 h 5929759"/>
              <a:gd name="connsiteX535" fmla="*/ 1288268 w 9490364"/>
              <a:gd name="connsiteY535" fmla="*/ 3874717 h 5929759"/>
              <a:gd name="connsiteX536" fmla="*/ 1235065 w 9490364"/>
              <a:gd name="connsiteY536" fmla="*/ 3921537 h 5929759"/>
              <a:gd name="connsiteX537" fmla="*/ 1229998 w 9490364"/>
              <a:gd name="connsiteY537" fmla="*/ 3930396 h 5929759"/>
              <a:gd name="connsiteX538" fmla="*/ 1197063 w 9490364"/>
              <a:gd name="connsiteY538" fmla="*/ 3958234 h 5929759"/>
              <a:gd name="connsiteX539" fmla="*/ 1179329 w 9490364"/>
              <a:gd name="connsiteY539" fmla="*/ 3881044 h 5929759"/>
              <a:gd name="connsiteX540" fmla="*/ 1140060 w 9490364"/>
              <a:gd name="connsiteY540" fmla="*/ 3936723 h 5929759"/>
              <a:gd name="connsiteX541" fmla="*/ 1156528 w 9490364"/>
              <a:gd name="connsiteY541" fmla="*/ 3903822 h 5929759"/>
              <a:gd name="connsiteX542" fmla="*/ 1171729 w 9490364"/>
              <a:gd name="connsiteY542" fmla="*/ 3943050 h 5929759"/>
              <a:gd name="connsiteX543" fmla="*/ 1184396 w 9490364"/>
              <a:gd name="connsiteY543" fmla="*/ 3968358 h 5929759"/>
              <a:gd name="connsiteX544" fmla="*/ 1217331 w 9490364"/>
              <a:gd name="connsiteY544" fmla="*/ 4013913 h 5929759"/>
              <a:gd name="connsiteX545" fmla="*/ 1245199 w 9490364"/>
              <a:gd name="connsiteY545" fmla="*/ 4029098 h 5929759"/>
              <a:gd name="connsiteX546" fmla="*/ 1328803 w 9490364"/>
              <a:gd name="connsiteY546" fmla="*/ 4024036 h 5929759"/>
              <a:gd name="connsiteX547" fmla="*/ 1463077 w 9490364"/>
              <a:gd name="connsiteY547" fmla="*/ 3996197 h 5929759"/>
              <a:gd name="connsiteX548" fmla="*/ 1474477 w 9490364"/>
              <a:gd name="connsiteY548" fmla="*/ 4054407 h 5929759"/>
              <a:gd name="connsiteX549" fmla="*/ 1449143 w 9490364"/>
              <a:gd name="connsiteY549" fmla="*/ 4086042 h 5929759"/>
              <a:gd name="connsiteX550" fmla="*/ 1257866 w 9490364"/>
              <a:gd name="connsiteY550" fmla="*/ 4089839 h 5929759"/>
              <a:gd name="connsiteX551" fmla="*/ 1180595 w 9490364"/>
              <a:gd name="connsiteY551" fmla="*/ 4097431 h 5929759"/>
              <a:gd name="connsiteX552" fmla="*/ 1128660 w 9490364"/>
              <a:gd name="connsiteY552" fmla="*/ 4058203 h 5929759"/>
              <a:gd name="connsiteX553" fmla="*/ 1085590 w 9490364"/>
              <a:gd name="connsiteY553" fmla="*/ 4005056 h 5929759"/>
              <a:gd name="connsiteX554" fmla="*/ 1108392 w 9490364"/>
              <a:gd name="connsiteY554" fmla="*/ 3946846 h 5929759"/>
              <a:gd name="connsiteX555" fmla="*/ 1098258 w 9490364"/>
              <a:gd name="connsiteY555" fmla="*/ 3941784 h 5929759"/>
              <a:gd name="connsiteX556" fmla="*/ 798042 w 9490364"/>
              <a:gd name="connsiteY556" fmla="*/ 3905087 h 5929759"/>
              <a:gd name="connsiteX557" fmla="*/ 700504 w 9490364"/>
              <a:gd name="connsiteY557" fmla="*/ 3906352 h 5929759"/>
              <a:gd name="connsiteX558" fmla="*/ 668835 w 9490364"/>
              <a:gd name="connsiteY558" fmla="*/ 3878513 h 5929759"/>
              <a:gd name="connsiteX559" fmla="*/ 694171 w 9490364"/>
              <a:gd name="connsiteY559" fmla="*/ 3878513 h 5929759"/>
              <a:gd name="connsiteX560" fmla="*/ 894314 w 9490364"/>
              <a:gd name="connsiteY560" fmla="*/ 3822835 h 5929759"/>
              <a:gd name="connsiteX561" fmla="*/ 966518 w 9490364"/>
              <a:gd name="connsiteY561" fmla="*/ 3758298 h 5929759"/>
              <a:gd name="connsiteX562" fmla="*/ 970318 w 9490364"/>
              <a:gd name="connsiteY562" fmla="*/ 3625429 h 5929759"/>
              <a:gd name="connsiteX563" fmla="*/ 951317 w 9490364"/>
              <a:gd name="connsiteY563" fmla="*/ 3625429 h 5929759"/>
              <a:gd name="connsiteX564" fmla="*/ 732172 w 9490364"/>
              <a:gd name="connsiteY564" fmla="*/ 3711478 h 5929759"/>
              <a:gd name="connsiteX565" fmla="*/ 673902 w 9490364"/>
              <a:gd name="connsiteY565" fmla="*/ 3762094 h 5929759"/>
              <a:gd name="connsiteX566" fmla="*/ 643501 w 9490364"/>
              <a:gd name="connsiteY566" fmla="*/ 3843081 h 5929759"/>
              <a:gd name="connsiteX567" fmla="*/ 619432 w 9490364"/>
              <a:gd name="connsiteY567" fmla="*/ 3881044 h 5929759"/>
              <a:gd name="connsiteX568" fmla="*/ 642234 w 9490364"/>
              <a:gd name="connsiteY568" fmla="*/ 3900025 h 5929759"/>
              <a:gd name="connsiteX569" fmla="*/ 659969 w 9490364"/>
              <a:gd name="connsiteY569" fmla="*/ 3920272 h 5929759"/>
              <a:gd name="connsiteX570" fmla="*/ 608032 w 9490364"/>
              <a:gd name="connsiteY570" fmla="*/ 3907618 h 5929759"/>
              <a:gd name="connsiteX571" fmla="*/ 572564 w 9490364"/>
              <a:gd name="connsiteY571" fmla="*/ 3838020 h 5929759"/>
              <a:gd name="connsiteX572" fmla="*/ 604232 w 9490364"/>
              <a:gd name="connsiteY572" fmla="*/ 3777280 h 5929759"/>
              <a:gd name="connsiteX573" fmla="*/ 722039 w 9490364"/>
              <a:gd name="connsiteY573" fmla="*/ 3655799 h 5929759"/>
              <a:gd name="connsiteX574" fmla="*/ 749907 w 9490364"/>
              <a:gd name="connsiteY574" fmla="*/ 3641879 h 5929759"/>
              <a:gd name="connsiteX575" fmla="*/ 874047 w 9490364"/>
              <a:gd name="connsiteY575" fmla="*/ 3587467 h 5929759"/>
              <a:gd name="connsiteX576" fmla="*/ 948784 w 9490364"/>
              <a:gd name="connsiteY576" fmla="*/ 3535584 h 5929759"/>
              <a:gd name="connsiteX577" fmla="*/ 970318 w 9490364"/>
              <a:gd name="connsiteY577" fmla="*/ 3448270 h 5929759"/>
              <a:gd name="connsiteX578" fmla="*/ 986786 w 9490364"/>
              <a:gd name="connsiteY578" fmla="*/ 3420431 h 5929759"/>
              <a:gd name="connsiteX579" fmla="*/ 932316 w 9490364"/>
              <a:gd name="connsiteY579" fmla="*/ 3400184 h 5929759"/>
              <a:gd name="connsiteX580" fmla="*/ 939916 w 9490364"/>
              <a:gd name="connsiteY580" fmla="*/ 3387530 h 5929759"/>
              <a:gd name="connsiteX581" fmla="*/ 914582 w 9490364"/>
              <a:gd name="connsiteY581" fmla="*/ 3357160 h 5929759"/>
              <a:gd name="connsiteX582" fmla="*/ 838577 w 9490364"/>
              <a:gd name="connsiteY582" fmla="*/ 3371080 h 5929759"/>
              <a:gd name="connsiteX583" fmla="*/ 804376 w 9490364"/>
              <a:gd name="connsiteY583" fmla="*/ 3349568 h 5929759"/>
              <a:gd name="connsiteX584" fmla="*/ 794242 w 9490364"/>
              <a:gd name="connsiteY584" fmla="*/ 3320463 h 5929759"/>
              <a:gd name="connsiteX585" fmla="*/ 761307 w 9490364"/>
              <a:gd name="connsiteY585" fmla="*/ 3376141 h 5929759"/>
              <a:gd name="connsiteX586" fmla="*/ 728372 w 9490364"/>
              <a:gd name="connsiteY586" fmla="*/ 3428024 h 5929759"/>
              <a:gd name="connsiteX587" fmla="*/ 770174 w 9490364"/>
              <a:gd name="connsiteY587" fmla="*/ 3438147 h 5929759"/>
              <a:gd name="connsiteX588" fmla="*/ 811977 w 9490364"/>
              <a:gd name="connsiteY588" fmla="*/ 3378672 h 5929759"/>
              <a:gd name="connsiteX589" fmla="*/ 808176 w 9490364"/>
              <a:gd name="connsiteY589" fmla="*/ 3412838 h 5929759"/>
              <a:gd name="connsiteX590" fmla="*/ 838577 w 9490364"/>
              <a:gd name="connsiteY590" fmla="*/ 3407777 h 5929759"/>
              <a:gd name="connsiteX591" fmla="*/ 872779 w 9490364"/>
              <a:gd name="connsiteY591" fmla="*/ 3400184 h 5929759"/>
              <a:gd name="connsiteX592" fmla="*/ 894314 w 9490364"/>
              <a:gd name="connsiteY592" fmla="*/ 3402715 h 5929759"/>
              <a:gd name="connsiteX593" fmla="*/ 924716 w 9490364"/>
              <a:gd name="connsiteY593" fmla="*/ 3412838 h 5929759"/>
              <a:gd name="connsiteX594" fmla="*/ 948784 w 9490364"/>
              <a:gd name="connsiteY594" fmla="*/ 3417900 h 5929759"/>
              <a:gd name="connsiteX595" fmla="*/ 950050 w 9490364"/>
              <a:gd name="connsiteY595" fmla="*/ 3424227 h 5929759"/>
              <a:gd name="connsiteX596" fmla="*/ 924716 w 9490364"/>
              <a:gd name="connsiteY596" fmla="*/ 3439412 h 5929759"/>
              <a:gd name="connsiteX597" fmla="*/ 875313 w 9490364"/>
              <a:gd name="connsiteY597" fmla="*/ 3455863 h 5929759"/>
              <a:gd name="connsiteX598" fmla="*/ 673902 w 9490364"/>
              <a:gd name="connsiteY598" fmla="*/ 3440678 h 5929759"/>
              <a:gd name="connsiteX599" fmla="*/ 646034 w 9490364"/>
              <a:gd name="connsiteY599" fmla="*/ 3417900 h 5929759"/>
              <a:gd name="connsiteX600" fmla="*/ 611833 w 9490364"/>
              <a:gd name="connsiteY600" fmla="*/ 3400184 h 5929759"/>
              <a:gd name="connsiteX601" fmla="*/ 596631 w 9490364"/>
              <a:gd name="connsiteY601" fmla="*/ 3398919 h 5929759"/>
              <a:gd name="connsiteX602" fmla="*/ 595365 w 9490364"/>
              <a:gd name="connsiteY602" fmla="*/ 3392592 h 5929759"/>
              <a:gd name="connsiteX603" fmla="*/ 620700 w 9490364"/>
              <a:gd name="connsiteY603" fmla="*/ 3383733 h 5929759"/>
              <a:gd name="connsiteX604" fmla="*/ 639701 w 9490364"/>
              <a:gd name="connsiteY604" fmla="*/ 3379937 h 5929759"/>
              <a:gd name="connsiteX605" fmla="*/ 667569 w 9490364"/>
              <a:gd name="connsiteY605" fmla="*/ 3312871 h 5929759"/>
              <a:gd name="connsiteX606" fmla="*/ 654902 w 9490364"/>
              <a:gd name="connsiteY606" fmla="*/ 3296420 h 5929759"/>
              <a:gd name="connsiteX607" fmla="*/ 581431 w 9490364"/>
              <a:gd name="connsiteY607" fmla="*/ 3250865 h 5929759"/>
              <a:gd name="connsiteX608" fmla="*/ 558630 w 9490364"/>
              <a:gd name="connsiteY608" fmla="*/ 3244538 h 5929759"/>
              <a:gd name="connsiteX609" fmla="*/ 530762 w 9490364"/>
              <a:gd name="connsiteY609" fmla="*/ 3226821 h 5929759"/>
              <a:gd name="connsiteX610" fmla="*/ 570030 w 9490364"/>
              <a:gd name="connsiteY610" fmla="*/ 3192656 h 5929759"/>
              <a:gd name="connsiteX611" fmla="*/ 597899 w 9490364"/>
              <a:gd name="connsiteY611" fmla="*/ 3144569 h 5929759"/>
              <a:gd name="connsiteX612" fmla="*/ 609299 w 9490364"/>
              <a:gd name="connsiteY612" fmla="*/ 3110403 h 5929759"/>
              <a:gd name="connsiteX613" fmla="*/ 409155 w 9490364"/>
              <a:gd name="connsiteY613" fmla="*/ 3133181 h 5929759"/>
              <a:gd name="connsiteX614" fmla="*/ 420556 w 9490364"/>
              <a:gd name="connsiteY614" fmla="*/ 3095218 h 5929759"/>
              <a:gd name="connsiteX615" fmla="*/ 362286 w 9490364"/>
              <a:gd name="connsiteY615" fmla="*/ 3102810 h 5929759"/>
              <a:gd name="connsiteX616" fmla="*/ 366086 w 9490364"/>
              <a:gd name="connsiteY616" fmla="*/ 3109137 h 5929759"/>
              <a:gd name="connsiteX617" fmla="*/ 371153 w 9490364"/>
              <a:gd name="connsiteY617" fmla="*/ 3131915 h 5929759"/>
              <a:gd name="connsiteX618" fmla="*/ 344551 w 9490364"/>
              <a:gd name="connsiteY618" fmla="*/ 3131915 h 5929759"/>
              <a:gd name="connsiteX619" fmla="*/ 321750 w 9490364"/>
              <a:gd name="connsiteY619" fmla="*/ 3125588 h 5929759"/>
              <a:gd name="connsiteX620" fmla="*/ 300216 w 9490364"/>
              <a:gd name="connsiteY620" fmla="*/ 3124323 h 5929759"/>
              <a:gd name="connsiteX621" fmla="*/ 315417 w 9490364"/>
              <a:gd name="connsiteY621" fmla="*/ 3105341 h 5929759"/>
              <a:gd name="connsiteX622" fmla="*/ 333151 w 9490364"/>
              <a:gd name="connsiteY622" fmla="*/ 3106607 h 5929759"/>
              <a:gd name="connsiteX623" fmla="*/ 344551 w 9490364"/>
              <a:gd name="connsiteY623" fmla="*/ 3088891 h 5929759"/>
              <a:gd name="connsiteX624" fmla="*/ 309083 w 9490364"/>
              <a:gd name="connsiteY624" fmla="*/ 3087626 h 5929759"/>
              <a:gd name="connsiteX625" fmla="*/ 350886 w 9490364"/>
              <a:gd name="connsiteY625" fmla="*/ 3049663 h 5929759"/>
              <a:gd name="connsiteX626" fmla="*/ 305283 w 9490364"/>
              <a:gd name="connsiteY626" fmla="*/ 3037009 h 5929759"/>
              <a:gd name="connsiteX627" fmla="*/ 292615 w 9490364"/>
              <a:gd name="connsiteY627" fmla="*/ 3071175 h 5929759"/>
              <a:gd name="connsiteX628" fmla="*/ 286282 w 9490364"/>
              <a:gd name="connsiteY628" fmla="*/ 3096483 h 5929759"/>
              <a:gd name="connsiteX629" fmla="*/ 271081 w 9490364"/>
              <a:gd name="connsiteY629" fmla="*/ 3085095 h 5929759"/>
              <a:gd name="connsiteX630" fmla="*/ 264747 w 9490364"/>
              <a:gd name="connsiteY630" fmla="*/ 3053459 h 5929759"/>
              <a:gd name="connsiteX631" fmla="*/ 274881 w 9490364"/>
              <a:gd name="connsiteY631" fmla="*/ 3033213 h 5929759"/>
              <a:gd name="connsiteX632" fmla="*/ 281215 w 9490364"/>
              <a:gd name="connsiteY632" fmla="*/ 3006639 h 5929759"/>
              <a:gd name="connsiteX633" fmla="*/ 231812 w 9490364"/>
              <a:gd name="connsiteY633" fmla="*/ 2918059 h 5929759"/>
              <a:gd name="connsiteX634" fmla="*/ 141874 w 9490364"/>
              <a:gd name="connsiteY634" fmla="*/ 2916794 h 5929759"/>
              <a:gd name="connsiteX635" fmla="*/ 38002 w 9490364"/>
              <a:gd name="connsiteY635" fmla="*/ 2911732 h 5929759"/>
              <a:gd name="connsiteX636" fmla="*/ 0 w 9490364"/>
              <a:gd name="connsiteY636" fmla="*/ 2905405 h 5929759"/>
              <a:gd name="connsiteX637" fmla="*/ 0 w 9490364"/>
              <a:gd name="connsiteY637" fmla="*/ 2778863 h 5929759"/>
              <a:gd name="connsiteX638" fmla="*/ 50670 w 9490364"/>
              <a:gd name="connsiteY638" fmla="*/ 2743431 h 5929759"/>
              <a:gd name="connsiteX639" fmla="*/ 158342 w 9490364"/>
              <a:gd name="connsiteY639" fmla="*/ 2618155 h 5929759"/>
              <a:gd name="connsiteX640" fmla="*/ 190010 w 9490364"/>
              <a:gd name="connsiteY640" fmla="*/ 2628278 h 5929759"/>
              <a:gd name="connsiteX641" fmla="*/ 221679 w 9490364"/>
              <a:gd name="connsiteY641" fmla="*/ 2619420 h 5929759"/>
              <a:gd name="connsiteX642" fmla="*/ 230546 w 9490364"/>
              <a:gd name="connsiteY642" fmla="*/ 2601705 h 5929759"/>
              <a:gd name="connsiteX643" fmla="*/ 285016 w 9490364"/>
              <a:gd name="connsiteY643" fmla="*/ 2571334 h 5929759"/>
              <a:gd name="connsiteX644" fmla="*/ 350886 w 9490364"/>
              <a:gd name="connsiteY644" fmla="*/ 2556149 h 5929759"/>
              <a:gd name="connsiteX645" fmla="*/ 357219 w 9490364"/>
              <a:gd name="connsiteY645" fmla="*/ 2551087 h 5929759"/>
              <a:gd name="connsiteX646" fmla="*/ 340752 w 9490364"/>
              <a:gd name="connsiteY646" fmla="*/ 2532106 h 5929759"/>
              <a:gd name="connsiteX647" fmla="*/ 382553 w 9490364"/>
              <a:gd name="connsiteY647" fmla="*/ 2508063 h 5929759"/>
              <a:gd name="connsiteX648" fmla="*/ 444623 w 9490364"/>
              <a:gd name="connsiteY648" fmla="*/ 2475162 h 5929759"/>
              <a:gd name="connsiteX649" fmla="*/ 469959 w 9490364"/>
              <a:gd name="connsiteY649" fmla="*/ 2443526 h 5929759"/>
              <a:gd name="connsiteX650" fmla="*/ 430690 w 9490364"/>
              <a:gd name="connsiteY650" fmla="*/ 2437200 h 5929759"/>
              <a:gd name="connsiteX651" fmla="*/ 374954 w 9490364"/>
              <a:gd name="connsiteY651" fmla="*/ 2443526 h 5929759"/>
              <a:gd name="connsiteX652" fmla="*/ 367352 w 9490364"/>
              <a:gd name="connsiteY652" fmla="*/ 2439730 h 5929759"/>
              <a:gd name="connsiteX653" fmla="*/ 369887 w 9490364"/>
              <a:gd name="connsiteY653" fmla="*/ 2425811 h 5929759"/>
              <a:gd name="connsiteX654" fmla="*/ 350886 w 9490364"/>
              <a:gd name="connsiteY654" fmla="*/ 2423280 h 5929759"/>
              <a:gd name="connsiteX655" fmla="*/ 355953 w 9490364"/>
              <a:gd name="connsiteY655" fmla="*/ 2386583 h 5929759"/>
              <a:gd name="connsiteX656" fmla="*/ 319217 w 9490364"/>
              <a:gd name="connsiteY656" fmla="*/ 2394175 h 5929759"/>
              <a:gd name="connsiteX657" fmla="*/ 288816 w 9490364"/>
              <a:gd name="connsiteY657" fmla="*/ 2408095 h 5929759"/>
              <a:gd name="connsiteX658" fmla="*/ 343285 w 9490364"/>
              <a:gd name="connsiteY658" fmla="*/ 2449855 h 5929759"/>
              <a:gd name="connsiteX659" fmla="*/ 293882 w 9490364"/>
              <a:gd name="connsiteY659" fmla="*/ 2462508 h 5929759"/>
              <a:gd name="connsiteX660" fmla="*/ 272348 w 9490364"/>
              <a:gd name="connsiteY660" fmla="*/ 2475162 h 5929759"/>
              <a:gd name="connsiteX661" fmla="*/ 255881 w 9490364"/>
              <a:gd name="connsiteY661" fmla="*/ 2475162 h 5929759"/>
              <a:gd name="connsiteX662" fmla="*/ 282481 w 9490364"/>
              <a:gd name="connsiteY662" fmla="*/ 2454916 h 5929759"/>
              <a:gd name="connsiteX663" fmla="*/ 278682 w 9490364"/>
              <a:gd name="connsiteY663" fmla="*/ 2428342 h 5929759"/>
              <a:gd name="connsiteX664" fmla="*/ 248280 w 9490364"/>
              <a:gd name="connsiteY664" fmla="*/ 2440996 h 5929759"/>
              <a:gd name="connsiteX665" fmla="*/ 122873 w 9490364"/>
              <a:gd name="connsiteY665" fmla="*/ 2492878 h 5929759"/>
              <a:gd name="connsiteX666" fmla="*/ 0 w 9490364"/>
              <a:gd name="connsiteY666" fmla="*/ 2503002 h 5929759"/>
              <a:gd name="connsiteX667" fmla="*/ 0 w 9490364"/>
              <a:gd name="connsiteY667" fmla="*/ 2439730 h 5929759"/>
              <a:gd name="connsiteX668" fmla="*/ 34202 w 9490364"/>
              <a:gd name="connsiteY668" fmla="*/ 2463774 h 5929759"/>
              <a:gd name="connsiteX669" fmla="*/ 12667 w 9490364"/>
              <a:gd name="connsiteY669" fmla="*/ 2478958 h 5929759"/>
              <a:gd name="connsiteX670" fmla="*/ 87405 w 9490364"/>
              <a:gd name="connsiteY670" fmla="*/ 2478958 h 5929759"/>
              <a:gd name="connsiteX671" fmla="*/ 58270 w 9490364"/>
              <a:gd name="connsiteY671" fmla="*/ 2448588 h 5929759"/>
              <a:gd name="connsiteX672" fmla="*/ 0 w 9490364"/>
              <a:gd name="connsiteY672" fmla="*/ 2428342 h 5929759"/>
              <a:gd name="connsiteX673" fmla="*/ 0 w 9490364"/>
              <a:gd name="connsiteY673" fmla="*/ 2422015 h 5929759"/>
              <a:gd name="connsiteX674" fmla="*/ 35468 w 9490364"/>
              <a:gd name="connsiteY674" fmla="*/ 2411892 h 5929759"/>
              <a:gd name="connsiteX675" fmla="*/ 108940 w 9490364"/>
              <a:gd name="connsiteY675" fmla="*/ 2465039 h 5929759"/>
              <a:gd name="connsiteX676" fmla="*/ 83605 w 9490364"/>
              <a:gd name="connsiteY676" fmla="*/ 2419484 h 5929759"/>
              <a:gd name="connsiteX677" fmla="*/ 101339 w 9490364"/>
              <a:gd name="connsiteY677" fmla="*/ 2444792 h 5929759"/>
              <a:gd name="connsiteX678" fmla="*/ 54470 w 9490364"/>
              <a:gd name="connsiteY678" fmla="*/ 2405564 h 5929759"/>
              <a:gd name="connsiteX679" fmla="*/ 82338 w 9490364"/>
              <a:gd name="connsiteY679" fmla="*/ 2360009 h 5929759"/>
              <a:gd name="connsiteX680" fmla="*/ 124140 w 9490364"/>
              <a:gd name="connsiteY680" fmla="*/ 2348620 h 5929759"/>
              <a:gd name="connsiteX681" fmla="*/ 153275 w 9490364"/>
              <a:gd name="connsiteY681" fmla="*/ 2295472 h 5929759"/>
              <a:gd name="connsiteX682" fmla="*/ 124595 w 9490364"/>
              <a:gd name="connsiteY682" fmla="*/ 2262729 h 5929759"/>
              <a:gd name="connsiteX683" fmla="*/ 107672 w 9490364"/>
              <a:gd name="connsiteY683" fmla="*/ 2263837 h 5929759"/>
              <a:gd name="connsiteX684" fmla="*/ 51936 w 9490364"/>
              <a:gd name="connsiteY684" fmla="*/ 2285349 h 5929759"/>
              <a:gd name="connsiteX685" fmla="*/ 43069 w 9490364"/>
              <a:gd name="connsiteY685" fmla="*/ 2382787 h 5929759"/>
              <a:gd name="connsiteX686" fmla="*/ 20268 w 9490364"/>
              <a:gd name="connsiteY686" fmla="*/ 2394175 h 5929759"/>
              <a:gd name="connsiteX687" fmla="*/ 0 w 9490364"/>
              <a:gd name="connsiteY687" fmla="*/ 2353682 h 5929759"/>
              <a:gd name="connsiteX688" fmla="*/ 0 w 9490364"/>
              <a:gd name="connsiteY688" fmla="*/ 2249917 h 5929759"/>
              <a:gd name="connsiteX689" fmla="*/ 13935 w 9490364"/>
              <a:gd name="connsiteY689" fmla="*/ 2248652 h 5929759"/>
              <a:gd name="connsiteX690" fmla="*/ 35468 w 9490364"/>
              <a:gd name="connsiteY690" fmla="*/ 2222079 h 5929759"/>
              <a:gd name="connsiteX691" fmla="*/ 17734 w 9490364"/>
              <a:gd name="connsiteY691" fmla="*/ 2192974 h 5929759"/>
              <a:gd name="connsiteX692" fmla="*/ 0 w 9490364"/>
              <a:gd name="connsiteY692" fmla="*/ 2186647 h 5929759"/>
              <a:gd name="connsiteX693" fmla="*/ 0 w 9490364"/>
              <a:gd name="connsiteY693" fmla="*/ 2139825 h 5929759"/>
              <a:gd name="connsiteX694" fmla="*/ 16468 w 9490364"/>
              <a:gd name="connsiteY694" fmla="*/ 2098067 h 5929759"/>
              <a:gd name="connsiteX695" fmla="*/ 39269 w 9490364"/>
              <a:gd name="connsiteY695" fmla="*/ 2108191 h 5929759"/>
              <a:gd name="connsiteX696" fmla="*/ 0 w 9490364"/>
              <a:gd name="connsiteY696" fmla="*/ 2071494 h 5929759"/>
              <a:gd name="connsiteX697" fmla="*/ 0 w 9490364"/>
              <a:gd name="connsiteY697" fmla="*/ 1766527 h 5929759"/>
              <a:gd name="connsiteX698" fmla="*/ 11401 w 9490364"/>
              <a:gd name="connsiteY698" fmla="*/ 1757669 h 5929759"/>
              <a:gd name="connsiteX699" fmla="*/ 0 w 9490364"/>
              <a:gd name="connsiteY699" fmla="*/ 1743749 h 5929759"/>
              <a:gd name="connsiteX700" fmla="*/ 0 w 9490364"/>
              <a:gd name="connsiteY700" fmla="*/ 1714644 h 5929759"/>
              <a:gd name="connsiteX701" fmla="*/ 34202 w 9490364"/>
              <a:gd name="connsiteY701" fmla="*/ 1729830 h 5929759"/>
              <a:gd name="connsiteX702" fmla="*/ 53204 w 9490364"/>
              <a:gd name="connsiteY702" fmla="*/ 1726034 h 5929759"/>
              <a:gd name="connsiteX703" fmla="*/ 24068 w 9490364"/>
              <a:gd name="connsiteY703" fmla="*/ 1675416 h 5929759"/>
              <a:gd name="connsiteX704" fmla="*/ 0 w 9490364"/>
              <a:gd name="connsiteY704" fmla="*/ 1703256 h 5929759"/>
              <a:gd name="connsiteX705" fmla="*/ 0 w 9490364"/>
              <a:gd name="connsiteY705" fmla="*/ 1495727 h 5929759"/>
              <a:gd name="connsiteX706" fmla="*/ 17734 w 9490364"/>
              <a:gd name="connsiteY706" fmla="*/ 1450172 h 5929759"/>
              <a:gd name="connsiteX707" fmla="*/ 0 w 9490364"/>
              <a:gd name="connsiteY707" fmla="*/ 1455234 h 5929759"/>
              <a:gd name="connsiteX708" fmla="*/ 0 w 9490364"/>
              <a:gd name="connsiteY708" fmla="*/ 966781 h 5929759"/>
              <a:gd name="connsiteX709" fmla="*/ 55736 w 9490364"/>
              <a:gd name="connsiteY709" fmla="*/ 959189 h 5929759"/>
              <a:gd name="connsiteX710" fmla="*/ 45603 w 9490364"/>
              <a:gd name="connsiteY710" fmla="*/ 933880 h 5929759"/>
              <a:gd name="connsiteX711" fmla="*/ 0 w 9490364"/>
              <a:gd name="connsiteY711" fmla="*/ 926288 h 592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9490364" h="5929759">
                <a:moveTo>
                  <a:pt x="0" y="0"/>
                </a:moveTo>
                <a:lnTo>
                  <a:pt x="8036155" y="0"/>
                </a:lnTo>
                <a:cubicBezTo>
                  <a:pt x="8045022" y="3796"/>
                  <a:pt x="8053889" y="7592"/>
                  <a:pt x="8064023" y="11389"/>
                </a:cubicBezTo>
                <a:cubicBezTo>
                  <a:pt x="8072890" y="13919"/>
                  <a:pt x="8080490" y="10123"/>
                  <a:pt x="8081757" y="0"/>
                </a:cubicBezTo>
                <a:lnTo>
                  <a:pt x="8438976" y="0"/>
                </a:lnTo>
                <a:cubicBezTo>
                  <a:pt x="8442776" y="5062"/>
                  <a:pt x="8446576" y="11389"/>
                  <a:pt x="8451643" y="20247"/>
                </a:cubicBezTo>
                <a:cubicBezTo>
                  <a:pt x="8456710" y="10123"/>
                  <a:pt x="8459244" y="5062"/>
                  <a:pt x="8463043" y="0"/>
                </a:cubicBezTo>
                <a:lnTo>
                  <a:pt x="8468110" y="0"/>
                </a:lnTo>
                <a:cubicBezTo>
                  <a:pt x="8479511" y="15185"/>
                  <a:pt x="8494712" y="21513"/>
                  <a:pt x="8512446" y="17716"/>
                </a:cubicBezTo>
                <a:cubicBezTo>
                  <a:pt x="8535247" y="13919"/>
                  <a:pt x="8556782" y="6327"/>
                  <a:pt x="8578316" y="0"/>
                </a:cubicBezTo>
                <a:lnTo>
                  <a:pt x="8641653" y="0"/>
                </a:lnTo>
                <a:cubicBezTo>
                  <a:pt x="8640386" y="11389"/>
                  <a:pt x="8634053" y="15185"/>
                  <a:pt x="8622652" y="16451"/>
                </a:cubicBezTo>
                <a:cubicBezTo>
                  <a:pt x="8613785" y="17716"/>
                  <a:pt x="8604918" y="20247"/>
                  <a:pt x="8593517" y="22778"/>
                </a:cubicBezTo>
                <a:cubicBezTo>
                  <a:pt x="8607451" y="39228"/>
                  <a:pt x="8622652" y="40494"/>
                  <a:pt x="8639120" y="40494"/>
                </a:cubicBezTo>
                <a:cubicBezTo>
                  <a:pt x="8655587" y="40494"/>
                  <a:pt x="8670787" y="40494"/>
                  <a:pt x="8687255" y="40494"/>
                </a:cubicBezTo>
                <a:cubicBezTo>
                  <a:pt x="8694856" y="40494"/>
                  <a:pt x="8701190" y="43024"/>
                  <a:pt x="8707523" y="45555"/>
                </a:cubicBezTo>
                <a:cubicBezTo>
                  <a:pt x="8707523" y="46820"/>
                  <a:pt x="8707523" y="46820"/>
                  <a:pt x="8706257" y="48086"/>
                </a:cubicBezTo>
                <a:cubicBezTo>
                  <a:pt x="8620118" y="53148"/>
                  <a:pt x="8533981" y="58210"/>
                  <a:pt x="8447843" y="63271"/>
                </a:cubicBezTo>
                <a:cubicBezTo>
                  <a:pt x="8454177" y="54414"/>
                  <a:pt x="8461777" y="44290"/>
                  <a:pt x="8469377" y="32901"/>
                </a:cubicBezTo>
                <a:cubicBezTo>
                  <a:pt x="8460510" y="18982"/>
                  <a:pt x="8451643" y="25309"/>
                  <a:pt x="8442776" y="32901"/>
                </a:cubicBezTo>
                <a:cubicBezTo>
                  <a:pt x="8433909" y="41759"/>
                  <a:pt x="8425042" y="49351"/>
                  <a:pt x="8409841" y="43024"/>
                </a:cubicBezTo>
                <a:cubicBezTo>
                  <a:pt x="8409841" y="36697"/>
                  <a:pt x="8408574" y="31636"/>
                  <a:pt x="8407307" y="26574"/>
                </a:cubicBezTo>
                <a:cubicBezTo>
                  <a:pt x="8402240" y="32901"/>
                  <a:pt x="8397174" y="40494"/>
                  <a:pt x="8398440" y="46820"/>
                </a:cubicBezTo>
                <a:cubicBezTo>
                  <a:pt x="8399707" y="56944"/>
                  <a:pt x="8407307" y="56944"/>
                  <a:pt x="8416174" y="55679"/>
                </a:cubicBezTo>
                <a:cubicBezTo>
                  <a:pt x="8426308" y="54414"/>
                  <a:pt x="8432642" y="59475"/>
                  <a:pt x="8435175" y="70864"/>
                </a:cubicBezTo>
                <a:cubicBezTo>
                  <a:pt x="8387040" y="84783"/>
                  <a:pt x="8341437" y="102499"/>
                  <a:pt x="8297102" y="135400"/>
                </a:cubicBezTo>
                <a:cubicBezTo>
                  <a:pt x="8379440" y="153116"/>
                  <a:pt x="8454177" y="167035"/>
                  <a:pt x="8531447" y="167035"/>
                </a:cubicBezTo>
                <a:cubicBezTo>
                  <a:pt x="8609984" y="168301"/>
                  <a:pt x="8684722" y="150585"/>
                  <a:pt x="8753125" y="125277"/>
                </a:cubicBezTo>
                <a:cubicBezTo>
                  <a:pt x="8772126" y="142993"/>
                  <a:pt x="8787327" y="156912"/>
                  <a:pt x="8803795" y="172098"/>
                </a:cubicBezTo>
                <a:cubicBezTo>
                  <a:pt x="8775927" y="174629"/>
                  <a:pt x="8748058" y="174629"/>
                  <a:pt x="8721457" y="178425"/>
                </a:cubicBezTo>
                <a:cubicBezTo>
                  <a:pt x="8689789" y="182221"/>
                  <a:pt x="8658120" y="188548"/>
                  <a:pt x="8627719" y="196140"/>
                </a:cubicBezTo>
                <a:cubicBezTo>
                  <a:pt x="8609984" y="201202"/>
                  <a:pt x="8593517" y="212591"/>
                  <a:pt x="8588450" y="234103"/>
                </a:cubicBezTo>
                <a:cubicBezTo>
                  <a:pt x="8606185" y="248023"/>
                  <a:pt x="8625185" y="253085"/>
                  <a:pt x="8645453" y="251819"/>
                </a:cubicBezTo>
                <a:cubicBezTo>
                  <a:pt x="8668254" y="250554"/>
                  <a:pt x="8691056" y="248023"/>
                  <a:pt x="8713857" y="244226"/>
                </a:cubicBezTo>
                <a:cubicBezTo>
                  <a:pt x="8748058" y="236634"/>
                  <a:pt x="8783527" y="227776"/>
                  <a:pt x="8817728" y="221449"/>
                </a:cubicBezTo>
                <a:cubicBezTo>
                  <a:pt x="8840530" y="216387"/>
                  <a:pt x="8862064" y="217653"/>
                  <a:pt x="8883599" y="227776"/>
                </a:cubicBezTo>
                <a:cubicBezTo>
                  <a:pt x="8881066" y="239164"/>
                  <a:pt x="8878532" y="249288"/>
                  <a:pt x="8877265" y="258146"/>
                </a:cubicBezTo>
                <a:cubicBezTo>
                  <a:pt x="8870932" y="284720"/>
                  <a:pt x="8863331" y="291047"/>
                  <a:pt x="8836730" y="285986"/>
                </a:cubicBezTo>
                <a:cubicBezTo>
                  <a:pt x="8799994" y="278392"/>
                  <a:pt x="8761992" y="279658"/>
                  <a:pt x="8725257" y="287251"/>
                </a:cubicBezTo>
                <a:cubicBezTo>
                  <a:pt x="8665720" y="298640"/>
                  <a:pt x="8611252" y="323947"/>
                  <a:pt x="8561849" y="358114"/>
                </a:cubicBezTo>
                <a:cubicBezTo>
                  <a:pt x="8565649" y="369503"/>
                  <a:pt x="8568182" y="378361"/>
                  <a:pt x="8571983" y="387219"/>
                </a:cubicBezTo>
                <a:cubicBezTo>
                  <a:pt x="8560582" y="391015"/>
                  <a:pt x="8551715" y="394811"/>
                  <a:pt x="8541581" y="397342"/>
                </a:cubicBezTo>
                <a:cubicBezTo>
                  <a:pt x="8558048" y="435304"/>
                  <a:pt x="8560582" y="436570"/>
                  <a:pt x="8579583" y="450490"/>
                </a:cubicBezTo>
                <a:cubicBezTo>
                  <a:pt x="8580849" y="437835"/>
                  <a:pt x="8583383" y="427712"/>
                  <a:pt x="8584650" y="418854"/>
                </a:cubicBezTo>
                <a:cubicBezTo>
                  <a:pt x="8590984" y="416324"/>
                  <a:pt x="8601118" y="413793"/>
                  <a:pt x="8602384" y="409997"/>
                </a:cubicBezTo>
                <a:cubicBezTo>
                  <a:pt x="8604918" y="404935"/>
                  <a:pt x="8599851" y="396076"/>
                  <a:pt x="8596051" y="391015"/>
                </a:cubicBezTo>
                <a:cubicBezTo>
                  <a:pt x="8593517" y="384688"/>
                  <a:pt x="8588450" y="380892"/>
                  <a:pt x="8584650" y="375830"/>
                </a:cubicBezTo>
                <a:cubicBezTo>
                  <a:pt x="8618852" y="353052"/>
                  <a:pt x="8647986" y="356848"/>
                  <a:pt x="8682188" y="384688"/>
                </a:cubicBezTo>
                <a:cubicBezTo>
                  <a:pt x="8718924" y="415058"/>
                  <a:pt x="8744258" y="458082"/>
                  <a:pt x="8789860" y="477063"/>
                </a:cubicBezTo>
                <a:cubicBezTo>
                  <a:pt x="8777193" y="499841"/>
                  <a:pt x="8767059" y="518822"/>
                  <a:pt x="8758193" y="539069"/>
                </a:cubicBezTo>
                <a:cubicBezTo>
                  <a:pt x="8753125" y="549192"/>
                  <a:pt x="8748058" y="554254"/>
                  <a:pt x="8737924" y="556785"/>
                </a:cubicBezTo>
                <a:cubicBezTo>
                  <a:pt x="8710056" y="563113"/>
                  <a:pt x="8682188" y="571970"/>
                  <a:pt x="8654320" y="578297"/>
                </a:cubicBezTo>
                <a:cubicBezTo>
                  <a:pt x="8635319" y="582093"/>
                  <a:pt x="8615051" y="583359"/>
                  <a:pt x="8596051" y="579563"/>
                </a:cubicBezTo>
                <a:cubicBezTo>
                  <a:pt x="8596051" y="575766"/>
                  <a:pt x="8596051" y="575766"/>
                  <a:pt x="8596051" y="574501"/>
                </a:cubicBezTo>
                <a:cubicBezTo>
                  <a:pt x="8598584" y="573236"/>
                  <a:pt x="8601118" y="570705"/>
                  <a:pt x="8602384" y="569440"/>
                </a:cubicBezTo>
                <a:cubicBezTo>
                  <a:pt x="8621385" y="551723"/>
                  <a:pt x="8621385" y="550458"/>
                  <a:pt x="8606185" y="530211"/>
                </a:cubicBezTo>
                <a:cubicBezTo>
                  <a:pt x="8602384" y="525150"/>
                  <a:pt x="8599851" y="520088"/>
                  <a:pt x="8599851" y="515026"/>
                </a:cubicBezTo>
                <a:cubicBezTo>
                  <a:pt x="8599851" y="494780"/>
                  <a:pt x="8601118" y="474532"/>
                  <a:pt x="8601118" y="453021"/>
                </a:cubicBezTo>
                <a:cubicBezTo>
                  <a:pt x="8578316" y="463144"/>
                  <a:pt x="8575782" y="485922"/>
                  <a:pt x="8565649" y="504903"/>
                </a:cubicBezTo>
                <a:cubicBezTo>
                  <a:pt x="8569449" y="508699"/>
                  <a:pt x="8573249" y="509964"/>
                  <a:pt x="8575782" y="513760"/>
                </a:cubicBezTo>
                <a:cubicBezTo>
                  <a:pt x="8577050" y="516291"/>
                  <a:pt x="8578316" y="518822"/>
                  <a:pt x="8582116" y="523884"/>
                </a:cubicBezTo>
                <a:cubicBezTo>
                  <a:pt x="8492178" y="563113"/>
                  <a:pt x="8397174" y="563113"/>
                  <a:pt x="8302169" y="570705"/>
                </a:cubicBezTo>
                <a:cubicBezTo>
                  <a:pt x="8294569" y="555519"/>
                  <a:pt x="8288234" y="542865"/>
                  <a:pt x="8280634" y="528946"/>
                </a:cubicBezTo>
                <a:cubicBezTo>
                  <a:pt x="8276834" y="521354"/>
                  <a:pt x="8273034" y="513760"/>
                  <a:pt x="8266701" y="507434"/>
                </a:cubicBezTo>
                <a:cubicBezTo>
                  <a:pt x="8265433" y="504903"/>
                  <a:pt x="8255300" y="503637"/>
                  <a:pt x="8255300" y="504903"/>
                </a:cubicBezTo>
                <a:cubicBezTo>
                  <a:pt x="8252766" y="509964"/>
                  <a:pt x="8250233" y="516291"/>
                  <a:pt x="8252766" y="520088"/>
                </a:cubicBezTo>
                <a:cubicBezTo>
                  <a:pt x="8254032" y="525150"/>
                  <a:pt x="8259099" y="530211"/>
                  <a:pt x="8264167" y="535273"/>
                </a:cubicBezTo>
                <a:cubicBezTo>
                  <a:pt x="8219831" y="536538"/>
                  <a:pt x="8219831" y="536538"/>
                  <a:pt x="8212231" y="549192"/>
                </a:cubicBezTo>
                <a:cubicBezTo>
                  <a:pt x="8229965" y="551723"/>
                  <a:pt x="8229965" y="551723"/>
                  <a:pt x="8241365" y="563113"/>
                </a:cubicBezTo>
                <a:cubicBezTo>
                  <a:pt x="8208430" y="565643"/>
                  <a:pt x="8193230" y="585890"/>
                  <a:pt x="8184363" y="613729"/>
                </a:cubicBezTo>
                <a:cubicBezTo>
                  <a:pt x="8176762" y="636507"/>
                  <a:pt x="8165362" y="655488"/>
                  <a:pt x="8136226" y="651692"/>
                </a:cubicBezTo>
                <a:cubicBezTo>
                  <a:pt x="8136226" y="651692"/>
                  <a:pt x="8134960" y="655488"/>
                  <a:pt x="8131160" y="658019"/>
                </a:cubicBezTo>
                <a:cubicBezTo>
                  <a:pt x="8150161" y="682062"/>
                  <a:pt x="8169161" y="706104"/>
                  <a:pt x="8188163" y="731413"/>
                </a:cubicBezTo>
                <a:cubicBezTo>
                  <a:pt x="8202097" y="721290"/>
                  <a:pt x="8199564" y="713698"/>
                  <a:pt x="8191963" y="706104"/>
                </a:cubicBezTo>
                <a:cubicBezTo>
                  <a:pt x="8183096" y="697247"/>
                  <a:pt x="8171695" y="692185"/>
                  <a:pt x="8175495" y="675735"/>
                </a:cubicBezTo>
                <a:cubicBezTo>
                  <a:pt x="8184363" y="671938"/>
                  <a:pt x="8193230" y="664346"/>
                  <a:pt x="8203363" y="661815"/>
                </a:cubicBezTo>
                <a:cubicBezTo>
                  <a:pt x="8240099" y="654222"/>
                  <a:pt x="8278101" y="649161"/>
                  <a:pt x="8316102" y="642834"/>
                </a:cubicBezTo>
                <a:cubicBezTo>
                  <a:pt x="8319903" y="641569"/>
                  <a:pt x="8322437" y="639038"/>
                  <a:pt x="8327503" y="635242"/>
                </a:cubicBezTo>
                <a:cubicBezTo>
                  <a:pt x="8317370" y="628914"/>
                  <a:pt x="8308502" y="623852"/>
                  <a:pt x="8298368" y="617525"/>
                </a:cubicBezTo>
                <a:cubicBezTo>
                  <a:pt x="8328770" y="607402"/>
                  <a:pt x="8355371" y="601075"/>
                  <a:pt x="8385773" y="608668"/>
                </a:cubicBezTo>
                <a:cubicBezTo>
                  <a:pt x="8416174" y="616260"/>
                  <a:pt x="8421241" y="625118"/>
                  <a:pt x="8408574" y="655488"/>
                </a:cubicBezTo>
                <a:cubicBezTo>
                  <a:pt x="8407307" y="658019"/>
                  <a:pt x="8404774" y="660549"/>
                  <a:pt x="8400973" y="665611"/>
                </a:cubicBezTo>
                <a:cubicBezTo>
                  <a:pt x="8379440" y="646630"/>
                  <a:pt x="8360438" y="658019"/>
                  <a:pt x="8341437" y="671938"/>
                </a:cubicBezTo>
                <a:cubicBezTo>
                  <a:pt x="8313569" y="692185"/>
                  <a:pt x="8284435" y="711167"/>
                  <a:pt x="8248965" y="714963"/>
                </a:cubicBezTo>
                <a:cubicBezTo>
                  <a:pt x="8241365" y="739005"/>
                  <a:pt x="8266701" y="750395"/>
                  <a:pt x="8267967" y="771907"/>
                </a:cubicBezTo>
                <a:cubicBezTo>
                  <a:pt x="8256566" y="770641"/>
                  <a:pt x="8245166" y="768110"/>
                  <a:pt x="8232498" y="766845"/>
                </a:cubicBezTo>
                <a:cubicBezTo>
                  <a:pt x="8233765" y="778233"/>
                  <a:pt x="8235032" y="788357"/>
                  <a:pt x="8236298" y="799746"/>
                </a:cubicBezTo>
                <a:cubicBezTo>
                  <a:pt x="8250233" y="799746"/>
                  <a:pt x="8261633" y="799746"/>
                  <a:pt x="8273034" y="799746"/>
                </a:cubicBezTo>
                <a:cubicBezTo>
                  <a:pt x="8284435" y="799746"/>
                  <a:pt x="8295835" y="801011"/>
                  <a:pt x="8304702" y="797215"/>
                </a:cubicBezTo>
                <a:cubicBezTo>
                  <a:pt x="8312303" y="792154"/>
                  <a:pt x="8317370" y="780764"/>
                  <a:pt x="8324970" y="773172"/>
                </a:cubicBezTo>
                <a:cubicBezTo>
                  <a:pt x="8341437" y="780764"/>
                  <a:pt x="8345238" y="793419"/>
                  <a:pt x="8343970" y="811134"/>
                </a:cubicBezTo>
                <a:cubicBezTo>
                  <a:pt x="8342704" y="821258"/>
                  <a:pt x="8341437" y="831382"/>
                  <a:pt x="8341437" y="841505"/>
                </a:cubicBezTo>
                <a:cubicBezTo>
                  <a:pt x="8352838" y="827585"/>
                  <a:pt x="8362972" y="814931"/>
                  <a:pt x="8373106" y="803542"/>
                </a:cubicBezTo>
                <a:cubicBezTo>
                  <a:pt x="8384507" y="790888"/>
                  <a:pt x="8388306" y="779499"/>
                  <a:pt x="8380706" y="765580"/>
                </a:cubicBezTo>
                <a:cubicBezTo>
                  <a:pt x="8331303" y="773172"/>
                  <a:pt x="8330037" y="771907"/>
                  <a:pt x="8322437" y="744067"/>
                </a:cubicBezTo>
                <a:cubicBezTo>
                  <a:pt x="8323703" y="744067"/>
                  <a:pt x="8324970" y="742802"/>
                  <a:pt x="8327503" y="742802"/>
                </a:cubicBezTo>
                <a:cubicBezTo>
                  <a:pt x="8456710" y="739005"/>
                  <a:pt x="8585916" y="730148"/>
                  <a:pt x="8715123" y="742802"/>
                </a:cubicBezTo>
                <a:cubicBezTo>
                  <a:pt x="8773393" y="747863"/>
                  <a:pt x="8830396" y="757987"/>
                  <a:pt x="8884865" y="776968"/>
                </a:cubicBezTo>
                <a:cubicBezTo>
                  <a:pt x="8893733" y="779499"/>
                  <a:pt x="8902600" y="784560"/>
                  <a:pt x="8912733" y="788357"/>
                </a:cubicBezTo>
                <a:cubicBezTo>
                  <a:pt x="8897533" y="801011"/>
                  <a:pt x="8878532" y="803542"/>
                  <a:pt x="8878532" y="827585"/>
                </a:cubicBezTo>
                <a:cubicBezTo>
                  <a:pt x="8903867" y="832647"/>
                  <a:pt x="8929201" y="837709"/>
                  <a:pt x="8955803" y="838974"/>
                </a:cubicBezTo>
                <a:cubicBezTo>
                  <a:pt x="8984937" y="841505"/>
                  <a:pt x="9015339" y="841505"/>
                  <a:pt x="9044474" y="840239"/>
                </a:cubicBezTo>
                <a:cubicBezTo>
                  <a:pt x="9066009" y="840239"/>
                  <a:pt x="9078676" y="850363"/>
                  <a:pt x="9085010" y="869344"/>
                </a:cubicBezTo>
                <a:cubicBezTo>
                  <a:pt x="9090077" y="885794"/>
                  <a:pt x="9093876" y="902244"/>
                  <a:pt x="9100211" y="922492"/>
                </a:cubicBezTo>
                <a:cubicBezTo>
                  <a:pt x="9124278" y="921226"/>
                  <a:pt x="9147079" y="918695"/>
                  <a:pt x="9171147" y="918695"/>
                </a:cubicBezTo>
                <a:cubicBezTo>
                  <a:pt x="9191415" y="917430"/>
                  <a:pt x="9211682" y="918695"/>
                  <a:pt x="9230684" y="921226"/>
                </a:cubicBezTo>
                <a:cubicBezTo>
                  <a:pt x="9240818" y="923757"/>
                  <a:pt x="9253485" y="927553"/>
                  <a:pt x="9257285" y="942739"/>
                </a:cubicBezTo>
                <a:cubicBezTo>
                  <a:pt x="9244617" y="944004"/>
                  <a:pt x="9233217" y="947800"/>
                  <a:pt x="9221816" y="947800"/>
                </a:cubicBezTo>
                <a:cubicBezTo>
                  <a:pt x="9204082" y="947800"/>
                  <a:pt x="9187615" y="945269"/>
                  <a:pt x="9169881" y="944004"/>
                </a:cubicBezTo>
                <a:cubicBezTo>
                  <a:pt x="9139479" y="942739"/>
                  <a:pt x="9111611" y="950331"/>
                  <a:pt x="9088810" y="970577"/>
                </a:cubicBezTo>
                <a:cubicBezTo>
                  <a:pt x="9093876" y="994621"/>
                  <a:pt x="9096410" y="1016132"/>
                  <a:pt x="9101477" y="1037645"/>
                </a:cubicBezTo>
                <a:cubicBezTo>
                  <a:pt x="9105277" y="1056626"/>
                  <a:pt x="9114144" y="1073077"/>
                  <a:pt x="9134412" y="1079404"/>
                </a:cubicBezTo>
                <a:cubicBezTo>
                  <a:pt x="9159746" y="1060423"/>
                  <a:pt x="9138212" y="1033849"/>
                  <a:pt x="9147079" y="1009805"/>
                </a:cubicBezTo>
                <a:cubicBezTo>
                  <a:pt x="9162280" y="1022460"/>
                  <a:pt x="9166080" y="1036380"/>
                  <a:pt x="9162280" y="1052830"/>
                </a:cubicBezTo>
                <a:cubicBezTo>
                  <a:pt x="9161013" y="1064219"/>
                  <a:pt x="9157213" y="1076873"/>
                  <a:pt x="9168614" y="1088261"/>
                </a:cubicBezTo>
                <a:cubicBezTo>
                  <a:pt x="9218017" y="1068015"/>
                  <a:pt x="9245885" y="1021194"/>
                  <a:pt x="9291487" y="994621"/>
                </a:cubicBezTo>
                <a:cubicBezTo>
                  <a:pt x="9299087" y="1011071"/>
                  <a:pt x="9294020" y="1022460"/>
                  <a:pt x="9285153" y="1033849"/>
                </a:cubicBezTo>
                <a:cubicBezTo>
                  <a:pt x="9278819" y="1042706"/>
                  <a:pt x="9271219" y="1051564"/>
                  <a:pt x="9263619" y="1060423"/>
                </a:cubicBezTo>
                <a:cubicBezTo>
                  <a:pt x="9252219" y="1074342"/>
                  <a:pt x="9247152" y="1088261"/>
                  <a:pt x="9257285" y="1105978"/>
                </a:cubicBezTo>
                <a:cubicBezTo>
                  <a:pt x="9258552" y="1109774"/>
                  <a:pt x="9259819" y="1113570"/>
                  <a:pt x="9261085" y="1122428"/>
                </a:cubicBezTo>
                <a:cubicBezTo>
                  <a:pt x="9238284" y="1122428"/>
                  <a:pt x="9218017" y="1122428"/>
                  <a:pt x="9196482" y="1122428"/>
                </a:cubicBezTo>
                <a:cubicBezTo>
                  <a:pt x="9224350" y="1130020"/>
                  <a:pt x="9249685" y="1137614"/>
                  <a:pt x="9273752" y="1146471"/>
                </a:cubicBezTo>
                <a:cubicBezTo>
                  <a:pt x="9296554" y="1155329"/>
                  <a:pt x="9316821" y="1167983"/>
                  <a:pt x="9339623" y="1150267"/>
                </a:cubicBezTo>
                <a:cubicBezTo>
                  <a:pt x="9356090" y="1171779"/>
                  <a:pt x="9320622" y="1180638"/>
                  <a:pt x="9329489" y="1202149"/>
                </a:cubicBezTo>
                <a:cubicBezTo>
                  <a:pt x="9342157" y="1181903"/>
                  <a:pt x="9363690" y="1170514"/>
                  <a:pt x="9362424" y="1145206"/>
                </a:cubicBezTo>
                <a:cubicBezTo>
                  <a:pt x="9345956" y="1131286"/>
                  <a:pt x="9326956" y="1131286"/>
                  <a:pt x="9309221" y="1132551"/>
                </a:cubicBezTo>
                <a:cubicBezTo>
                  <a:pt x="9294020" y="1133816"/>
                  <a:pt x="9282620" y="1131286"/>
                  <a:pt x="9278819" y="1112305"/>
                </a:cubicBezTo>
                <a:cubicBezTo>
                  <a:pt x="9304154" y="1100916"/>
                  <a:pt x="9311754" y="1065484"/>
                  <a:pt x="9342157" y="1060423"/>
                </a:cubicBezTo>
                <a:cubicBezTo>
                  <a:pt x="9367491" y="1076873"/>
                  <a:pt x="9389025" y="1092058"/>
                  <a:pt x="9413093" y="1104712"/>
                </a:cubicBezTo>
                <a:cubicBezTo>
                  <a:pt x="9437162" y="1117366"/>
                  <a:pt x="9462496" y="1127489"/>
                  <a:pt x="9490364" y="1138879"/>
                </a:cubicBezTo>
                <a:cubicBezTo>
                  <a:pt x="9482764" y="1142675"/>
                  <a:pt x="9476430" y="1146471"/>
                  <a:pt x="9470096" y="1150267"/>
                </a:cubicBezTo>
                <a:cubicBezTo>
                  <a:pt x="9421961" y="1174310"/>
                  <a:pt x="9395359" y="1214804"/>
                  <a:pt x="9389025" y="1267951"/>
                </a:cubicBezTo>
                <a:cubicBezTo>
                  <a:pt x="9387759" y="1284402"/>
                  <a:pt x="9385225" y="1299587"/>
                  <a:pt x="9371291" y="1310976"/>
                </a:cubicBezTo>
                <a:cubicBezTo>
                  <a:pt x="9364958" y="1316037"/>
                  <a:pt x="9363690" y="1326160"/>
                  <a:pt x="9358624" y="1338815"/>
                </a:cubicBezTo>
                <a:cubicBezTo>
                  <a:pt x="9378891" y="1338815"/>
                  <a:pt x="9395359" y="1337550"/>
                  <a:pt x="9410560" y="1338815"/>
                </a:cubicBezTo>
                <a:cubicBezTo>
                  <a:pt x="9424494" y="1340081"/>
                  <a:pt x="9439695" y="1340081"/>
                  <a:pt x="9452362" y="1345142"/>
                </a:cubicBezTo>
                <a:cubicBezTo>
                  <a:pt x="9472630" y="1352734"/>
                  <a:pt x="9475163" y="1364123"/>
                  <a:pt x="9461229" y="1380574"/>
                </a:cubicBezTo>
                <a:cubicBezTo>
                  <a:pt x="9451095" y="1391962"/>
                  <a:pt x="9438428" y="1402085"/>
                  <a:pt x="9425761" y="1413475"/>
                </a:cubicBezTo>
                <a:cubicBezTo>
                  <a:pt x="9392826" y="1442579"/>
                  <a:pt x="9391558" y="1451438"/>
                  <a:pt x="9424494" y="1481807"/>
                </a:cubicBezTo>
                <a:cubicBezTo>
                  <a:pt x="9408026" y="1498258"/>
                  <a:pt x="9387759" y="1508381"/>
                  <a:pt x="9364958" y="1513443"/>
                </a:cubicBezTo>
                <a:cubicBezTo>
                  <a:pt x="9344690" y="1517239"/>
                  <a:pt x="9324422" y="1519770"/>
                  <a:pt x="9305421" y="1524832"/>
                </a:cubicBezTo>
                <a:cubicBezTo>
                  <a:pt x="9285153" y="1531159"/>
                  <a:pt x="9266152" y="1540017"/>
                  <a:pt x="9256018" y="1566591"/>
                </a:cubicBezTo>
                <a:cubicBezTo>
                  <a:pt x="9278819" y="1565326"/>
                  <a:pt x="9296554" y="1565326"/>
                  <a:pt x="9315555" y="1561528"/>
                </a:cubicBezTo>
                <a:cubicBezTo>
                  <a:pt x="9347223" y="1557732"/>
                  <a:pt x="9377625" y="1550140"/>
                  <a:pt x="9409294" y="1545078"/>
                </a:cubicBezTo>
                <a:cubicBezTo>
                  <a:pt x="9430827" y="1541282"/>
                  <a:pt x="9452362" y="1538751"/>
                  <a:pt x="9468829" y="1545078"/>
                </a:cubicBezTo>
                <a:cubicBezTo>
                  <a:pt x="9471363" y="1566591"/>
                  <a:pt x="9473896" y="1584306"/>
                  <a:pt x="9475163" y="1602023"/>
                </a:cubicBezTo>
                <a:cubicBezTo>
                  <a:pt x="9447295" y="1618473"/>
                  <a:pt x="9425761" y="1621004"/>
                  <a:pt x="9386492" y="1609615"/>
                </a:cubicBezTo>
                <a:cubicBezTo>
                  <a:pt x="9367491" y="1603288"/>
                  <a:pt x="9347223" y="1595695"/>
                  <a:pt x="9326956" y="1590633"/>
                </a:cubicBezTo>
                <a:cubicBezTo>
                  <a:pt x="9307955" y="1585572"/>
                  <a:pt x="9288953" y="1588103"/>
                  <a:pt x="9271219" y="1598226"/>
                </a:cubicBezTo>
                <a:cubicBezTo>
                  <a:pt x="9268686" y="1619738"/>
                  <a:pt x="9282620" y="1629861"/>
                  <a:pt x="9299087" y="1637454"/>
                </a:cubicBezTo>
                <a:cubicBezTo>
                  <a:pt x="9316821" y="1645047"/>
                  <a:pt x="9335823" y="1650108"/>
                  <a:pt x="9353557" y="1657701"/>
                </a:cubicBezTo>
                <a:cubicBezTo>
                  <a:pt x="9363690" y="1661497"/>
                  <a:pt x="9375091" y="1666559"/>
                  <a:pt x="9376358" y="1680479"/>
                </a:cubicBezTo>
                <a:cubicBezTo>
                  <a:pt x="9359891" y="1677947"/>
                  <a:pt x="9344690" y="1675416"/>
                  <a:pt x="9330756" y="1672886"/>
                </a:cubicBezTo>
                <a:cubicBezTo>
                  <a:pt x="9319355" y="1703256"/>
                  <a:pt x="9330756" y="1728565"/>
                  <a:pt x="9340889" y="1753872"/>
                </a:cubicBezTo>
                <a:cubicBezTo>
                  <a:pt x="9248418" y="1755138"/>
                  <a:pt x="9182548" y="1791835"/>
                  <a:pt x="9166080" y="1852576"/>
                </a:cubicBezTo>
                <a:cubicBezTo>
                  <a:pt x="9174948" y="1856372"/>
                  <a:pt x="9185082" y="1861433"/>
                  <a:pt x="9193948" y="1862699"/>
                </a:cubicBezTo>
                <a:cubicBezTo>
                  <a:pt x="9205349" y="1863964"/>
                  <a:pt x="9216749" y="1861433"/>
                  <a:pt x="9228150" y="1858902"/>
                </a:cubicBezTo>
                <a:cubicBezTo>
                  <a:pt x="9252219" y="1852576"/>
                  <a:pt x="9276286" y="1843718"/>
                  <a:pt x="9300354" y="1838656"/>
                </a:cubicBezTo>
                <a:cubicBezTo>
                  <a:pt x="9323155" y="1832328"/>
                  <a:pt x="9344690" y="1834860"/>
                  <a:pt x="9362424" y="1860168"/>
                </a:cubicBezTo>
                <a:cubicBezTo>
                  <a:pt x="9348490" y="1866495"/>
                  <a:pt x="9337090" y="1871557"/>
                  <a:pt x="9324422" y="1875353"/>
                </a:cubicBezTo>
                <a:cubicBezTo>
                  <a:pt x="9283886" y="1889273"/>
                  <a:pt x="9244617" y="1901927"/>
                  <a:pt x="9204082" y="1915847"/>
                </a:cubicBezTo>
                <a:cubicBezTo>
                  <a:pt x="9164814" y="1931032"/>
                  <a:pt x="9129345" y="1950012"/>
                  <a:pt x="9105277" y="1987975"/>
                </a:cubicBezTo>
                <a:cubicBezTo>
                  <a:pt x="9098943" y="1981648"/>
                  <a:pt x="9095144" y="1974056"/>
                  <a:pt x="9088810" y="1971525"/>
                </a:cubicBezTo>
                <a:cubicBezTo>
                  <a:pt x="9083743" y="1968994"/>
                  <a:pt x="9073609" y="1967729"/>
                  <a:pt x="9071075" y="1970260"/>
                </a:cubicBezTo>
                <a:cubicBezTo>
                  <a:pt x="9063475" y="1980383"/>
                  <a:pt x="9055875" y="1990507"/>
                  <a:pt x="9052074" y="2001895"/>
                </a:cubicBezTo>
                <a:cubicBezTo>
                  <a:pt x="9049541" y="2010753"/>
                  <a:pt x="9054608" y="2020876"/>
                  <a:pt x="9055875" y="2032266"/>
                </a:cubicBezTo>
                <a:cubicBezTo>
                  <a:pt x="9072342" y="2024672"/>
                  <a:pt x="9083743" y="2018345"/>
                  <a:pt x="9095144" y="2013284"/>
                </a:cubicBezTo>
                <a:cubicBezTo>
                  <a:pt x="9106544" y="2033531"/>
                  <a:pt x="9116678" y="2051246"/>
                  <a:pt x="9131878" y="2076555"/>
                </a:cubicBezTo>
                <a:cubicBezTo>
                  <a:pt x="9092610" y="2065166"/>
                  <a:pt x="9064741" y="2076555"/>
                  <a:pt x="9035607" y="2086678"/>
                </a:cubicBezTo>
                <a:cubicBezTo>
                  <a:pt x="9012806" y="2094271"/>
                  <a:pt x="8990004" y="2103128"/>
                  <a:pt x="8964670" y="2095536"/>
                </a:cubicBezTo>
                <a:cubicBezTo>
                  <a:pt x="8960870" y="2094271"/>
                  <a:pt x="8953269" y="2095536"/>
                  <a:pt x="8948203" y="2096801"/>
                </a:cubicBezTo>
                <a:cubicBezTo>
                  <a:pt x="8919067" y="2105659"/>
                  <a:pt x="8892466" y="2118314"/>
                  <a:pt x="8872198" y="2141091"/>
                </a:cubicBezTo>
                <a:cubicBezTo>
                  <a:pt x="8862064" y="2152480"/>
                  <a:pt x="8853198" y="2156276"/>
                  <a:pt x="8839263" y="2158807"/>
                </a:cubicBezTo>
                <a:cubicBezTo>
                  <a:pt x="8741725" y="2171461"/>
                  <a:pt x="8644186" y="2184116"/>
                  <a:pt x="8547914" y="2200566"/>
                </a:cubicBezTo>
                <a:cubicBezTo>
                  <a:pt x="8360438" y="2233467"/>
                  <a:pt x="8179295" y="2287880"/>
                  <a:pt x="8004486" y="2365070"/>
                </a:cubicBezTo>
                <a:cubicBezTo>
                  <a:pt x="7998153" y="2367601"/>
                  <a:pt x="7993086" y="2368867"/>
                  <a:pt x="7985486" y="2371397"/>
                </a:cubicBezTo>
                <a:cubicBezTo>
                  <a:pt x="7993086" y="2347355"/>
                  <a:pt x="7993086" y="2347355"/>
                  <a:pt x="7989285" y="2337231"/>
                </a:cubicBezTo>
                <a:cubicBezTo>
                  <a:pt x="7962684" y="2347355"/>
                  <a:pt x="7937350" y="2356213"/>
                  <a:pt x="7912015" y="2366336"/>
                </a:cubicBezTo>
                <a:cubicBezTo>
                  <a:pt x="7900614" y="2370132"/>
                  <a:pt x="7889213" y="2372663"/>
                  <a:pt x="7879080" y="2377724"/>
                </a:cubicBezTo>
                <a:cubicBezTo>
                  <a:pt x="7866412" y="2384052"/>
                  <a:pt x="7855012" y="2394175"/>
                  <a:pt x="7851212" y="2411892"/>
                </a:cubicBezTo>
                <a:cubicBezTo>
                  <a:pt x="7879080" y="2416953"/>
                  <a:pt x="7894280" y="2391645"/>
                  <a:pt x="7922148" y="2387848"/>
                </a:cubicBezTo>
                <a:cubicBezTo>
                  <a:pt x="7904414" y="2410625"/>
                  <a:pt x="7884147" y="2422015"/>
                  <a:pt x="7863879" y="2425811"/>
                </a:cubicBezTo>
                <a:cubicBezTo>
                  <a:pt x="7837277" y="2430873"/>
                  <a:pt x="7814476" y="2443526"/>
                  <a:pt x="7790409" y="2454916"/>
                </a:cubicBezTo>
                <a:cubicBezTo>
                  <a:pt x="7789142" y="2456181"/>
                  <a:pt x="7786608" y="2454916"/>
                  <a:pt x="7785342" y="2454916"/>
                </a:cubicBezTo>
                <a:cubicBezTo>
                  <a:pt x="7782808" y="2446057"/>
                  <a:pt x="7780275" y="2438465"/>
                  <a:pt x="7776474" y="2430873"/>
                </a:cubicBezTo>
                <a:cubicBezTo>
                  <a:pt x="7751140" y="2435934"/>
                  <a:pt x="7746073" y="2458712"/>
                  <a:pt x="7735939" y="2470101"/>
                </a:cubicBezTo>
                <a:cubicBezTo>
                  <a:pt x="7715672" y="2475162"/>
                  <a:pt x="7699204" y="2480224"/>
                  <a:pt x="7678936" y="2485285"/>
                </a:cubicBezTo>
                <a:cubicBezTo>
                  <a:pt x="7689070" y="2472631"/>
                  <a:pt x="7696670" y="2463774"/>
                  <a:pt x="7704271" y="2453650"/>
                </a:cubicBezTo>
                <a:cubicBezTo>
                  <a:pt x="7684003" y="2448588"/>
                  <a:pt x="7672602" y="2447323"/>
                  <a:pt x="7652334" y="2453650"/>
                </a:cubicBezTo>
                <a:cubicBezTo>
                  <a:pt x="7620667" y="2465039"/>
                  <a:pt x="7587731" y="2476428"/>
                  <a:pt x="7557329" y="2492878"/>
                </a:cubicBezTo>
                <a:cubicBezTo>
                  <a:pt x="7518060" y="2513125"/>
                  <a:pt x="7477525" y="2530841"/>
                  <a:pt x="7436990" y="2547291"/>
                </a:cubicBezTo>
                <a:cubicBezTo>
                  <a:pt x="7397721" y="2563742"/>
                  <a:pt x="7360986" y="2582723"/>
                  <a:pt x="7322985" y="2602969"/>
                </a:cubicBezTo>
                <a:cubicBezTo>
                  <a:pt x="7312850" y="2608031"/>
                  <a:pt x="7303983" y="2616889"/>
                  <a:pt x="7290049" y="2628278"/>
                </a:cubicBezTo>
                <a:cubicBezTo>
                  <a:pt x="7305250" y="2629544"/>
                  <a:pt x="7312850" y="2629544"/>
                  <a:pt x="7320450" y="2630809"/>
                </a:cubicBezTo>
                <a:cubicBezTo>
                  <a:pt x="7302716" y="2648525"/>
                  <a:pt x="7283716" y="2661179"/>
                  <a:pt x="7260915" y="2668771"/>
                </a:cubicBezTo>
                <a:cubicBezTo>
                  <a:pt x="7101306" y="2719389"/>
                  <a:pt x="6941698" y="2770006"/>
                  <a:pt x="6780822" y="2820622"/>
                </a:cubicBezTo>
                <a:cubicBezTo>
                  <a:pt x="6777023" y="2821887"/>
                  <a:pt x="6770689" y="2821887"/>
                  <a:pt x="6763088" y="2823153"/>
                </a:cubicBezTo>
                <a:cubicBezTo>
                  <a:pt x="6766889" y="2816826"/>
                  <a:pt x="6768155" y="2813030"/>
                  <a:pt x="6770689" y="2810499"/>
                </a:cubicBezTo>
                <a:cubicBezTo>
                  <a:pt x="6792223" y="2795313"/>
                  <a:pt x="6812491" y="2778863"/>
                  <a:pt x="6840359" y="2780129"/>
                </a:cubicBezTo>
                <a:cubicBezTo>
                  <a:pt x="6851760" y="2780129"/>
                  <a:pt x="6861894" y="2776332"/>
                  <a:pt x="6863160" y="2758616"/>
                </a:cubicBezTo>
                <a:cubicBezTo>
                  <a:pt x="6830225" y="2764943"/>
                  <a:pt x="6798556" y="2770006"/>
                  <a:pt x="6766889" y="2776332"/>
                </a:cubicBezTo>
                <a:cubicBezTo>
                  <a:pt x="6732687" y="2782659"/>
                  <a:pt x="6699752" y="2794048"/>
                  <a:pt x="6669350" y="2810499"/>
                </a:cubicBezTo>
                <a:cubicBezTo>
                  <a:pt x="6649082" y="2820622"/>
                  <a:pt x="6627548" y="2829480"/>
                  <a:pt x="6606013" y="2838338"/>
                </a:cubicBezTo>
                <a:cubicBezTo>
                  <a:pt x="6570545" y="2853523"/>
                  <a:pt x="6533809" y="2867442"/>
                  <a:pt x="6498341" y="2883893"/>
                </a:cubicBezTo>
                <a:cubicBezTo>
                  <a:pt x="6485674" y="2890220"/>
                  <a:pt x="6473007" y="2897813"/>
                  <a:pt x="6467940" y="2918059"/>
                </a:cubicBezTo>
                <a:cubicBezTo>
                  <a:pt x="6481873" y="2914264"/>
                  <a:pt x="6492007" y="2911732"/>
                  <a:pt x="6504675" y="2909201"/>
                </a:cubicBezTo>
                <a:cubicBezTo>
                  <a:pt x="6500874" y="2915528"/>
                  <a:pt x="6499607" y="2919325"/>
                  <a:pt x="6497074" y="2923121"/>
                </a:cubicBezTo>
                <a:cubicBezTo>
                  <a:pt x="6490741" y="2933245"/>
                  <a:pt x="6481873" y="2942102"/>
                  <a:pt x="6478073" y="2953491"/>
                </a:cubicBezTo>
                <a:cubicBezTo>
                  <a:pt x="6469206" y="2975003"/>
                  <a:pt x="6475540" y="2986392"/>
                  <a:pt x="6498341" y="2990189"/>
                </a:cubicBezTo>
                <a:cubicBezTo>
                  <a:pt x="6511008" y="2991454"/>
                  <a:pt x="6523676" y="2991454"/>
                  <a:pt x="6535077" y="2991454"/>
                </a:cubicBezTo>
                <a:cubicBezTo>
                  <a:pt x="6564211" y="2990189"/>
                  <a:pt x="6593346" y="2987657"/>
                  <a:pt x="6622481" y="2986392"/>
                </a:cubicBezTo>
                <a:cubicBezTo>
                  <a:pt x="6632615" y="2986392"/>
                  <a:pt x="6647816" y="2985126"/>
                  <a:pt x="6655416" y="2991454"/>
                </a:cubicBezTo>
                <a:cubicBezTo>
                  <a:pt x="6675684" y="3010435"/>
                  <a:pt x="6702285" y="3014231"/>
                  <a:pt x="6727620" y="3023089"/>
                </a:cubicBezTo>
                <a:cubicBezTo>
                  <a:pt x="6730153" y="3024355"/>
                  <a:pt x="6732687" y="3026885"/>
                  <a:pt x="6736486" y="3029416"/>
                </a:cubicBezTo>
                <a:cubicBezTo>
                  <a:pt x="6721286" y="3050928"/>
                  <a:pt x="6721286" y="3050928"/>
                  <a:pt x="6725086" y="3066113"/>
                </a:cubicBezTo>
                <a:cubicBezTo>
                  <a:pt x="6733953" y="3059786"/>
                  <a:pt x="6742821" y="3053459"/>
                  <a:pt x="6752954" y="3047132"/>
                </a:cubicBezTo>
                <a:cubicBezTo>
                  <a:pt x="6752954" y="3025620"/>
                  <a:pt x="6737754" y="3015497"/>
                  <a:pt x="6720019" y="3007905"/>
                </a:cubicBezTo>
                <a:cubicBezTo>
                  <a:pt x="6707352" y="3002843"/>
                  <a:pt x="6695951" y="2997780"/>
                  <a:pt x="6682018" y="2991454"/>
                </a:cubicBezTo>
                <a:cubicBezTo>
                  <a:pt x="6793490" y="2976269"/>
                  <a:pt x="6899895" y="2962349"/>
                  <a:pt x="7007568" y="2947164"/>
                </a:cubicBezTo>
                <a:cubicBezTo>
                  <a:pt x="7097506" y="2935775"/>
                  <a:pt x="7186177" y="2923121"/>
                  <a:pt x="7277382" y="2921856"/>
                </a:cubicBezTo>
                <a:cubicBezTo>
                  <a:pt x="7297649" y="2921856"/>
                  <a:pt x="7312850" y="2926917"/>
                  <a:pt x="7324251" y="2945898"/>
                </a:cubicBezTo>
                <a:cubicBezTo>
                  <a:pt x="7290049" y="2938306"/>
                  <a:pt x="7281182" y="2942102"/>
                  <a:pt x="7277382" y="2963615"/>
                </a:cubicBezTo>
                <a:cubicBezTo>
                  <a:pt x="7307783" y="2958552"/>
                  <a:pt x="7338185" y="2954756"/>
                  <a:pt x="7371120" y="2949694"/>
                </a:cubicBezTo>
                <a:cubicBezTo>
                  <a:pt x="7360986" y="2944633"/>
                  <a:pt x="7353386" y="2940837"/>
                  <a:pt x="7347052" y="2935775"/>
                </a:cubicBezTo>
                <a:cubicBezTo>
                  <a:pt x="7339452" y="2931979"/>
                  <a:pt x="7329318" y="2929448"/>
                  <a:pt x="7326784" y="2915528"/>
                </a:cubicBezTo>
                <a:cubicBezTo>
                  <a:pt x="7705538" y="2934510"/>
                  <a:pt x="8079223" y="2968676"/>
                  <a:pt x="8454177" y="2999047"/>
                </a:cubicBezTo>
                <a:cubicBezTo>
                  <a:pt x="8459244" y="3021824"/>
                  <a:pt x="8463043" y="3043336"/>
                  <a:pt x="8488378" y="3054725"/>
                </a:cubicBezTo>
                <a:cubicBezTo>
                  <a:pt x="8489645" y="3048398"/>
                  <a:pt x="8489645" y="3044601"/>
                  <a:pt x="8489645" y="3042071"/>
                </a:cubicBezTo>
                <a:cubicBezTo>
                  <a:pt x="8490911" y="3016762"/>
                  <a:pt x="8502312" y="3002843"/>
                  <a:pt x="8527647" y="2999047"/>
                </a:cubicBezTo>
                <a:cubicBezTo>
                  <a:pt x="8579583" y="2992719"/>
                  <a:pt x="8630252" y="2999047"/>
                  <a:pt x="8677121" y="3028151"/>
                </a:cubicBezTo>
                <a:cubicBezTo>
                  <a:pt x="8737924" y="3067379"/>
                  <a:pt x="8775927" y="3125588"/>
                  <a:pt x="8805061" y="3188859"/>
                </a:cubicBezTo>
                <a:cubicBezTo>
                  <a:pt x="8755659" y="3235680"/>
                  <a:pt x="8754392" y="3239476"/>
                  <a:pt x="8759459" y="3286297"/>
                </a:cubicBezTo>
                <a:cubicBezTo>
                  <a:pt x="8751859" y="3291358"/>
                  <a:pt x="8742991" y="3297685"/>
                  <a:pt x="8732857" y="3301481"/>
                </a:cubicBezTo>
                <a:cubicBezTo>
                  <a:pt x="8651787" y="3339444"/>
                  <a:pt x="8571983" y="3379937"/>
                  <a:pt x="8490911" y="3414104"/>
                </a:cubicBezTo>
                <a:cubicBezTo>
                  <a:pt x="8271767" y="3503949"/>
                  <a:pt x="8043755" y="3565954"/>
                  <a:pt x="7817010" y="3627960"/>
                </a:cubicBezTo>
                <a:cubicBezTo>
                  <a:pt x="7806876" y="3630491"/>
                  <a:pt x="7795476" y="3627960"/>
                  <a:pt x="7785342" y="3626695"/>
                </a:cubicBezTo>
                <a:cubicBezTo>
                  <a:pt x="7766341" y="3624164"/>
                  <a:pt x="7748606" y="3619102"/>
                  <a:pt x="7729605" y="3617836"/>
                </a:cubicBezTo>
                <a:cubicBezTo>
                  <a:pt x="7705538" y="3617836"/>
                  <a:pt x="7700471" y="3624164"/>
                  <a:pt x="7703004" y="3648206"/>
                </a:cubicBezTo>
                <a:cubicBezTo>
                  <a:pt x="7703004" y="3650737"/>
                  <a:pt x="7703004" y="3654533"/>
                  <a:pt x="7703004" y="3659596"/>
                </a:cubicBezTo>
                <a:cubicBezTo>
                  <a:pt x="7646001" y="3672250"/>
                  <a:pt x="7590264" y="3683638"/>
                  <a:pt x="7529461" y="3697558"/>
                </a:cubicBezTo>
                <a:cubicBezTo>
                  <a:pt x="7538329" y="3684904"/>
                  <a:pt x="7543396" y="3678577"/>
                  <a:pt x="7548463" y="3670984"/>
                </a:cubicBezTo>
                <a:cubicBezTo>
                  <a:pt x="7523127" y="3653268"/>
                  <a:pt x="7473726" y="3650737"/>
                  <a:pt x="7442057" y="3664657"/>
                </a:cubicBezTo>
                <a:cubicBezTo>
                  <a:pt x="7452191" y="3678577"/>
                  <a:pt x="7461058" y="3692496"/>
                  <a:pt x="7473726" y="3708947"/>
                </a:cubicBezTo>
                <a:cubicBezTo>
                  <a:pt x="7216579" y="3786138"/>
                  <a:pt x="6963232" y="3849409"/>
                  <a:pt x="6701018" y="3894964"/>
                </a:cubicBezTo>
                <a:cubicBezTo>
                  <a:pt x="6695951" y="3873451"/>
                  <a:pt x="6693418" y="3854471"/>
                  <a:pt x="6689618" y="3834223"/>
                </a:cubicBezTo>
                <a:cubicBezTo>
                  <a:pt x="6674417" y="3840550"/>
                  <a:pt x="6661749" y="3845612"/>
                  <a:pt x="6651615" y="3858267"/>
                </a:cubicBezTo>
                <a:cubicBezTo>
                  <a:pt x="6659216" y="3865859"/>
                  <a:pt x="6665550" y="3873451"/>
                  <a:pt x="6673150" y="3882309"/>
                </a:cubicBezTo>
                <a:cubicBezTo>
                  <a:pt x="6650349" y="3887372"/>
                  <a:pt x="6623747" y="3887372"/>
                  <a:pt x="6628814" y="3920272"/>
                </a:cubicBezTo>
                <a:cubicBezTo>
                  <a:pt x="6603480" y="3924068"/>
                  <a:pt x="6580679" y="3929130"/>
                  <a:pt x="6559144" y="3932927"/>
                </a:cubicBezTo>
                <a:cubicBezTo>
                  <a:pt x="6498341" y="3946846"/>
                  <a:pt x="6438804" y="3960765"/>
                  <a:pt x="6379268" y="3973420"/>
                </a:cubicBezTo>
                <a:cubicBezTo>
                  <a:pt x="6366601" y="3975951"/>
                  <a:pt x="6352667" y="3981012"/>
                  <a:pt x="6341266" y="3967093"/>
                </a:cubicBezTo>
                <a:cubicBezTo>
                  <a:pt x="6347600" y="3959500"/>
                  <a:pt x="6352667" y="3953173"/>
                  <a:pt x="6359000" y="3945580"/>
                </a:cubicBezTo>
                <a:cubicBezTo>
                  <a:pt x="6346333" y="3949377"/>
                  <a:pt x="6336199" y="3956969"/>
                  <a:pt x="6324798" y="3960765"/>
                </a:cubicBezTo>
                <a:cubicBezTo>
                  <a:pt x="6305798" y="3968358"/>
                  <a:pt x="6290597" y="3979747"/>
                  <a:pt x="6285530" y="4002525"/>
                </a:cubicBezTo>
                <a:cubicBezTo>
                  <a:pt x="6217126" y="4005056"/>
                  <a:pt x="6157589" y="4040487"/>
                  <a:pt x="6087919" y="4044284"/>
                </a:cubicBezTo>
                <a:cubicBezTo>
                  <a:pt x="6091720" y="4015179"/>
                  <a:pt x="6128455" y="4025302"/>
                  <a:pt x="6133522" y="3999993"/>
                </a:cubicBezTo>
                <a:cubicBezTo>
                  <a:pt x="6104387" y="3977216"/>
                  <a:pt x="6079052" y="3998728"/>
                  <a:pt x="6053718" y="4006321"/>
                </a:cubicBezTo>
                <a:cubicBezTo>
                  <a:pt x="6051184" y="4022771"/>
                  <a:pt x="6048651" y="4039221"/>
                  <a:pt x="6044850" y="4055672"/>
                </a:cubicBezTo>
                <a:cubicBezTo>
                  <a:pt x="5927044" y="4093635"/>
                  <a:pt x="5806705" y="4122740"/>
                  <a:pt x="5686366" y="4148047"/>
                </a:cubicBezTo>
                <a:cubicBezTo>
                  <a:pt x="5539424" y="4179683"/>
                  <a:pt x="5391216" y="4210054"/>
                  <a:pt x="5244275" y="4240424"/>
                </a:cubicBezTo>
                <a:cubicBezTo>
                  <a:pt x="5205007" y="4249282"/>
                  <a:pt x="5168271" y="4261935"/>
                  <a:pt x="5129003" y="4266997"/>
                </a:cubicBezTo>
                <a:cubicBezTo>
                  <a:pt x="5091001" y="4272059"/>
                  <a:pt x="5060599" y="4289775"/>
                  <a:pt x="5031464" y="4312553"/>
                </a:cubicBezTo>
                <a:cubicBezTo>
                  <a:pt x="5020063" y="4321411"/>
                  <a:pt x="5009929" y="4334065"/>
                  <a:pt x="5009929" y="4351781"/>
                </a:cubicBezTo>
                <a:cubicBezTo>
                  <a:pt x="5009929" y="4356842"/>
                  <a:pt x="5003596" y="4361904"/>
                  <a:pt x="4999796" y="4368231"/>
                </a:cubicBezTo>
                <a:cubicBezTo>
                  <a:pt x="5004862" y="4379620"/>
                  <a:pt x="5011197" y="4391009"/>
                  <a:pt x="5018797" y="4404928"/>
                </a:cubicBezTo>
                <a:cubicBezTo>
                  <a:pt x="5040332" y="4377089"/>
                  <a:pt x="5064399" y="4406194"/>
                  <a:pt x="5085934" y="4397336"/>
                </a:cubicBezTo>
                <a:cubicBezTo>
                  <a:pt x="5087200" y="4391009"/>
                  <a:pt x="5088467" y="4385946"/>
                  <a:pt x="5089734" y="4380885"/>
                </a:cubicBezTo>
                <a:cubicBezTo>
                  <a:pt x="5129003" y="4388477"/>
                  <a:pt x="5167004" y="4394805"/>
                  <a:pt x="5205007" y="4402397"/>
                </a:cubicBezTo>
                <a:cubicBezTo>
                  <a:pt x="5433019" y="4444156"/>
                  <a:pt x="5661030" y="4488446"/>
                  <a:pt x="5886509" y="4546656"/>
                </a:cubicBezTo>
                <a:cubicBezTo>
                  <a:pt x="6119588" y="4606130"/>
                  <a:pt x="6347600" y="4679524"/>
                  <a:pt x="6566744" y="4782024"/>
                </a:cubicBezTo>
                <a:cubicBezTo>
                  <a:pt x="6602213" y="4798474"/>
                  <a:pt x="6636415" y="4814924"/>
                  <a:pt x="6669350" y="4831375"/>
                </a:cubicBezTo>
                <a:cubicBezTo>
                  <a:pt x="6673150" y="4890849"/>
                  <a:pt x="6676951" y="4894646"/>
                  <a:pt x="6722553" y="4906035"/>
                </a:cubicBezTo>
                <a:cubicBezTo>
                  <a:pt x="6722553" y="4894646"/>
                  <a:pt x="6722553" y="4881991"/>
                  <a:pt x="6722553" y="4866807"/>
                </a:cubicBezTo>
                <a:cubicBezTo>
                  <a:pt x="6712419" y="4873134"/>
                  <a:pt x="6704819" y="4876930"/>
                  <a:pt x="6698485" y="4880726"/>
                </a:cubicBezTo>
                <a:cubicBezTo>
                  <a:pt x="6683284" y="4873134"/>
                  <a:pt x="6680751" y="4860480"/>
                  <a:pt x="6680751" y="4844029"/>
                </a:cubicBezTo>
                <a:cubicBezTo>
                  <a:pt x="6736486" y="4851621"/>
                  <a:pt x="6775755" y="4881991"/>
                  <a:pt x="6820091" y="4919954"/>
                </a:cubicBezTo>
                <a:cubicBezTo>
                  <a:pt x="6782089" y="4928812"/>
                  <a:pt x="6750421" y="4936405"/>
                  <a:pt x="6718752" y="4945263"/>
                </a:cubicBezTo>
                <a:cubicBezTo>
                  <a:pt x="6718752" y="4946528"/>
                  <a:pt x="6718752" y="4949059"/>
                  <a:pt x="6718752" y="4951590"/>
                </a:cubicBezTo>
                <a:cubicBezTo>
                  <a:pt x="6730153" y="4951590"/>
                  <a:pt x="6741553" y="4952855"/>
                  <a:pt x="6751688" y="4951590"/>
                </a:cubicBezTo>
                <a:cubicBezTo>
                  <a:pt x="6765622" y="4949059"/>
                  <a:pt x="6779556" y="4943997"/>
                  <a:pt x="6792223" y="4938936"/>
                </a:cubicBezTo>
                <a:cubicBezTo>
                  <a:pt x="6813757" y="4930077"/>
                  <a:pt x="6835292" y="4927546"/>
                  <a:pt x="6856827" y="4936405"/>
                </a:cubicBezTo>
                <a:cubicBezTo>
                  <a:pt x="6888494" y="4950324"/>
                  <a:pt x="6921430" y="4962978"/>
                  <a:pt x="6950565" y="4979429"/>
                </a:cubicBezTo>
                <a:cubicBezTo>
                  <a:pt x="6969566" y="4990818"/>
                  <a:pt x="6987300" y="5008533"/>
                  <a:pt x="7002501" y="5024984"/>
                </a:cubicBezTo>
                <a:cubicBezTo>
                  <a:pt x="7021502" y="5046496"/>
                  <a:pt x="7026569" y="5073070"/>
                  <a:pt x="7021502" y="5100909"/>
                </a:cubicBezTo>
                <a:cubicBezTo>
                  <a:pt x="7020235" y="5112298"/>
                  <a:pt x="7015168" y="5121156"/>
                  <a:pt x="7003768" y="5127483"/>
                </a:cubicBezTo>
                <a:cubicBezTo>
                  <a:pt x="6941698" y="5162914"/>
                  <a:pt x="6879628" y="5197081"/>
                  <a:pt x="6817558" y="5231247"/>
                </a:cubicBezTo>
                <a:cubicBezTo>
                  <a:pt x="6809957" y="5236309"/>
                  <a:pt x="6801090" y="5237574"/>
                  <a:pt x="6792223" y="5238840"/>
                </a:cubicBezTo>
                <a:cubicBezTo>
                  <a:pt x="6790956" y="5237574"/>
                  <a:pt x="6789690" y="5235044"/>
                  <a:pt x="6788423" y="5233778"/>
                </a:cubicBezTo>
                <a:cubicBezTo>
                  <a:pt x="6799824" y="5213532"/>
                  <a:pt x="6812491" y="5194550"/>
                  <a:pt x="6823891" y="5174304"/>
                </a:cubicBezTo>
                <a:cubicBezTo>
                  <a:pt x="6796023" y="5157853"/>
                  <a:pt x="6792223" y="5159118"/>
                  <a:pt x="6787156" y="5178100"/>
                </a:cubicBezTo>
                <a:cubicBezTo>
                  <a:pt x="6793490" y="5178100"/>
                  <a:pt x="6801090" y="5179365"/>
                  <a:pt x="6809957" y="5179365"/>
                </a:cubicBezTo>
                <a:cubicBezTo>
                  <a:pt x="6798556" y="5192019"/>
                  <a:pt x="6788423" y="5200877"/>
                  <a:pt x="6780822" y="5211001"/>
                </a:cubicBezTo>
                <a:cubicBezTo>
                  <a:pt x="6770689" y="5221124"/>
                  <a:pt x="6765622" y="5235044"/>
                  <a:pt x="6751688" y="5240105"/>
                </a:cubicBezTo>
                <a:cubicBezTo>
                  <a:pt x="6741553" y="5227451"/>
                  <a:pt x="6732687" y="5217328"/>
                  <a:pt x="6722553" y="5204674"/>
                </a:cubicBezTo>
                <a:cubicBezTo>
                  <a:pt x="6708618" y="5248964"/>
                  <a:pt x="6708618" y="5248964"/>
                  <a:pt x="6725086" y="5252760"/>
                </a:cubicBezTo>
                <a:cubicBezTo>
                  <a:pt x="6725086" y="5246433"/>
                  <a:pt x="6725086" y="5241370"/>
                  <a:pt x="6725086" y="5232513"/>
                </a:cubicBezTo>
                <a:cubicBezTo>
                  <a:pt x="6735220" y="5238840"/>
                  <a:pt x="6744087" y="5245168"/>
                  <a:pt x="6756755" y="5252760"/>
                </a:cubicBezTo>
                <a:cubicBezTo>
                  <a:pt x="6543943" y="5341339"/>
                  <a:pt x="6329865" y="5399549"/>
                  <a:pt x="6104387" y="5445104"/>
                </a:cubicBezTo>
                <a:cubicBezTo>
                  <a:pt x="6115788" y="5428653"/>
                  <a:pt x="6123388" y="5417264"/>
                  <a:pt x="6132255" y="5405876"/>
                </a:cubicBezTo>
                <a:cubicBezTo>
                  <a:pt x="6108188" y="5398283"/>
                  <a:pt x="6106920" y="5424857"/>
                  <a:pt x="6090453" y="5428653"/>
                </a:cubicBezTo>
                <a:cubicBezTo>
                  <a:pt x="6086653" y="5421060"/>
                  <a:pt x="6084119" y="5413468"/>
                  <a:pt x="6080319" y="5404610"/>
                </a:cubicBezTo>
                <a:cubicBezTo>
                  <a:pt x="6089186" y="5402080"/>
                  <a:pt x="6096787" y="5400814"/>
                  <a:pt x="6100587" y="5395752"/>
                </a:cubicBezTo>
                <a:cubicBezTo>
                  <a:pt x="6104387" y="5393221"/>
                  <a:pt x="6104387" y="5385629"/>
                  <a:pt x="6103121" y="5381832"/>
                </a:cubicBezTo>
                <a:cubicBezTo>
                  <a:pt x="6103121" y="5379302"/>
                  <a:pt x="6095520" y="5378036"/>
                  <a:pt x="6091720" y="5379302"/>
                </a:cubicBezTo>
                <a:cubicBezTo>
                  <a:pt x="6086653" y="5379302"/>
                  <a:pt x="6082852" y="5383098"/>
                  <a:pt x="6079052" y="5385629"/>
                </a:cubicBezTo>
                <a:cubicBezTo>
                  <a:pt x="6066385" y="5398283"/>
                  <a:pt x="6052451" y="5402080"/>
                  <a:pt x="6033450" y="5397018"/>
                </a:cubicBezTo>
                <a:cubicBezTo>
                  <a:pt x="6033450" y="5414733"/>
                  <a:pt x="6033450" y="5429918"/>
                  <a:pt x="6033450" y="5446369"/>
                </a:cubicBezTo>
                <a:cubicBezTo>
                  <a:pt x="6061318" y="5445104"/>
                  <a:pt x="6052451" y="5423591"/>
                  <a:pt x="6054984" y="5404610"/>
                </a:cubicBezTo>
                <a:cubicBezTo>
                  <a:pt x="6068919" y="5422326"/>
                  <a:pt x="6080319" y="5434980"/>
                  <a:pt x="6091720" y="5447635"/>
                </a:cubicBezTo>
                <a:cubicBezTo>
                  <a:pt x="6090453" y="5448900"/>
                  <a:pt x="6086653" y="5448900"/>
                  <a:pt x="6082852" y="5450165"/>
                </a:cubicBezTo>
                <a:cubicBezTo>
                  <a:pt x="6013182" y="5462819"/>
                  <a:pt x="5943512" y="5476739"/>
                  <a:pt x="5873842" y="5489393"/>
                </a:cubicBezTo>
                <a:cubicBezTo>
                  <a:pt x="5756035" y="5512170"/>
                  <a:pt x="5638229" y="5534948"/>
                  <a:pt x="5521689" y="5558992"/>
                </a:cubicBezTo>
                <a:cubicBezTo>
                  <a:pt x="5443152" y="5575442"/>
                  <a:pt x="5367149" y="5602016"/>
                  <a:pt x="5298745" y="5642509"/>
                </a:cubicBezTo>
                <a:cubicBezTo>
                  <a:pt x="5289878" y="5648836"/>
                  <a:pt x="5282278" y="5653898"/>
                  <a:pt x="5273410" y="5660225"/>
                </a:cubicBezTo>
                <a:cubicBezTo>
                  <a:pt x="5274676" y="5661490"/>
                  <a:pt x="5274676" y="5664021"/>
                  <a:pt x="5275944" y="5665286"/>
                </a:cubicBezTo>
                <a:cubicBezTo>
                  <a:pt x="5386149" y="5667817"/>
                  <a:pt x="5495089" y="5660225"/>
                  <a:pt x="5606561" y="5651367"/>
                </a:cubicBezTo>
                <a:cubicBezTo>
                  <a:pt x="5604027" y="5669083"/>
                  <a:pt x="5607828" y="5686799"/>
                  <a:pt x="5586293" y="5689330"/>
                </a:cubicBezTo>
                <a:cubicBezTo>
                  <a:pt x="5583759" y="5683003"/>
                  <a:pt x="5583759" y="5676676"/>
                  <a:pt x="5581226" y="5665286"/>
                </a:cubicBezTo>
                <a:cubicBezTo>
                  <a:pt x="5568559" y="5689330"/>
                  <a:pt x="5572359" y="5703249"/>
                  <a:pt x="5588826" y="5719700"/>
                </a:cubicBezTo>
                <a:cubicBezTo>
                  <a:pt x="5598960" y="5712108"/>
                  <a:pt x="5612895" y="5707046"/>
                  <a:pt x="5617961" y="5698187"/>
                </a:cubicBezTo>
                <a:cubicBezTo>
                  <a:pt x="5623028" y="5684268"/>
                  <a:pt x="5623028" y="5666552"/>
                  <a:pt x="5624296" y="5650102"/>
                </a:cubicBezTo>
                <a:cubicBezTo>
                  <a:pt x="5642030" y="5647571"/>
                  <a:pt x="5659764" y="5646305"/>
                  <a:pt x="5677498" y="5643775"/>
                </a:cubicBezTo>
                <a:cubicBezTo>
                  <a:pt x="5866242" y="5617201"/>
                  <a:pt x="6054984" y="5589361"/>
                  <a:pt x="6243728" y="5561522"/>
                </a:cubicBezTo>
                <a:cubicBezTo>
                  <a:pt x="6375468" y="5542541"/>
                  <a:pt x="6505941" y="5521029"/>
                  <a:pt x="6636415" y="5500782"/>
                </a:cubicBezTo>
                <a:cubicBezTo>
                  <a:pt x="6770689" y="5480536"/>
                  <a:pt x="6904962" y="5466615"/>
                  <a:pt x="7040503" y="5457758"/>
                </a:cubicBezTo>
                <a:cubicBezTo>
                  <a:pt x="7079771" y="5455227"/>
                  <a:pt x="7120307" y="5453962"/>
                  <a:pt x="7154509" y="5452696"/>
                </a:cubicBezTo>
                <a:cubicBezTo>
                  <a:pt x="7179843" y="5480536"/>
                  <a:pt x="7200111" y="5502047"/>
                  <a:pt x="7216579" y="5522294"/>
                </a:cubicBezTo>
                <a:cubicBezTo>
                  <a:pt x="7212778" y="5538744"/>
                  <a:pt x="7207711" y="5548868"/>
                  <a:pt x="7206445" y="5560257"/>
                </a:cubicBezTo>
                <a:cubicBezTo>
                  <a:pt x="7203912" y="5574176"/>
                  <a:pt x="7197577" y="5581769"/>
                  <a:pt x="7184910" y="5589361"/>
                </a:cubicBezTo>
                <a:cubicBezTo>
                  <a:pt x="7149442" y="5608343"/>
                  <a:pt x="7112706" y="5628589"/>
                  <a:pt x="7077238" y="5650102"/>
                </a:cubicBezTo>
                <a:cubicBezTo>
                  <a:pt x="7034169" y="5675410"/>
                  <a:pt x="6989833" y="5696922"/>
                  <a:pt x="6942964" y="5713373"/>
                </a:cubicBezTo>
                <a:cubicBezTo>
                  <a:pt x="6847959" y="5747539"/>
                  <a:pt x="6754222" y="5784236"/>
                  <a:pt x="6657949" y="5814606"/>
                </a:cubicBezTo>
                <a:cubicBezTo>
                  <a:pt x="6531276" y="5855099"/>
                  <a:pt x="6403336" y="5891797"/>
                  <a:pt x="6275396" y="5929759"/>
                </a:cubicBezTo>
                <a:cubicBezTo>
                  <a:pt x="6275396" y="5927228"/>
                  <a:pt x="6275396" y="5924698"/>
                  <a:pt x="6275396" y="5922167"/>
                </a:cubicBezTo>
                <a:cubicBezTo>
                  <a:pt x="6265263" y="5915840"/>
                  <a:pt x="6255128" y="5909513"/>
                  <a:pt x="6243728" y="5904451"/>
                </a:cubicBezTo>
                <a:cubicBezTo>
                  <a:pt x="6227260" y="5899389"/>
                  <a:pt x="6209526" y="5895593"/>
                  <a:pt x="6194325" y="5889266"/>
                </a:cubicBezTo>
                <a:cubicBezTo>
                  <a:pt x="6180391" y="5884204"/>
                  <a:pt x="6171524" y="5875347"/>
                  <a:pt x="6177858" y="5857630"/>
                </a:cubicBezTo>
                <a:cubicBezTo>
                  <a:pt x="6220927" y="5869020"/>
                  <a:pt x="6255128" y="5904451"/>
                  <a:pt x="6303264" y="5899389"/>
                </a:cubicBezTo>
                <a:cubicBezTo>
                  <a:pt x="6294397" y="5888000"/>
                  <a:pt x="6288064" y="5879143"/>
                  <a:pt x="6280463" y="5870285"/>
                </a:cubicBezTo>
                <a:cubicBezTo>
                  <a:pt x="6272863" y="5874081"/>
                  <a:pt x="6267796" y="5876612"/>
                  <a:pt x="6260196" y="5881673"/>
                </a:cubicBezTo>
                <a:cubicBezTo>
                  <a:pt x="6258928" y="5856365"/>
                  <a:pt x="6257661" y="5834853"/>
                  <a:pt x="6256395" y="5810810"/>
                </a:cubicBezTo>
                <a:cubicBezTo>
                  <a:pt x="6277930" y="5803217"/>
                  <a:pt x="6299464" y="5795625"/>
                  <a:pt x="6320998" y="5788033"/>
                </a:cubicBezTo>
                <a:cubicBezTo>
                  <a:pt x="6342533" y="5779174"/>
                  <a:pt x="6364067" y="5770316"/>
                  <a:pt x="6376734" y="5742477"/>
                </a:cubicBezTo>
                <a:cubicBezTo>
                  <a:pt x="6364067" y="5742477"/>
                  <a:pt x="6353933" y="5742477"/>
                  <a:pt x="6345067" y="5742477"/>
                </a:cubicBezTo>
                <a:cubicBezTo>
                  <a:pt x="6244994" y="5747539"/>
                  <a:pt x="6146189" y="5758928"/>
                  <a:pt x="6047384" y="5775378"/>
                </a:cubicBezTo>
                <a:cubicBezTo>
                  <a:pt x="6030917" y="5779174"/>
                  <a:pt x="6011916" y="5786767"/>
                  <a:pt x="6003048" y="5766520"/>
                </a:cubicBezTo>
                <a:cubicBezTo>
                  <a:pt x="5987847" y="5763989"/>
                  <a:pt x="5977713" y="5782970"/>
                  <a:pt x="5963780" y="5769051"/>
                </a:cubicBezTo>
                <a:cubicBezTo>
                  <a:pt x="5970113" y="5758928"/>
                  <a:pt x="5975180" y="5748805"/>
                  <a:pt x="5984048" y="5734885"/>
                </a:cubicBezTo>
                <a:cubicBezTo>
                  <a:pt x="5947312" y="5741212"/>
                  <a:pt x="5956180" y="5769051"/>
                  <a:pt x="5947312" y="5789298"/>
                </a:cubicBezTo>
                <a:cubicBezTo>
                  <a:pt x="5939712" y="5790564"/>
                  <a:pt x="5929578" y="5793094"/>
                  <a:pt x="5920710" y="5794360"/>
                </a:cubicBezTo>
                <a:cubicBezTo>
                  <a:pt x="5845973" y="5803217"/>
                  <a:pt x="5769969" y="5812075"/>
                  <a:pt x="5695232" y="5820933"/>
                </a:cubicBezTo>
                <a:cubicBezTo>
                  <a:pt x="5601494" y="5831057"/>
                  <a:pt x="5507756" y="5839915"/>
                  <a:pt x="5414017" y="5838649"/>
                </a:cubicBezTo>
                <a:cubicBezTo>
                  <a:pt x="5401350" y="5838649"/>
                  <a:pt x="5389950" y="5837384"/>
                  <a:pt x="5376016" y="5836119"/>
                </a:cubicBezTo>
                <a:cubicBezTo>
                  <a:pt x="5386149" y="5809544"/>
                  <a:pt x="5388683" y="5807014"/>
                  <a:pt x="5408951" y="5813341"/>
                </a:cubicBezTo>
                <a:cubicBezTo>
                  <a:pt x="5417818" y="5817137"/>
                  <a:pt x="5426684" y="5819668"/>
                  <a:pt x="5434285" y="5822198"/>
                </a:cubicBezTo>
                <a:cubicBezTo>
                  <a:pt x="5443152" y="5804483"/>
                  <a:pt x="5450753" y="5790564"/>
                  <a:pt x="5457087" y="5775378"/>
                </a:cubicBezTo>
                <a:cubicBezTo>
                  <a:pt x="5464687" y="5760193"/>
                  <a:pt x="5462154" y="5757662"/>
                  <a:pt x="5440619" y="5748805"/>
                </a:cubicBezTo>
                <a:cubicBezTo>
                  <a:pt x="5443152" y="5775378"/>
                  <a:pt x="5422885" y="5776643"/>
                  <a:pt x="5406417" y="5781705"/>
                </a:cubicBezTo>
                <a:cubicBezTo>
                  <a:pt x="5383616" y="5788033"/>
                  <a:pt x="5360816" y="5793094"/>
                  <a:pt x="5339281" y="5799421"/>
                </a:cubicBezTo>
                <a:cubicBezTo>
                  <a:pt x="5324080" y="5804483"/>
                  <a:pt x="5311412" y="5813341"/>
                  <a:pt x="5306345" y="5833588"/>
                </a:cubicBezTo>
                <a:cubicBezTo>
                  <a:pt x="5312679" y="5833588"/>
                  <a:pt x="5316479" y="5832322"/>
                  <a:pt x="5320279" y="5832322"/>
                </a:cubicBezTo>
                <a:cubicBezTo>
                  <a:pt x="5330413" y="5829792"/>
                  <a:pt x="5341813" y="5824730"/>
                  <a:pt x="5353214" y="5823465"/>
                </a:cubicBezTo>
                <a:cubicBezTo>
                  <a:pt x="5357015" y="5823465"/>
                  <a:pt x="5362082" y="5829792"/>
                  <a:pt x="5365882" y="5832322"/>
                </a:cubicBezTo>
                <a:cubicBezTo>
                  <a:pt x="5362082" y="5836119"/>
                  <a:pt x="5359548" y="5841180"/>
                  <a:pt x="5355748" y="5844976"/>
                </a:cubicBezTo>
                <a:cubicBezTo>
                  <a:pt x="5353214" y="5846242"/>
                  <a:pt x="5348147" y="5846242"/>
                  <a:pt x="5344347" y="5846242"/>
                </a:cubicBezTo>
                <a:cubicBezTo>
                  <a:pt x="5210074" y="5857630"/>
                  <a:pt x="5075800" y="5869020"/>
                  <a:pt x="4940259" y="5881673"/>
                </a:cubicBezTo>
                <a:cubicBezTo>
                  <a:pt x="4841454" y="5890531"/>
                  <a:pt x="4741383" y="5898124"/>
                  <a:pt x="4642577" y="5908248"/>
                </a:cubicBezTo>
                <a:cubicBezTo>
                  <a:pt x="4596975" y="5912044"/>
                  <a:pt x="4552639" y="5919636"/>
                  <a:pt x="4508303" y="5925963"/>
                </a:cubicBezTo>
                <a:cubicBezTo>
                  <a:pt x="4494370" y="5905717"/>
                  <a:pt x="4467769" y="5899389"/>
                  <a:pt x="4463968" y="5870285"/>
                </a:cubicBezTo>
                <a:cubicBezTo>
                  <a:pt x="4472835" y="5866489"/>
                  <a:pt x="4480435" y="5863958"/>
                  <a:pt x="4488036" y="5861426"/>
                </a:cubicBezTo>
                <a:cubicBezTo>
                  <a:pt x="4485503" y="5852569"/>
                  <a:pt x="4481702" y="5844976"/>
                  <a:pt x="4479169" y="5836119"/>
                </a:cubicBezTo>
                <a:cubicBezTo>
                  <a:pt x="4471569" y="5837384"/>
                  <a:pt x="4466502" y="5838649"/>
                  <a:pt x="4458901" y="5839915"/>
                </a:cubicBezTo>
                <a:cubicBezTo>
                  <a:pt x="4453833" y="5829792"/>
                  <a:pt x="4448767" y="5820933"/>
                  <a:pt x="4443700" y="5810810"/>
                </a:cubicBezTo>
                <a:cubicBezTo>
                  <a:pt x="4526037" y="5727292"/>
                  <a:pt x="4636244" y="5708311"/>
                  <a:pt x="4737582" y="5674145"/>
                </a:cubicBezTo>
                <a:cubicBezTo>
                  <a:pt x="4756583" y="5700718"/>
                  <a:pt x="4762916" y="5705780"/>
                  <a:pt x="4776851" y="5695657"/>
                </a:cubicBezTo>
                <a:cubicBezTo>
                  <a:pt x="4790785" y="5686799"/>
                  <a:pt x="4811053" y="5688064"/>
                  <a:pt x="4819920" y="5671614"/>
                </a:cubicBezTo>
                <a:cubicBezTo>
                  <a:pt x="4821187" y="5670349"/>
                  <a:pt x="4819920" y="5666552"/>
                  <a:pt x="4818653" y="5661490"/>
                </a:cubicBezTo>
                <a:cubicBezTo>
                  <a:pt x="4805986" y="5666552"/>
                  <a:pt x="4794586" y="5671614"/>
                  <a:pt x="4783184" y="5676676"/>
                </a:cubicBezTo>
                <a:cubicBezTo>
                  <a:pt x="4771784" y="5680472"/>
                  <a:pt x="4760383" y="5685533"/>
                  <a:pt x="4750249" y="5669083"/>
                </a:cubicBezTo>
                <a:cubicBezTo>
                  <a:pt x="4822453" y="5646305"/>
                  <a:pt x="4892123" y="5624793"/>
                  <a:pt x="4960527" y="5603281"/>
                </a:cubicBezTo>
                <a:cubicBezTo>
                  <a:pt x="4989662" y="5645040"/>
                  <a:pt x="4994729" y="5647571"/>
                  <a:pt x="5023864" y="5642509"/>
                </a:cubicBezTo>
                <a:cubicBezTo>
                  <a:pt x="5022597" y="5638713"/>
                  <a:pt x="5020063" y="5633651"/>
                  <a:pt x="5016263" y="5624793"/>
                </a:cubicBezTo>
                <a:cubicBezTo>
                  <a:pt x="5036531" y="5633651"/>
                  <a:pt x="5050465" y="5641244"/>
                  <a:pt x="5066933" y="5647571"/>
                </a:cubicBezTo>
                <a:cubicBezTo>
                  <a:pt x="5065666" y="5626058"/>
                  <a:pt x="5065666" y="5626058"/>
                  <a:pt x="5087200" y="5602016"/>
                </a:cubicBezTo>
                <a:cubicBezTo>
                  <a:pt x="5071999" y="5594423"/>
                  <a:pt x="5063133" y="5603281"/>
                  <a:pt x="5054265" y="5610874"/>
                </a:cubicBezTo>
                <a:cubicBezTo>
                  <a:pt x="5044131" y="5620997"/>
                  <a:pt x="5035265" y="5622262"/>
                  <a:pt x="5027664" y="5609608"/>
                </a:cubicBezTo>
                <a:cubicBezTo>
                  <a:pt x="5037798" y="5588096"/>
                  <a:pt x="5055532" y="5581769"/>
                  <a:pt x="5074533" y="5575442"/>
                </a:cubicBezTo>
                <a:cubicBezTo>
                  <a:pt x="5270877" y="5515967"/>
                  <a:pt x="5469754" y="5472942"/>
                  <a:pt x="5672431" y="5438777"/>
                </a:cubicBezTo>
                <a:cubicBezTo>
                  <a:pt x="5701566" y="5433714"/>
                  <a:pt x="5731968" y="5429918"/>
                  <a:pt x="5758569" y="5426122"/>
                </a:cubicBezTo>
                <a:cubicBezTo>
                  <a:pt x="5763635" y="5448900"/>
                  <a:pt x="5767436" y="5467881"/>
                  <a:pt x="5769969" y="5484332"/>
                </a:cubicBezTo>
                <a:cubicBezTo>
                  <a:pt x="5788971" y="5475474"/>
                  <a:pt x="5805438" y="5469146"/>
                  <a:pt x="5825705" y="5460288"/>
                </a:cubicBezTo>
                <a:cubicBezTo>
                  <a:pt x="5806705" y="5457758"/>
                  <a:pt x="5790237" y="5455227"/>
                  <a:pt x="5773770" y="5452696"/>
                </a:cubicBezTo>
                <a:cubicBezTo>
                  <a:pt x="5776304" y="5440042"/>
                  <a:pt x="5778837" y="5429918"/>
                  <a:pt x="5781370" y="5417264"/>
                </a:cubicBezTo>
                <a:cubicBezTo>
                  <a:pt x="5987847" y="5375505"/>
                  <a:pt x="6193059" y="5333747"/>
                  <a:pt x="6400803" y="5291988"/>
                </a:cubicBezTo>
                <a:cubicBezTo>
                  <a:pt x="6399536" y="5303376"/>
                  <a:pt x="6398269" y="5316030"/>
                  <a:pt x="6397002" y="5329951"/>
                </a:cubicBezTo>
                <a:cubicBezTo>
                  <a:pt x="6414736" y="5324889"/>
                  <a:pt x="6433738" y="5326154"/>
                  <a:pt x="6446405" y="5310969"/>
                </a:cubicBezTo>
                <a:cubicBezTo>
                  <a:pt x="6451472" y="5316030"/>
                  <a:pt x="6456539" y="5322358"/>
                  <a:pt x="6461606" y="5328685"/>
                </a:cubicBezTo>
                <a:cubicBezTo>
                  <a:pt x="6502141" y="5308438"/>
                  <a:pt x="6502141" y="5308438"/>
                  <a:pt x="6495808" y="5291988"/>
                </a:cubicBezTo>
                <a:cubicBezTo>
                  <a:pt x="6479340" y="5304642"/>
                  <a:pt x="6462873" y="5303376"/>
                  <a:pt x="6445139" y="5295784"/>
                </a:cubicBezTo>
                <a:cubicBezTo>
                  <a:pt x="6442605" y="5293253"/>
                  <a:pt x="6437538" y="5294519"/>
                  <a:pt x="6433738" y="5294519"/>
                </a:cubicBezTo>
                <a:cubicBezTo>
                  <a:pt x="6429938" y="5290722"/>
                  <a:pt x="6424871" y="5285661"/>
                  <a:pt x="6418537" y="5279333"/>
                </a:cubicBezTo>
                <a:cubicBezTo>
                  <a:pt x="6438804" y="5273006"/>
                  <a:pt x="6457806" y="5265414"/>
                  <a:pt x="6476806" y="5260352"/>
                </a:cubicBezTo>
                <a:cubicBezTo>
                  <a:pt x="6542677" y="5238840"/>
                  <a:pt x="6609814" y="5219859"/>
                  <a:pt x="6676951" y="5195815"/>
                </a:cubicBezTo>
                <a:cubicBezTo>
                  <a:pt x="6727620" y="5179365"/>
                  <a:pt x="6774489" y="5152791"/>
                  <a:pt x="6815024" y="5116094"/>
                </a:cubicBezTo>
                <a:cubicBezTo>
                  <a:pt x="6827692" y="5103440"/>
                  <a:pt x="6839093" y="5089521"/>
                  <a:pt x="6850493" y="5078131"/>
                </a:cubicBezTo>
                <a:cubicBezTo>
                  <a:pt x="6840359" y="5059151"/>
                  <a:pt x="6823891" y="5052824"/>
                  <a:pt x="6809957" y="5046496"/>
                </a:cubicBezTo>
                <a:cubicBezTo>
                  <a:pt x="6796023" y="5041434"/>
                  <a:pt x="6784623" y="5033842"/>
                  <a:pt x="6771956" y="5027515"/>
                </a:cubicBezTo>
                <a:cubicBezTo>
                  <a:pt x="6769422" y="5026250"/>
                  <a:pt x="6769422" y="5022453"/>
                  <a:pt x="6768155" y="5021188"/>
                </a:cubicBezTo>
                <a:cubicBezTo>
                  <a:pt x="6771956" y="5017392"/>
                  <a:pt x="6777023" y="5014861"/>
                  <a:pt x="6780822" y="5012330"/>
                </a:cubicBezTo>
                <a:cubicBezTo>
                  <a:pt x="6777023" y="4997145"/>
                  <a:pt x="6758021" y="4992083"/>
                  <a:pt x="6764355" y="4975633"/>
                </a:cubicBezTo>
                <a:cubicBezTo>
                  <a:pt x="6798556" y="4969305"/>
                  <a:pt x="6811224" y="5007268"/>
                  <a:pt x="6844160" y="5007268"/>
                </a:cubicBezTo>
                <a:cubicBezTo>
                  <a:pt x="6837825" y="4990818"/>
                  <a:pt x="6834026" y="4975633"/>
                  <a:pt x="6828958" y="4960447"/>
                </a:cubicBezTo>
                <a:cubicBezTo>
                  <a:pt x="6815024" y="4960447"/>
                  <a:pt x="6801090" y="4959182"/>
                  <a:pt x="6787156" y="4960447"/>
                </a:cubicBezTo>
                <a:cubicBezTo>
                  <a:pt x="6785889" y="4960447"/>
                  <a:pt x="6784623" y="4960447"/>
                  <a:pt x="6783356" y="4960447"/>
                </a:cubicBezTo>
                <a:cubicBezTo>
                  <a:pt x="6754222" y="4961713"/>
                  <a:pt x="6741553" y="4979429"/>
                  <a:pt x="6742821" y="5011065"/>
                </a:cubicBezTo>
                <a:cubicBezTo>
                  <a:pt x="6428671" y="4900973"/>
                  <a:pt x="6114521" y="4799739"/>
                  <a:pt x="5785170" y="4756715"/>
                </a:cubicBezTo>
                <a:cubicBezTo>
                  <a:pt x="5788971" y="4738999"/>
                  <a:pt x="5801638" y="4725079"/>
                  <a:pt x="5790237" y="4704833"/>
                </a:cubicBezTo>
                <a:cubicBezTo>
                  <a:pt x="5766169" y="4712425"/>
                  <a:pt x="5742102" y="4720018"/>
                  <a:pt x="5712966" y="4730141"/>
                </a:cubicBezTo>
                <a:cubicBezTo>
                  <a:pt x="5724367" y="4736468"/>
                  <a:pt x="5730701" y="4738999"/>
                  <a:pt x="5735767" y="4742796"/>
                </a:cubicBezTo>
                <a:cubicBezTo>
                  <a:pt x="5706633" y="4742796"/>
                  <a:pt x="5678764" y="4737733"/>
                  <a:pt x="5649630" y="4736468"/>
                </a:cubicBezTo>
                <a:cubicBezTo>
                  <a:pt x="5517890" y="4731406"/>
                  <a:pt x="5387416" y="4722549"/>
                  <a:pt x="5255676" y="4721283"/>
                </a:cubicBezTo>
                <a:cubicBezTo>
                  <a:pt x="5068200" y="4721283"/>
                  <a:pt x="4879457" y="4727610"/>
                  <a:pt x="4690713" y="4728875"/>
                </a:cubicBezTo>
                <a:cubicBezTo>
                  <a:pt x="4576707" y="4730141"/>
                  <a:pt x="4461435" y="4727610"/>
                  <a:pt x="4346162" y="4726345"/>
                </a:cubicBezTo>
                <a:cubicBezTo>
                  <a:pt x="4336027" y="4726345"/>
                  <a:pt x="4325894" y="4725079"/>
                  <a:pt x="4317027" y="4723814"/>
                </a:cubicBezTo>
                <a:cubicBezTo>
                  <a:pt x="4309427" y="4693444"/>
                  <a:pt x="4342362" y="4690913"/>
                  <a:pt x="4348695" y="4671932"/>
                </a:cubicBezTo>
                <a:cubicBezTo>
                  <a:pt x="4333494" y="4664340"/>
                  <a:pt x="4320827" y="4656746"/>
                  <a:pt x="4308160" y="4649154"/>
                </a:cubicBezTo>
                <a:cubicBezTo>
                  <a:pt x="4279024" y="4674463"/>
                  <a:pt x="4289158" y="4702302"/>
                  <a:pt x="4303093" y="4731406"/>
                </a:cubicBezTo>
                <a:cubicBezTo>
                  <a:pt x="4267624" y="4740265"/>
                  <a:pt x="4235956" y="4738999"/>
                  <a:pt x="4203021" y="4735202"/>
                </a:cubicBezTo>
                <a:cubicBezTo>
                  <a:pt x="4143484" y="4728875"/>
                  <a:pt x="4087748" y="4708629"/>
                  <a:pt x="4042145" y="4665605"/>
                </a:cubicBezTo>
                <a:cubicBezTo>
                  <a:pt x="4028212" y="4652950"/>
                  <a:pt x="4019345" y="4633969"/>
                  <a:pt x="4002877" y="4626377"/>
                </a:cubicBezTo>
                <a:cubicBezTo>
                  <a:pt x="3987677" y="4617518"/>
                  <a:pt x="3966142" y="4618784"/>
                  <a:pt x="3947140" y="4614988"/>
                </a:cubicBezTo>
                <a:cubicBezTo>
                  <a:pt x="3944607" y="4614988"/>
                  <a:pt x="3943341" y="4614988"/>
                  <a:pt x="3940807" y="4614988"/>
                </a:cubicBezTo>
                <a:cubicBezTo>
                  <a:pt x="3915473" y="4611191"/>
                  <a:pt x="3888871" y="4608661"/>
                  <a:pt x="3862269" y="4604864"/>
                </a:cubicBezTo>
                <a:cubicBezTo>
                  <a:pt x="3861003" y="4596007"/>
                  <a:pt x="3859736" y="4585884"/>
                  <a:pt x="3858470" y="4575760"/>
                </a:cubicBezTo>
                <a:cubicBezTo>
                  <a:pt x="3826801" y="4582087"/>
                  <a:pt x="3797666" y="4592211"/>
                  <a:pt x="3771065" y="4606130"/>
                </a:cubicBezTo>
                <a:cubicBezTo>
                  <a:pt x="3738130" y="4625112"/>
                  <a:pt x="3703928" y="4645358"/>
                  <a:pt x="3670993" y="4664340"/>
                </a:cubicBezTo>
                <a:cubicBezTo>
                  <a:pt x="3657059" y="4671932"/>
                  <a:pt x="3644392" y="4680790"/>
                  <a:pt x="3625391" y="4678259"/>
                </a:cubicBezTo>
                <a:cubicBezTo>
                  <a:pt x="3620324" y="4676994"/>
                  <a:pt x="3612723" y="4683321"/>
                  <a:pt x="3608923" y="4684586"/>
                </a:cubicBezTo>
                <a:cubicBezTo>
                  <a:pt x="3606390" y="4697240"/>
                  <a:pt x="3606390" y="4712425"/>
                  <a:pt x="3601323" y="4716222"/>
                </a:cubicBezTo>
                <a:cubicBezTo>
                  <a:pt x="3577254" y="4730141"/>
                  <a:pt x="3555720" y="4749123"/>
                  <a:pt x="3525318" y="4746592"/>
                </a:cubicBezTo>
                <a:cubicBezTo>
                  <a:pt x="3493650" y="4745326"/>
                  <a:pt x="3460716" y="4741530"/>
                  <a:pt x="3427780" y="4737733"/>
                </a:cubicBezTo>
                <a:cubicBezTo>
                  <a:pt x="3384711" y="4732672"/>
                  <a:pt x="3340376" y="4726345"/>
                  <a:pt x="3296041" y="4736468"/>
                </a:cubicBezTo>
                <a:cubicBezTo>
                  <a:pt x="3275772" y="4741530"/>
                  <a:pt x="3256772" y="4747857"/>
                  <a:pt x="3232703" y="4754184"/>
                </a:cubicBezTo>
                <a:cubicBezTo>
                  <a:pt x="3228903" y="4742796"/>
                  <a:pt x="3223837" y="4730141"/>
                  <a:pt x="3223837" y="4718752"/>
                </a:cubicBezTo>
                <a:cubicBezTo>
                  <a:pt x="3223837" y="4703568"/>
                  <a:pt x="3227636" y="4687117"/>
                  <a:pt x="3232703" y="4670667"/>
                </a:cubicBezTo>
                <a:cubicBezTo>
                  <a:pt x="3239037" y="4647889"/>
                  <a:pt x="3244104" y="4625112"/>
                  <a:pt x="3223837" y="4607395"/>
                </a:cubicBezTo>
                <a:cubicBezTo>
                  <a:pt x="3228903" y="4583353"/>
                  <a:pt x="3254238" y="4565636"/>
                  <a:pt x="3235237" y="4537797"/>
                </a:cubicBezTo>
                <a:cubicBezTo>
                  <a:pt x="3213703" y="4542859"/>
                  <a:pt x="3193434" y="4547921"/>
                  <a:pt x="3171900" y="4554248"/>
                </a:cubicBezTo>
                <a:cubicBezTo>
                  <a:pt x="3150366" y="4561840"/>
                  <a:pt x="3128831" y="4569433"/>
                  <a:pt x="3107297" y="4575760"/>
                </a:cubicBezTo>
                <a:cubicBezTo>
                  <a:pt x="3089563" y="4560575"/>
                  <a:pt x="3114897" y="4545390"/>
                  <a:pt x="3107297" y="4531470"/>
                </a:cubicBezTo>
                <a:cubicBezTo>
                  <a:pt x="3033826" y="4517551"/>
                  <a:pt x="3026226" y="4513755"/>
                  <a:pt x="3024959" y="4483384"/>
                </a:cubicBezTo>
                <a:cubicBezTo>
                  <a:pt x="3035093" y="4487180"/>
                  <a:pt x="3045227" y="4490977"/>
                  <a:pt x="3055361" y="4494773"/>
                </a:cubicBezTo>
                <a:cubicBezTo>
                  <a:pt x="3056628" y="4493507"/>
                  <a:pt x="3057894" y="4492242"/>
                  <a:pt x="3059161" y="4489711"/>
                </a:cubicBezTo>
                <a:cubicBezTo>
                  <a:pt x="3051560" y="4482119"/>
                  <a:pt x="3043960" y="4474527"/>
                  <a:pt x="3037627" y="4465668"/>
                </a:cubicBezTo>
                <a:cubicBezTo>
                  <a:pt x="3030026" y="4456810"/>
                  <a:pt x="3024959" y="4447952"/>
                  <a:pt x="3018625" y="4436564"/>
                </a:cubicBezTo>
                <a:cubicBezTo>
                  <a:pt x="3013558" y="4436564"/>
                  <a:pt x="3007225" y="4436564"/>
                  <a:pt x="2999625" y="4436564"/>
                </a:cubicBezTo>
                <a:cubicBezTo>
                  <a:pt x="2983157" y="4408724"/>
                  <a:pt x="2983157" y="4378354"/>
                  <a:pt x="2993291" y="4347984"/>
                </a:cubicBezTo>
                <a:cubicBezTo>
                  <a:pt x="3003425" y="4318880"/>
                  <a:pt x="3017359" y="4289775"/>
                  <a:pt x="3030026" y="4260670"/>
                </a:cubicBezTo>
                <a:cubicBezTo>
                  <a:pt x="3052827" y="4211319"/>
                  <a:pt x="3070561" y="4160702"/>
                  <a:pt x="3051560" y="4106289"/>
                </a:cubicBezTo>
                <a:cubicBezTo>
                  <a:pt x="3060427" y="4097431"/>
                  <a:pt x="3068028" y="4088573"/>
                  <a:pt x="3075628" y="4080981"/>
                </a:cubicBezTo>
                <a:cubicBezTo>
                  <a:pt x="3102230" y="4086042"/>
                  <a:pt x="3113630" y="4080981"/>
                  <a:pt x="3121230" y="4059468"/>
                </a:cubicBezTo>
                <a:cubicBezTo>
                  <a:pt x="3130098" y="4036690"/>
                  <a:pt x="3125031" y="4018975"/>
                  <a:pt x="3107297" y="4010117"/>
                </a:cubicBezTo>
                <a:cubicBezTo>
                  <a:pt x="3104763" y="4029098"/>
                  <a:pt x="3100963" y="4048080"/>
                  <a:pt x="3095896" y="4070857"/>
                </a:cubicBezTo>
                <a:cubicBezTo>
                  <a:pt x="3089563" y="4063264"/>
                  <a:pt x="3081962" y="4059468"/>
                  <a:pt x="3081962" y="4054407"/>
                </a:cubicBezTo>
                <a:cubicBezTo>
                  <a:pt x="3083229" y="4020240"/>
                  <a:pt x="3089563" y="3986074"/>
                  <a:pt x="3113630" y="3959500"/>
                </a:cubicBezTo>
                <a:cubicBezTo>
                  <a:pt x="3127565" y="3944315"/>
                  <a:pt x="3135165" y="3929130"/>
                  <a:pt x="3132632" y="3910149"/>
                </a:cubicBezTo>
                <a:cubicBezTo>
                  <a:pt x="3127565" y="3883574"/>
                  <a:pt x="3137698" y="3862063"/>
                  <a:pt x="3151632" y="3840550"/>
                </a:cubicBezTo>
                <a:cubicBezTo>
                  <a:pt x="3159233" y="3826631"/>
                  <a:pt x="3168100" y="3811446"/>
                  <a:pt x="3174434" y="3797526"/>
                </a:cubicBezTo>
                <a:cubicBezTo>
                  <a:pt x="3179501" y="3784872"/>
                  <a:pt x="3182034" y="3770953"/>
                  <a:pt x="3187101" y="3755767"/>
                </a:cubicBezTo>
                <a:cubicBezTo>
                  <a:pt x="3155433" y="3748175"/>
                  <a:pt x="3128831" y="3762094"/>
                  <a:pt x="3099697" y="3762094"/>
                </a:cubicBezTo>
                <a:cubicBezTo>
                  <a:pt x="3100963" y="3753237"/>
                  <a:pt x="3102230" y="3746910"/>
                  <a:pt x="3104763" y="3739317"/>
                </a:cubicBezTo>
                <a:cubicBezTo>
                  <a:pt x="3093363" y="3731724"/>
                  <a:pt x="3081962" y="3724132"/>
                  <a:pt x="3066761" y="3714009"/>
                </a:cubicBezTo>
                <a:cubicBezTo>
                  <a:pt x="3076896" y="3711478"/>
                  <a:pt x="3080695" y="3711478"/>
                  <a:pt x="3084495" y="3708947"/>
                </a:cubicBezTo>
                <a:cubicBezTo>
                  <a:pt x="3088296" y="3707682"/>
                  <a:pt x="3092096" y="3703885"/>
                  <a:pt x="3094630" y="3701355"/>
                </a:cubicBezTo>
                <a:cubicBezTo>
                  <a:pt x="3065495" y="3707682"/>
                  <a:pt x="3032560" y="3703885"/>
                  <a:pt x="3014826" y="3735521"/>
                </a:cubicBezTo>
                <a:cubicBezTo>
                  <a:pt x="3018625" y="3740583"/>
                  <a:pt x="3022426" y="3744379"/>
                  <a:pt x="3026226" y="3749440"/>
                </a:cubicBezTo>
                <a:cubicBezTo>
                  <a:pt x="3032560" y="3744379"/>
                  <a:pt x="3038893" y="3740583"/>
                  <a:pt x="3041426" y="3738052"/>
                </a:cubicBezTo>
                <a:cubicBezTo>
                  <a:pt x="3056628" y="3740583"/>
                  <a:pt x="3068028" y="3741848"/>
                  <a:pt x="3080695" y="3743113"/>
                </a:cubicBezTo>
                <a:cubicBezTo>
                  <a:pt x="3079429" y="3759563"/>
                  <a:pt x="3076896" y="3773484"/>
                  <a:pt x="3055361" y="3778545"/>
                </a:cubicBezTo>
                <a:cubicBezTo>
                  <a:pt x="3012292" y="3788668"/>
                  <a:pt x="2967956" y="3800057"/>
                  <a:pt x="2924888" y="3811446"/>
                </a:cubicBezTo>
                <a:cubicBezTo>
                  <a:pt x="2917287" y="3812712"/>
                  <a:pt x="2908420" y="3813977"/>
                  <a:pt x="2899553" y="3815242"/>
                </a:cubicBezTo>
                <a:cubicBezTo>
                  <a:pt x="2895752" y="3800057"/>
                  <a:pt x="2899553" y="3791199"/>
                  <a:pt x="2910953" y="3787403"/>
                </a:cubicBezTo>
                <a:cubicBezTo>
                  <a:pt x="2919820" y="3783607"/>
                  <a:pt x="2931221" y="3782341"/>
                  <a:pt x="2941355" y="3782341"/>
                </a:cubicBezTo>
                <a:cubicBezTo>
                  <a:pt x="2951488" y="3782341"/>
                  <a:pt x="2961622" y="3784872"/>
                  <a:pt x="2971757" y="3776014"/>
                </a:cubicBezTo>
                <a:cubicBezTo>
                  <a:pt x="2955289" y="3762094"/>
                  <a:pt x="2938821" y="3762094"/>
                  <a:pt x="2921087" y="3763360"/>
                </a:cubicBezTo>
                <a:cubicBezTo>
                  <a:pt x="2884352" y="3764625"/>
                  <a:pt x="2878018" y="3773484"/>
                  <a:pt x="2885619" y="3808916"/>
                </a:cubicBezTo>
                <a:cubicBezTo>
                  <a:pt x="2885619" y="3812712"/>
                  <a:pt x="2885619" y="3816508"/>
                  <a:pt x="2886886" y="3822835"/>
                </a:cubicBezTo>
                <a:cubicBezTo>
                  <a:pt x="2828615" y="3832958"/>
                  <a:pt x="2774146" y="3851940"/>
                  <a:pt x="2718410" y="3862063"/>
                </a:cubicBezTo>
                <a:cubicBezTo>
                  <a:pt x="2717143" y="3859532"/>
                  <a:pt x="2715876" y="3858267"/>
                  <a:pt x="2714609" y="3855736"/>
                </a:cubicBezTo>
                <a:cubicBezTo>
                  <a:pt x="2720943" y="3844346"/>
                  <a:pt x="2727277" y="3831693"/>
                  <a:pt x="2734878" y="3820304"/>
                </a:cubicBezTo>
                <a:cubicBezTo>
                  <a:pt x="2732344" y="3817773"/>
                  <a:pt x="2731077" y="3816508"/>
                  <a:pt x="2728543" y="3815242"/>
                </a:cubicBezTo>
                <a:cubicBezTo>
                  <a:pt x="2719676" y="3825366"/>
                  <a:pt x="2710809" y="3835489"/>
                  <a:pt x="2701942" y="3846878"/>
                </a:cubicBezTo>
                <a:cubicBezTo>
                  <a:pt x="2686741" y="3835489"/>
                  <a:pt x="2696875" y="3812712"/>
                  <a:pt x="2674074" y="3810181"/>
                </a:cubicBezTo>
                <a:cubicBezTo>
                  <a:pt x="2663940" y="3838020"/>
                  <a:pt x="2693075" y="3848144"/>
                  <a:pt x="2701942" y="3864594"/>
                </a:cubicBezTo>
                <a:cubicBezTo>
                  <a:pt x="2643673" y="3881044"/>
                  <a:pt x="2586669" y="3896229"/>
                  <a:pt x="2529666" y="3912679"/>
                </a:cubicBezTo>
                <a:cubicBezTo>
                  <a:pt x="2481530" y="3925334"/>
                  <a:pt x="2433395" y="3937988"/>
                  <a:pt x="2383992" y="3924068"/>
                </a:cubicBezTo>
                <a:cubicBezTo>
                  <a:pt x="2375125" y="3931661"/>
                  <a:pt x="2385259" y="3950642"/>
                  <a:pt x="2366258" y="3949377"/>
                </a:cubicBezTo>
                <a:cubicBezTo>
                  <a:pt x="2358658" y="3941784"/>
                  <a:pt x="2352324" y="3934192"/>
                  <a:pt x="2343457" y="3925334"/>
                </a:cubicBezTo>
                <a:cubicBezTo>
                  <a:pt x="2338390" y="3937988"/>
                  <a:pt x="2348524" y="3955704"/>
                  <a:pt x="2329523" y="3958234"/>
                </a:cubicBezTo>
                <a:cubicBezTo>
                  <a:pt x="2301655" y="3934192"/>
                  <a:pt x="2294054" y="3932927"/>
                  <a:pt x="2258586" y="3941784"/>
                </a:cubicBezTo>
                <a:cubicBezTo>
                  <a:pt x="2240852" y="3945580"/>
                  <a:pt x="2223117" y="3953173"/>
                  <a:pt x="2205383" y="3954438"/>
                </a:cubicBezTo>
                <a:cubicBezTo>
                  <a:pt x="2143313" y="3963297"/>
                  <a:pt x="2079976" y="3970889"/>
                  <a:pt x="2016640" y="3977216"/>
                </a:cubicBezTo>
                <a:cubicBezTo>
                  <a:pt x="1950769" y="3983543"/>
                  <a:pt x="1883632" y="3987339"/>
                  <a:pt x="1816495" y="3992401"/>
                </a:cubicBezTo>
                <a:cubicBezTo>
                  <a:pt x="1779761" y="3996197"/>
                  <a:pt x="1744291" y="4002525"/>
                  <a:pt x="1708823" y="4006321"/>
                </a:cubicBezTo>
                <a:cubicBezTo>
                  <a:pt x="1696156" y="3979747"/>
                  <a:pt x="1684755" y="3975951"/>
                  <a:pt x="1648020" y="3989870"/>
                </a:cubicBezTo>
                <a:cubicBezTo>
                  <a:pt x="1640420" y="4013913"/>
                  <a:pt x="1668288" y="4007586"/>
                  <a:pt x="1674622" y="4021506"/>
                </a:cubicBezTo>
                <a:cubicBezTo>
                  <a:pt x="1621419" y="4039221"/>
                  <a:pt x="1565683" y="4045549"/>
                  <a:pt x="1508680" y="4050611"/>
                </a:cubicBezTo>
                <a:cubicBezTo>
                  <a:pt x="1513746" y="4037956"/>
                  <a:pt x="1516280" y="4029098"/>
                  <a:pt x="1520080" y="4020240"/>
                </a:cubicBezTo>
                <a:cubicBezTo>
                  <a:pt x="1507412" y="4017710"/>
                  <a:pt x="1497279" y="4016444"/>
                  <a:pt x="1488412" y="4015179"/>
                </a:cubicBezTo>
                <a:cubicBezTo>
                  <a:pt x="1487145" y="4012648"/>
                  <a:pt x="1487145" y="4010117"/>
                  <a:pt x="1487145" y="4008852"/>
                </a:cubicBezTo>
                <a:cubicBezTo>
                  <a:pt x="1559349" y="3978482"/>
                  <a:pt x="1639153" y="3978482"/>
                  <a:pt x="1713890" y="3959500"/>
                </a:cubicBezTo>
                <a:cubicBezTo>
                  <a:pt x="1716423" y="3944315"/>
                  <a:pt x="1717691" y="3932927"/>
                  <a:pt x="1720224" y="3920272"/>
                </a:cubicBezTo>
                <a:cubicBezTo>
                  <a:pt x="1688556" y="3901291"/>
                  <a:pt x="1656887" y="3886106"/>
                  <a:pt x="1620152" y="3888637"/>
                </a:cubicBezTo>
                <a:cubicBezTo>
                  <a:pt x="1616352" y="3878513"/>
                  <a:pt x="1610019" y="3870288"/>
                  <a:pt x="1604793" y="3861746"/>
                </a:cubicBezTo>
                <a:lnTo>
                  <a:pt x="1596638" y="3834787"/>
                </a:lnTo>
                <a:lnTo>
                  <a:pt x="1597350" y="3834223"/>
                </a:lnTo>
                <a:lnTo>
                  <a:pt x="1598617" y="3831693"/>
                </a:lnTo>
                <a:lnTo>
                  <a:pt x="1631553" y="3815242"/>
                </a:lnTo>
                <a:cubicBezTo>
                  <a:pt x="1642953" y="3808916"/>
                  <a:pt x="1644220" y="3800057"/>
                  <a:pt x="1630286" y="3787403"/>
                </a:cubicBezTo>
                <a:cubicBezTo>
                  <a:pt x="1622686" y="3797526"/>
                  <a:pt x="1613818" y="3806384"/>
                  <a:pt x="1606218" y="3816508"/>
                </a:cubicBezTo>
                <a:lnTo>
                  <a:pt x="1598617" y="3831693"/>
                </a:lnTo>
                <a:lnTo>
                  <a:pt x="1596084" y="3832958"/>
                </a:lnTo>
                <a:lnTo>
                  <a:pt x="1596638" y="3834787"/>
                </a:lnTo>
                <a:lnTo>
                  <a:pt x="1573283" y="3853205"/>
                </a:lnTo>
                <a:cubicBezTo>
                  <a:pt x="1542882" y="3838020"/>
                  <a:pt x="1537815" y="3839285"/>
                  <a:pt x="1532748" y="3868390"/>
                </a:cubicBezTo>
                <a:cubicBezTo>
                  <a:pt x="1560616" y="3851940"/>
                  <a:pt x="1579616" y="3864594"/>
                  <a:pt x="1599885" y="3884840"/>
                </a:cubicBezTo>
                <a:cubicBezTo>
                  <a:pt x="1583417" y="3894964"/>
                  <a:pt x="1572016" y="3911414"/>
                  <a:pt x="1549215" y="3911414"/>
                </a:cubicBezTo>
                <a:cubicBezTo>
                  <a:pt x="1550482" y="3902556"/>
                  <a:pt x="1551748" y="3894964"/>
                  <a:pt x="1551748" y="3888637"/>
                </a:cubicBezTo>
                <a:cubicBezTo>
                  <a:pt x="1513746" y="3878513"/>
                  <a:pt x="1513746" y="3878513"/>
                  <a:pt x="1507412" y="3836754"/>
                </a:cubicBezTo>
                <a:cubicBezTo>
                  <a:pt x="1528947" y="3830427"/>
                  <a:pt x="1559349" y="3843081"/>
                  <a:pt x="1570750" y="3805118"/>
                </a:cubicBezTo>
                <a:cubicBezTo>
                  <a:pt x="1539081" y="3811446"/>
                  <a:pt x="1511213" y="3816508"/>
                  <a:pt x="1483345" y="3821569"/>
                </a:cubicBezTo>
                <a:cubicBezTo>
                  <a:pt x="1475745" y="3846878"/>
                  <a:pt x="1512479" y="3858267"/>
                  <a:pt x="1502346" y="3887372"/>
                </a:cubicBezTo>
                <a:cubicBezTo>
                  <a:pt x="1480812" y="3884840"/>
                  <a:pt x="1459277" y="3882309"/>
                  <a:pt x="1436476" y="3881044"/>
                </a:cubicBezTo>
                <a:cubicBezTo>
                  <a:pt x="1414941" y="3881044"/>
                  <a:pt x="1393407" y="3882309"/>
                  <a:pt x="1371872" y="3882309"/>
                </a:cubicBezTo>
                <a:cubicBezTo>
                  <a:pt x="1361738" y="3882309"/>
                  <a:pt x="1351605" y="3881044"/>
                  <a:pt x="1341471" y="3879778"/>
                </a:cubicBezTo>
                <a:cubicBezTo>
                  <a:pt x="1323737" y="3877248"/>
                  <a:pt x="1304735" y="3870921"/>
                  <a:pt x="1288268" y="3874717"/>
                </a:cubicBezTo>
                <a:cubicBezTo>
                  <a:pt x="1261667" y="3878513"/>
                  <a:pt x="1236332" y="3887372"/>
                  <a:pt x="1235065" y="3921537"/>
                </a:cubicBezTo>
                <a:cubicBezTo>
                  <a:pt x="1235065" y="3924068"/>
                  <a:pt x="1232531" y="3927865"/>
                  <a:pt x="1229998" y="3930396"/>
                </a:cubicBezTo>
                <a:cubicBezTo>
                  <a:pt x="1219864" y="3940519"/>
                  <a:pt x="1208464" y="3949377"/>
                  <a:pt x="1197063" y="3958234"/>
                </a:cubicBezTo>
                <a:cubicBezTo>
                  <a:pt x="1164128" y="3939253"/>
                  <a:pt x="1178063" y="3908883"/>
                  <a:pt x="1179329" y="3881044"/>
                </a:cubicBezTo>
                <a:cubicBezTo>
                  <a:pt x="1140060" y="3902556"/>
                  <a:pt x="1134993" y="3911414"/>
                  <a:pt x="1140060" y="3936723"/>
                </a:cubicBezTo>
                <a:cubicBezTo>
                  <a:pt x="1145127" y="3926600"/>
                  <a:pt x="1150194" y="3917741"/>
                  <a:pt x="1156528" y="3903822"/>
                </a:cubicBezTo>
                <a:cubicBezTo>
                  <a:pt x="1162861" y="3920272"/>
                  <a:pt x="1166662" y="3931661"/>
                  <a:pt x="1171729" y="3943050"/>
                </a:cubicBezTo>
                <a:cubicBezTo>
                  <a:pt x="1174262" y="3951907"/>
                  <a:pt x="1176796" y="3963297"/>
                  <a:pt x="1184396" y="3968358"/>
                </a:cubicBezTo>
                <a:cubicBezTo>
                  <a:pt x="1200864" y="3979747"/>
                  <a:pt x="1208464" y="3997462"/>
                  <a:pt x="1217331" y="4013913"/>
                </a:cubicBezTo>
                <a:cubicBezTo>
                  <a:pt x="1223665" y="4025302"/>
                  <a:pt x="1232531" y="4030363"/>
                  <a:pt x="1245199" y="4029098"/>
                </a:cubicBezTo>
                <a:cubicBezTo>
                  <a:pt x="1273067" y="4027833"/>
                  <a:pt x="1300936" y="4029098"/>
                  <a:pt x="1328803" y="4024036"/>
                </a:cubicBezTo>
                <a:cubicBezTo>
                  <a:pt x="1373139" y="4016444"/>
                  <a:pt x="1416208" y="4006321"/>
                  <a:pt x="1463077" y="3996197"/>
                </a:cubicBezTo>
                <a:cubicBezTo>
                  <a:pt x="1466877" y="4013913"/>
                  <a:pt x="1470678" y="4032894"/>
                  <a:pt x="1474477" y="4054407"/>
                </a:cubicBezTo>
                <a:cubicBezTo>
                  <a:pt x="1452944" y="4054407"/>
                  <a:pt x="1452944" y="4070857"/>
                  <a:pt x="1449143" y="4086042"/>
                </a:cubicBezTo>
                <a:cubicBezTo>
                  <a:pt x="1384539" y="4069591"/>
                  <a:pt x="1321203" y="4080981"/>
                  <a:pt x="1257866" y="4089839"/>
                </a:cubicBezTo>
                <a:cubicBezTo>
                  <a:pt x="1231265" y="4092369"/>
                  <a:pt x="1205931" y="4094900"/>
                  <a:pt x="1180595" y="4097431"/>
                </a:cubicBezTo>
                <a:cubicBezTo>
                  <a:pt x="1153995" y="4098696"/>
                  <a:pt x="1132460" y="4083512"/>
                  <a:pt x="1128660" y="4058203"/>
                </a:cubicBezTo>
                <a:cubicBezTo>
                  <a:pt x="1124859" y="4031629"/>
                  <a:pt x="1114726" y="4013913"/>
                  <a:pt x="1085590" y="4005056"/>
                </a:cubicBezTo>
                <a:cubicBezTo>
                  <a:pt x="1093191" y="3984808"/>
                  <a:pt x="1100791" y="3965828"/>
                  <a:pt x="1108392" y="3946846"/>
                </a:cubicBezTo>
                <a:cubicBezTo>
                  <a:pt x="1103325" y="3944315"/>
                  <a:pt x="1100791" y="3943050"/>
                  <a:pt x="1098258" y="3941784"/>
                </a:cubicBezTo>
                <a:cubicBezTo>
                  <a:pt x="998186" y="3925334"/>
                  <a:pt x="899381" y="3907618"/>
                  <a:pt x="798042" y="3905087"/>
                </a:cubicBezTo>
                <a:cubicBezTo>
                  <a:pt x="765107" y="3903822"/>
                  <a:pt x="733439" y="3906352"/>
                  <a:pt x="700504" y="3906352"/>
                </a:cubicBezTo>
                <a:cubicBezTo>
                  <a:pt x="678969" y="3906352"/>
                  <a:pt x="672636" y="3901291"/>
                  <a:pt x="668835" y="3878513"/>
                </a:cubicBezTo>
                <a:cubicBezTo>
                  <a:pt x="677703" y="3878513"/>
                  <a:pt x="686569" y="3878513"/>
                  <a:pt x="694171" y="3878513"/>
                </a:cubicBezTo>
                <a:cubicBezTo>
                  <a:pt x="766374" y="3877248"/>
                  <a:pt x="833510" y="3859532"/>
                  <a:pt x="894314" y="3822835"/>
                </a:cubicBezTo>
                <a:cubicBezTo>
                  <a:pt x="923448" y="3806384"/>
                  <a:pt x="948784" y="3786138"/>
                  <a:pt x="966518" y="3758298"/>
                </a:cubicBezTo>
                <a:cubicBezTo>
                  <a:pt x="994386" y="3714009"/>
                  <a:pt x="993119" y="3669719"/>
                  <a:pt x="970318" y="3625429"/>
                </a:cubicBezTo>
                <a:cubicBezTo>
                  <a:pt x="962717" y="3625429"/>
                  <a:pt x="956384" y="3625429"/>
                  <a:pt x="951317" y="3625429"/>
                </a:cubicBezTo>
                <a:cubicBezTo>
                  <a:pt x="874047" y="3641879"/>
                  <a:pt x="799309" y="3667188"/>
                  <a:pt x="732172" y="3711478"/>
                </a:cubicBezTo>
                <a:cubicBezTo>
                  <a:pt x="711905" y="3725397"/>
                  <a:pt x="691636" y="3743113"/>
                  <a:pt x="673902" y="3762094"/>
                </a:cubicBezTo>
                <a:cubicBezTo>
                  <a:pt x="652368" y="3783607"/>
                  <a:pt x="639701" y="3811446"/>
                  <a:pt x="643501" y="3843081"/>
                </a:cubicBezTo>
                <a:cubicBezTo>
                  <a:pt x="644768" y="3863328"/>
                  <a:pt x="643501" y="3878513"/>
                  <a:pt x="619432" y="3881044"/>
                </a:cubicBezTo>
                <a:cubicBezTo>
                  <a:pt x="620700" y="3897495"/>
                  <a:pt x="632101" y="3898760"/>
                  <a:pt x="642234" y="3900025"/>
                </a:cubicBezTo>
                <a:cubicBezTo>
                  <a:pt x="651101" y="3901291"/>
                  <a:pt x="659969" y="3903822"/>
                  <a:pt x="659969" y="3920272"/>
                </a:cubicBezTo>
                <a:cubicBezTo>
                  <a:pt x="640967" y="3916476"/>
                  <a:pt x="624499" y="3913945"/>
                  <a:pt x="608032" y="3907618"/>
                </a:cubicBezTo>
                <a:cubicBezTo>
                  <a:pt x="575097" y="3896229"/>
                  <a:pt x="561163" y="3872186"/>
                  <a:pt x="572564" y="3838020"/>
                </a:cubicBezTo>
                <a:cubicBezTo>
                  <a:pt x="580164" y="3816508"/>
                  <a:pt x="591564" y="3796261"/>
                  <a:pt x="604232" y="3777280"/>
                </a:cubicBezTo>
                <a:cubicBezTo>
                  <a:pt x="635900" y="3730459"/>
                  <a:pt x="677703" y="3691231"/>
                  <a:pt x="722039" y="3655799"/>
                </a:cubicBezTo>
                <a:cubicBezTo>
                  <a:pt x="729639" y="3649472"/>
                  <a:pt x="739773" y="3645676"/>
                  <a:pt x="749907" y="3641879"/>
                </a:cubicBezTo>
                <a:cubicBezTo>
                  <a:pt x="791708" y="3624164"/>
                  <a:pt x="833510" y="3607713"/>
                  <a:pt x="874047" y="3587467"/>
                </a:cubicBezTo>
                <a:cubicBezTo>
                  <a:pt x="900647" y="3573547"/>
                  <a:pt x="925982" y="3555831"/>
                  <a:pt x="948784" y="3535584"/>
                </a:cubicBezTo>
                <a:cubicBezTo>
                  <a:pt x="976652" y="3511541"/>
                  <a:pt x="990585" y="3482437"/>
                  <a:pt x="970318" y="3448270"/>
                </a:cubicBezTo>
                <a:cubicBezTo>
                  <a:pt x="975385" y="3438147"/>
                  <a:pt x="980452" y="3430555"/>
                  <a:pt x="986786" y="3420431"/>
                </a:cubicBezTo>
                <a:cubicBezTo>
                  <a:pt x="966518" y="3412838"/>
                  <a:pt x="950050" y="3406511"/>
                  <a:pt x="932316" y="3400184"/>
                </a:cubicBezTo>
                <a:cubicBezTo>
                  <a:pt x="936117" y="3395123"/>
                  <a:pt x="938650" y="3391327"/>
                  <a:pt x="939916" y="3387530"/>
                </a:cubicBezTo>
                <a:cubicBezTo>
                  <a:pt x="944983" y="3368549"/>
                  <a:pt x="933583" y="3354629"/>
                  <a:pt x="914582" y="3357160"/>
                </a:cubicBezTo>
                <a:cubicBezTo>
                  <a:pt x="889247" y="3360956"/>
                  <a:pt x="863912" y="3368549"/>
                  <a:pt x="838577" y="3371080"/>
                </a:cubicBezTo>
                <a:cubicBezTo>
                  <a:pt x="815776" y="3374876"/>
                  <a:pt x="811977" y="3369814"/>
                  <a:pt x="804376" y="3349568"/>
                </a:cubicBezTo>
                <a:cubicBezTo>
                  <a:pt x="801843" y="3341975"/>
                  <a:pt x="799309" y="3334382"/>
                  <a:pt x="794242" y="3320463"/>
                </a:cubicBezTo>
                <a:cubicBezTo>
                  <a:pt x="780308" y="3341975"/>
                  <a:pt x="771440" y="3359691"/>
                  <a:pt x="761307" y="3376141"/>
                </a:cubicBezTo>
                <a:cubicBezTo>
                  <a:pt x="751173" y="3392592"/>
                  <a:pt x="739773" y="3409042"/>
                  <a:pt x="728372" y="3428024"/>
                </a:cubicBezTo>
                <a:cubicBezTo>
                  <a:pt x="742306" y="3431820"/>
                  <a:pt x="754973" y="3434351"/>
                  <a:pt x="770174" y="3438147"/>
                </a:cubicBezTo>
                <a:cubicBezTo>
                  <a:pt x="756240" y="3401450"/>
                  <a:pt x="776507" y="3374876"/>
                  <a:pt x="811977" y="3378672"/>
                </a:cubicBezTo>
                <a:cubicBezTo>
                  <a:pt x="810709" y="3388796"/>
                  <a:pt x="809443" y="3398919"/>
                  <a:pt x="808176" y="3412838"/>
                </a:cubicBezTo>
                <a:cubicBezTo>
                  <a:pt x="820843" y="3410308"/>
                  <a:pt x="829711" y="3409042"/>
                  <a:pt x="838577" y="3407777"/>
                </a:cubicBezTo>
                <a:cubicBezTo>
                  <a:pt x="849978" y="3405246"/>
                  <a:pt x="861378" y="3401450"/>
                  <a:pt x="872779" y="3400184"/>
                </a:cubicBezTo>
                <a:cubicBezTo>
                  <a:pt x="880380" y="3398919"/>
                  <a:pt x="890514" y="3398919"/>
                  <a:pt x="894314" y="3402715"/>
                </a:cubicBezTo>
                <a:cubicBezTo>
                  <a:pt x="903181" y="3414104"/>
                  <a:pt x="914582" y="3411573"/>
                  <a:pt x="924716" y="3412838"/>
                </a:cubicBezTo>
                <a:cubicBezTo>
                  <a:pt x="933583" y="3414104"/>
                  <a:pt x="941183" y="3416634"/>
                  <a:pt x="948784" y="3417900"/>
                </a:cubicBezTo>
                <a:cubicBezTo>
                  <a:pt x="948784" y="3420431"/>
                  <a:pt x="950050" y="3421696"/>
                  <a:pt x="950050" y="3424227"/>
                </a:cubicBezTo>
                <a:cubicBezTo>
                  <a:pt x="942450" y="3429289"/>
                  <a:pt x="933583" y="3435616"/>
                  <a:pt x="924716" y="3439412"/>
                </a:cubicBezTo>
                <a:cubicBezTo>
                  <a:pt x="909515" y="3447005"/>
                  <a:pt x="893047" y="3452066"/>
                  <a:pt x="875313" y="3455863"/>
                </a:cubicBezTo>
                <a:cubicBezTo>
                  <a:pt x="806910" y="3474844"/>
                  <a:pt x="738506" y="3473579"/>
                  <a:pt x="673902" y="3440678"/>
                </a:cubicBezTo>
                <a:cubicBezTo>
                  <a:pt x="663768" y="3435616"/>
                  <a:pt x="652368" y="3428024"/>
                  <a:pt x="646034" y="3417900"/>
                </a:cubicBezTo>
                <a:cubicBezTo>
                  <a:pt x="637167" y="3403981"/>
                  <a:pt x="628300" y="3396388"/>
                  <a:pt x="611833" y="3400184"/>
                </a:cubicBezTo>
                <a:cubicBezTo>
                  <a:pt x="606765" y="3401450"/>
                  <a:pt x="601698" y="3398919"/>
                  <a:pt x="596631" y="3398919"/>
                </a:cubicBezTo>
                <a:cubicBezTo>
                  <a:pt x="596631" y="3396388"/>
                  <a:pt x="595365" y="3395123"/>
                  <a:pt x="595365" y="3392592"/>
                </a:cubicBezTo>
                <a:cubicBezTo>
                  <a:pt x="604232" y="3390061"/>
                  <a:pt x="611833" y="3386264"/>
                  <a:pt x="620700" y="3383733"/>
                </a:cubicBezTo>
                <a:cubicBezTo>
                  <a:pt x="627034" y="3382468"/>
                  <a:pt x="633367" y="3382468"/>
                  <a:pt x="639701" y="3379937"/>
                </a:cubicBezTo>
                <a:cubicBezTo>
                  <a:pt x="675169" y="3372345"/>
                  <a:pt x="686569" y="3343240"/>
                  <a:pt x="667569" y="3312871"/>
                </a:cubicBezTo>
                <a:cubicBezTo>
                  <a:pt x="663768" y="3306543"/>
                  <a:pt x="658701" y="3301481"/>
                  <a:pt x="654902" y="3296420"/>
                </a:cubicBezTo>
                <a:cubicBezTo>
                  <a:pt x="634634" y="3274908"/>
                  <a:pt x="601698" y="3273643"/>
                  <a:pt x="581431" y="3250865"/>
                </a:cubicBezTo>
                <a:cubicBezTo>
                  <a:pt x="576364" y="3245803"/>
                  <a:pt x="566230" y="3247069"/>
                  <a:pt x="558630" y="3244538"/>
                </a:cubicBezTo>
                <a:cubicBezTo>
                  <a:pt x="549763" y="3240742"/>
                  <a:pt x="537095" y="3240742"/>
                  <a:pt x="530762" y="3226821"/>
                </a:cubicBezTo>
                <a:cubicBezTo>
                  <a:pt x="551029" y="3221760"/>
                  <a:pt x="570030" y="3212902"/>
                  <a:pt x="570030" y="3192656"/>
                </a:cubicBezTo>
                <a:cubicBezTo>
                  <a:pt x="570030" y="3169878"/>
                  <a:pt x="580164" y="3155959"/>
                  <a:pt x="597899" y="3144569"/>
                </a:cubicBezTo>
                <a:cubicBezTo>
                  <a:pt x="609299" y="3136977"/>
                  <a:pt x="615633" y="3128119"/>
                  <a:pt x="609299" y="3110403"/>
                </a:cubicBezTo>
                <a:cubicBezTo>
                  <a:pt x="542163" y="3115465"/>
                  <a:pt x="478825" y="3148365"/>
                  <a:pt x="409155" y="3133181"/>
                </a:cubicBezTo>
                <a:cubicBezTo>
                  <a:pt x="412956" y="3119261"/>
                  <a:pt x="434490" y="3114199"/>
                  <a:pt x="420556" y="3095218"/>
                </a:cubicBezTo>
                <a:cubicBezTo>
                  <a:pt x="405355" y="3124323"/>
                  <a:pt x="382553" y="3101545"/>
                  <a:pt x="362286" y="3102810"/>
                </a:cubicBezTo>
                <a:cubicBezTo>
                  <a:pt x="364819" y="3106607"/>
                  <a:pt x="364819" y="3107872"/>
                  <a:pt x="366086" y="3109137"/>
                </a:cubicBezTo>
                <a:cubicBezTo>
                  <a:pt x="372420" y="3116731"/>
                  <a:pt x="378754" y="3124323"/>
                  <a:pt x="371153" y="3131915"/>
                </a:cubicBezTo>
                <a:cubicBezTo>
                  <a:pt x="363553" y="3139508"/>
                  <a:pt x="354685" y="3139508"/>
                  <a:pt x="344551" y="3131915"/>
                </a:cubicBezTo>
                <a:cubicBezTo>
                  <a:pt x="338218" y="3126854"/>
                  <a:pt x="329351" y="3126854"/>
                  <a:pt x="321750" y="3125588"/>
                </a:cubicBezTo>
                <a:cubicBezTo>
                  <a:pt x="314150" y="3124323"/>
                  <a:pt x="307817" y="3124323"/>
                  <a:pt x="300216" y="3124323"/>
                </a:cubicBezTo>
                <a:cubicBezTo>
                  <a:pt x="298949" y="3110403"/>
                  <a:pt x="305283" y="3105341"/>
                  <a:pt x="315417" y="3105341"/>
                </a:cubicBezTo>
                <a:cubicBezTo>
                  <a:pt x="321750" y="3105341"/>
                  <a:pt x="326817" y="3106607"/>
                  <a:pt x="333151" y="3106607"/>
                </a:cubicBezTo>
                <a:cubicBezTo>
                  <a:pt x="342018" y="3106607"/>
                  <a:pt x="347085" y="3101545"/>
                  <a:pt x="344551" y="3088891"/>
                </a:cubicBezTo>
                <a:cubicBezTo>
                  <a:pt x="331884" y="3097749"/>
                  <a:pt x="317951" y="3105341"/>
                  <a:pt x="309083" y="3087626"/>
                </a:cubicBezTo>
                <a:cubicBezTo>
                  <a:pt x="312884" y="3064848"/>
                  <a:pt x="340752" y="3071175"/>
                  <a:pt x="350886" y="3049663"/>
                </a:cubicBezTo>
                <a:cubicBezTo>
                  <a:pt x="328084" y="3066113"/>
                  <a:pt x="317951" y="3044601"/>
                  <a:pt x="305283" y="3037009"/>
                </a:cubicBezTo>
                <a:cubicBezTo>
                  <a:pt x="290082" y="3044601"/>
                  <a:pt x="287548" y="3055990"/>
                  <a:pt x="292615" y="3071175"/>
                </a:cubicBezTo>
                <a:cubicBezTo>
                  <a:pt x="295149" y="3080033"/>
                  <a:pt x="300216" y="3090156"/>
                  <a:pt x="286282" y="3096483"/>
                </a:cubicBezTo>
                <a:cubicBezTo>
                  <a:pt x="281215" y="3092687"/>
                  <a:pt x="276148" y="3088891"/>
                  <a:pt x="271081" y="3085095"/>
                </a:cubicBezTo>
                <a:cubicBezTo>
                  <a:pt x="252080" y="3073705"/>
                  <a:pt x="252080" y="3071175"/>
                  <a:pt x="264747" y="3053459"/>
                </a:cubicBezTo>
                <a:cubicBezTo>
                  <a:pt x="268548" y="3047132"/>
                  <a:pt x="272348" y="3040805"/>
                  <a:pt x="274881" y="3033213"/>
                </a:cubicBezTo>
                <a:cubicBezTo>
                  <a:pt x="277415" y="3024355"/>
                  <a:pt x="277415" y="3015497"/>
                  <a:pt x="281215" y="3006639"/>
                </a:cubicBezTo>
                <a:cubicBezTo>
                  <a:pt x="305283" y="2952226"/>
                  <a:pt x="290082" y="2924387"/>
                  <a:pt x="231812" y="2918059"/>
                </a:cubicBezTo>
                <a:cubicBezTo>
                  <a:pt x="201411" y="2915528"/>
                  <a:pt x="172276" y="2916794"/>
                  <a:pt x="141874" y="2916794"/>
                </a:cubicBezTo>
                <a:cubicBezTo>
                  <a:pt x="107672" y="2915528"/>
                  <a:pt x="73471" y="2914264"/>
                  <a:pt x="38002" y="2911732"/>
                </a:cubicBezTo>
                <a:cubicBezTo>
                  <a:pt x="25335" y="2910466"/>
                  <a:pt x="12667" y="2907936"/>
                  <a:pt x="0" y="2905405"/>
                </a:cubicBezTo>
                <a:lnTo>
                  <a:pt x="0" y="2778863"/>
                </a:lnTo>
                <a:cubicBezTo>
                  <a:pt x="16468" y="2767475"/>
                  <a:pt x="34202" y="2754820"/>
                  <a:pt x="50670" y="2743431"/>
                </a:cubicBezTo>
                <a:cubicBezTo>
                  <a:pt x="96272" y="2710530"/>
                  <a:pt x="143141" y="2678895"/>
                  <a:pt x="158342" y="2618155"/>
                </a:cubicBezTo>
                <a:cubicBezTo>
                  <a:pt x="171010" y="2621951"/>
                  <a:pt x="181143" y="2623216"/>
                  <a:pt x="190010" y="2628278"/>
                </a:cubicBezTo>
                <a:cubicBezTo>
                  <a:pt x="203944" y="2635870"/>
                  <a:pt x="214078" y="2630809"/>
                  <a:pt x="221679" y="2619420"/>
                </a:cubicBezTo>
                <a:cubicBezTo>
                  <a:pt x="225479" y="2613093"/>
                  <a:pt x="226745" y="2606767"/>
                  <a:pt x="230546" y="2601705"/>
                </a:cubicBezTo>
                <a:cubicBezTo>
                  <a:pt x="244480" y="2582723"/>
                  <a:pt x="262214" y="2568804"/>
                  <a:pt x="285016" y="2571334"/>
                </a:cubicBezTo>
                <a:cubicBezTo>
                  <a:pt x="310350" y="2573866"/>
                  <a:pt x="330618" y="2567537"/>
                  <a:pt x="350886" y="2556149"/>
                </a:cubicBezTo>
                <a:cubicBezTo>
                  <a:pt x="353419" y="2554884"/>
                  <a:pt x="354685" y="2552353"/>
                  <a:pt x="357219" y="2551087"/>
                </a:cubicBezTo>
                <a:cubicBezTo>
                  <a:pt x="352152" y="2544760"/>
                  <a:pt x="347085" y="2539699"/>
                  <a:pt x="340752" y="2532106"/>
                </a:cubicBezTo>
                <a:cubicBezTo>
                  <a:pt x="355953" y="2523248"/>
                  <a:pt x="368620" y="2515656"/>
                  <a:pt x="382553" y="2508063"/>
                </a:cubicBezTo>
                <a:cubicBezTo>
                  <a:pt x="402822" y="2496675"/>
                  <a:pt x="424356" y="2486551"/>
                  <a:pt x="444623" y="2475162"/>
                </a:cubicBezTo>
                <a:cubicBezTo>
                  <a:pt x="457291" y="2467570"/>
                  <a:pt x="468691" y="2458712"/>
                  <a:pt x="469959" y="2443526"/>
                </a:cubicBezTo>
                <a:cubicBezTo>
                  <a:pt x="457291" y="2432138"/>
                  <a:pt x="444623" y="2434669"/>
                  <a:pt x="430690" y="2437200"/>
                </a:cubicBezTo>
                <a:cubicBezTo>
                  <a:pt x="412956" y="2440996"/>
                  <a:pt x="393954" y="2442261"/>
                  <a:pt x="374954" y="2443526"/>
                </a:cubicBezTo>
                <a:cubicBezTo>
                  <a:pt x="372420" y="2443526"/>
                  <a:pt x="369887" y="2440996"/>
                  <a:pt x="367352" y="2439730"/>
                </a:cubicBezTo>
                <a:cubicBezTo>
                  <a:pt x="367352" y="2434669"/>
                  <a:pt x="368620" y="2430873"/>
                  <a:pt x="369887" y="2425811"/>
                </a:cubicBezTo>
                <a:cubicBezTo>
                  <a:pt x="363553" y="2424546"/>
                  <a:pt x="357219" y="2424546"/>
                  <a:pt x="350886" y="2423280"/>
                </a:cubicBezTo>
                <a:cubicBezTo>
                  <a:pt x="353419" y="2410625"/>
                  <a:pt x="354685" y="2397972"/>
                  <a:pt x="355953" y="2386583"/>
                </a:cubicBezTo>
                <a:cubicBezTo>
                  <a:pt x="342018" y="2389114"/>
                  <a:pt x="330618" y="2391645"/>
                  <a:pt x="319217" y="2394175"/>
                </a:cubicBezTo>
                <a:cubicBezTo>
                  <a:pt x="309083" y="2397972"/>
                  <a:pt x="295149" y="2392910"/>
                  <a:pt x="288816" y="2408095"/>
                </a:cubicBezTo>
                <a:cubicBezTo>
                  <a:pt x="331884" y="2409360"/>
                  <a:pt x="340752" y="2415687"/>
                  <a:pt x="343285" y="2449855"/>
                </a:cubicBezTo>
                <a:cubicBezTo>
                  <a:pt x="323018" y="2439730"/>
                  <a:pt x="309083" y="2451119"/>
                  <a:pt x="293882" y="2462508"/>
                </a:cubicBezTo>
                <a:cubicBezTo>
                  <a:pt x="287548" y="2467570"/>
                  <a:pt x="279948" y="2472631"/>
                  <a:pt x="272348" y="2475162"/>
                </a:cubicBezTo>
                <a:cubicBezTo>
                  <a:pt x="267281" y="2477693"/>
                  <a:pt x="260948" y="2475162"/>
                  <a:pt x="255881" y="2475162"/>
                </a:cubicBezTo>
                <a:cubicBezTo>
                  <a:pt x="264747" y="2466305"/>
                  <a:pt x="273615" y="2461243"/>
                  <a:pt x="282481" y="2454916"/>
                </a:cubicBezTo>
                <a:cubicBezTo>
                  <a:pt x="293882" y="2447323"/>
                  <a:pt x="292615" y="2443526"/>
                  <a:pt x="278682" y="2428342"/>
                </a:cubicBezTo>
                <a:cubicBezTo>
                  <a:pt x="268548" y="2432138"/>
                  <a:pt x="258414" y="2437200"/>
                  <a:pt x="248280" y="2440996"/>
                </a:cubicBezTo>
                <a:cubicBezTo>
                  <a:pt x="206478" y="2458712"/>
                  <a:pt x="164675" y="2476428"/>
                  <a:pt x="122873" y="2492878"/>
                </a:cubicBezTo>
                <a:cubicBezTo>
                  <a:pt x="83605" y="2508063"/>
                  <a:pt x="41802" y="2515656"/>
                  <a:pt x="0" y="2503002"/>
                </a:cubicBezTo>
                <a:lnTo>
                  <a:pt x="0" y="2439730"/>
                </a:lnTo>
                <a:cubicBezTo>
                  <a:pt x="15201" y="2442261"/>
                  <a:pt x="24068" y="2451119"/>
                  <a:pt x="34202" y="2463774"/>
                </a:cubicBezTo>
                <a:cubicBezTo>
                  <a:pt x="26602" y="2468835"/>
                  <a:pt x="20268" y="2472631"/>
                  <a:pt x="12667" y="2478958"/>
                </a:cubicBezTo>
                <a:cubicBezTo>
                  <a:pt x="39269" y="2486551"/>
                  <a:pt x="62070" y="2482754"/>
                  <a:pt x="87405" y="2478958"/>
                </a:cubicBezTo>
                <a:cubicBezTo>
                  <a:pt x="81071" y="2462508"/>
                  <a:pt x="70938" y="2453650"/>
                  <a:pt x="58270" y="2448588"/>
                </a:cubicBezTo>
                <a:cubicBezTo>
                  <a:pt x="39269" y="2442261"/>
                  <a:pt x="19001" y="2434669"/>
                  <a:pt x="0" y="2428342"/>
                </a:cubicBezTo>
                <a:lnTo>
                  <a:pt x="0" y="2422015"/>
                </a:lnTo>
                <a:cubicBezTo>
                  <a:pt x="10134" y="2419484"/>
                  <a:pt x="21535" y="2415687"/>
                  <a:pt x="35468" y="2411892"/>
                </a:cubicBezTo>
                <a:cubicBezTo>
                  <a:pt x="50670" y="2439730"/>
                  <a:pt x="77271" y="2453650"/>
                  <a:pt x="108940" y="2465039"/>
                </a:cubicBezTo>
                <a:cubicBezTo>
                  <a:pt x="117806" y="2429607"/>
                  <a:pt x="114006" y="2424546"/>
                  <a:pt x="83605" y="2419484"/>
                </a:cubicBezTo>
                <a:cubicBezTo>
                  <a:pt x="89938" y="2428342"/>
                  <a:pt x="95005" y="2435934"/>
                  <a:pt x="101339" y="2444792"/>
                </a:cubicBezTo>
                <a:cubicBezTo>
                  <a:pt x="73471" y="2442261"/>
                  <a:pt x="58270" y="2428342"/>
                  <a:pt x="54470" y="2405564"/>
                </a:cubicBezTo>
                <a:cubicBezTo>
                  <a:pt x="49403" y="2384052"/>
                  <a:pt x="58270" y="2368867"/>
                  <a:pt x="82338" y="2360009"/>
                </a:cubicBezTo>
                <a:cubicBezTo>
                  <a:pt x="96272" y="2354947"/>
                  <a:pt x="110206" y="2351151"/>
                  <a:pt x="124140" y="2348620"/>
                </a:cubicBezTo>
                <a:cubicBezTo>
                  <a:pt x="152008" y="2343559"/>
                  <a:pt x="157075" y="2322046"/>
                  <a:pt x="153275" y="2295472"/>
                </a:cubicBezTo>
                <a:cubicBezTo>
                  <a:pt x="151375" y="2277440"/>
                  <a:pt x="140212" y="2265103"/>
                  <a:pt x="124595" y="2262729"/>
                </a:cubicBezTo>
                <a:cubicBezTo>
                  <a:pt x="119390" y="2261940"/>
                  <a:pt x="113690" y="2262255"/>
                  <a:pt x="107672" y="2263837"/>
                </a:cubicBezTo>
                <a:cubicBezTo>
                  <a:pt x="88672" y="2267634"/>
                  <a:pt x="68404" y="2275226"/>
                  <a:pt x="51936" y="2285349"/>
                </a:cubicBezTo>
                <a:cubicBezTo>
                  <a:pt x="7601" y="2314454"/>
                  <a:pt x="6334" y="2343559"/>
                  <a:pt x="43069" y="2382787"/>
                </a:cubicBezTo>
                <a:cubicBezTo>
                  <a:pt x="35468" y="2386583"/>
                  <a:pt x="27868" y="2390379"/>
                  <a:pt x="20268" y="2394175"/>
                </a:cubicBezTo>
                <a:cubicBezTo>
                  <a:pt x="11401" y="2378991"/>
                  <a:pt x="19001" y="2360009"/>
                  <a:pt x="0" y="2353682"/>
                </a:cubicBezTo>
                <a:lnTo>
                  <a:pt x="0" y="2249917"/>
                </a:lnTo>
                <a:cubicBezTo>
                  <a:pt x="3801" y="2248652"/>
                  <a:pt x="8868" y="2248652"/>
                  <a:pt x="13935" y="2248652"/>
                </a:cubicBezTo>
                <a:cubicBezTo>
                  <a:pt x="27868" y="2244856"/>
                  <a:pt x="34202" y="2235998"/>
                  <a:pt x="35468" y="2222079"/>
                </a:cubicBezTo>
                <a:cubicBezTo>
                  <a:pt x="36736" y="2208158"/>
                  <a:pt x="31669" y="2198035"/>
                  <a:pt x="17734" y="2192974"/>
                </a:cubicBezTo>
                <a:cubicBezTo>
                  <a:pt x="11401" y="2191708"/>
                  <a:pt x="5067" y="2189178"/>
                  <a:pt x="0" y="2186647"/>
                </a:cubicBezTo>
                <a:lnTo>
                  <a:pt x="0" y="2139825"/>
                </a:lnTo>
                <a:cubicBezTo>
                  <a:pt x="17734" y="2132233"/>
                  <a:pt x="5067" y="2110721"/>
                  <a:pt x="16468" y="2098067"/>
                </a:cubicBezTo>
                <a:cubicBezTo>
                  <a:pt x="24068" y="2101863"/>
                  <a:pt x="30402" y="2104395"/>
                  <a:pt x="39269" y="2108191"/>
                </a:cubicBezTo>
                <a:cubicBezTo>
                  <a:pt x="35468" y="2081617"/>
                  <a:pt x="31669" y="2077820"/>
                  <a:pt x="0" y="2071494"/>
                </a:cubicBezTo>
                <a:lnTo>
                  <a:pt x="0" y="1766527"/>
                </a:lnTo>
                <a:cubicBezTo>
                  <a:pt x="3801" y="1763996"/>
                  <a:pt x="10134" y="1761466"/>
                  <a:pt x="11401" y="1757669"/>
                </a:cubicBezTo>
                <a:cubicBezTo>
                  <a:pt x="12667" y="1750076"/>
                  <a:pt x="10134" y="1743749"/>
                  <a:pt x="0" y="1743749"/>
                </a:cubicBezTo>
                <a:lnTo>
                  <a:pt x="0" y="1714644"/>
                </a:lnTo>
                <a:cubicBezTo>
                  <a:pt x="13935" y="1712114"/>
                  <a:pt x="26602" y="1712114"/>
                  <a:pt x="34202" y="1729830"/>
                </a:cubicBezTo>
                <a:cubicBezTo>
                  <a:pt x="38002" y="1739953"/>
                  <a:pt x="46870" y="1736157"/>
                  <a:pt x="53204" y="1726034"/>
                </a:cubicBezTo>
                <a:cubicBezTo>
                  <a:pt x="44336" y="1709583"/>
                  <a:pt x="34202" y="1691867"/>
                  <a:pt x="24068" y="1675416"/>
                </a:cubicBezTo>
                <a:cubicBezTo>
                  <a:pt x="13935" y="1686806"/>
                  <a:pt x="6334" y="1694398"/>
                  <a:pt x="0" y="1703256"/>
                </a:cubicBezTo>
                <a:lnTo>
                  <a:pt x="0" y="1495727"/>
                </a:lnTo>
                <a:cubicBezTo>
                  <a:pt x="21535" y="1478011"/>
                  <a:pt x="24068" y="1471684"/>
                  <a:pt x="17734" y="1450172"/>
                </a:cubicBezTo>
                <a:cubicBezTo>
                  <a:pt x="11401" y="1451438"/>
                  <a:pt x="5067" y="1453968"/>
                  <a:pt x="0" y="1455234"/>
                </a:cubicBezTo>
                <a:lnTo>
                  <a:pt x="0" y="966781"/>
                </a:lnTo>
                <a:cubicBezTo>
                  <a:pt x="17734" y="961720"/>
                  <a:pt x="31669" y="938942"/>
                  <a:pt x="55736" y="959189"/>
                </a:cubicBezTo>
                <a:cubicBezTo>
                  <a:pt x="50670" y="946535"/>
                  <a:pt x="48137" y="940207"/>
                  <a:pt x="45603" y="933880"/>
                </a:cubicBezTo>
                <a:cubicBezTo>
                  <a:pt x="30402" y="931349"/>
                  <a:pt x="15201" y="928819"/>
                  <a:pt x="0" y="9262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A0769F0-226C-4C43-ADB8-9C9A1C716BC6}" type="datetime1">
              <a:rPr lang="en-CA" smtClean="0"/>
              <a:t>2024-02-04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King's Printer for Ontario, 2022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5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44CB10-9618-407C-89DC-B9E7F085F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471" y="960497"/>
            <a:ext cx="3833058" cy="4937009"/>
          </a:xfrm>
          <a:custGeom>
            <a:avLst/>
            <a:gdLst>
              <a:gd name="connsiteX0" fmla="*/ 3072265 w 3833058"/>
              <a:gd name="connsiteY0" fmla="*/ 4513129 h 4937009"/>
              <a:gd name="connsiteX1" fmla="*/ 3150911 w 3833058"/>
              <a:gd name="connsiteY1" fmla="*/ 4649381 h 4937009"/>
              <a:gd name="connsiteX2" fmla="*/ 2962201 w 3833058"/>
              <a:gd name="connsiteY2" fmla="*/ 4745009 h 4937009"/>
              <a:gd name="connsiteX3" fmla="*/ 2932117 w 3833058"/>
              <a:gd name="connsiteY3" fmla="*/ 4755928 h 4937009"/>
              <a:gd name="connsiteX4" fmla="*/ 760811 w 3833058"/>
              <a:gd name="connsiteY4" fmla="*/ 4513129 h 4937009"/>
              <a:gd name="connsiteX5" fmla="*/ 931539 w 3833058"/>
              <a:gd name="connsiteY5" fmla="*/ 4808911 h 4937009"/>
              <a:gd name="connsiteX6" fmla="*/ 819415 w 3833058"/>
              <a:gd name="connsiteY6" fmla="*/ 4779294 h 4937009"/>
              <a:gd name="connsiteX7" fmla="*/ 642643 w 3833058"/>
              <a:gd name="connsiteY7" fmla="*/ 4717850 h 4937009"/>
              <a:gd name="connsiteX8" fmla="*/ 3108847 w 3833058"/>
              <a:gd name="connsiteY8" fmla="*/ 4492002 h 4937009"/>
              <a:gd name="connsiteX9" fmla="*/ 3376509 w 3833058"/>
              <a:gd name="connsiteY9" fmla="*/ 4492002 h 4937009"/>
              <a:gd name="connsiteX10" fmla="*/ 3345344 w 3833058"/>
              <a:gd name="connsiteY10" fmla="*/ 4520448 h 4937009"/>
              <a:gd name="connsiteX11" fmla="*/ 3187163 w 3833058"/>
              <a:gd name="connsiteY11" fmla="*/ 4627680 h 4937009"/>
              <a:gd name="connsiteX12" fmla="*/ 797391 w 3833058"/>
              <a:gd name="connsiteY12" fmla="*/ 4492002 h 4937009"/>
              <a:gd name="connsiteX13" fmla="*/ 1916532 w 3833058"/>
              <a:gd name="connsiteY13" fmla="*/ 4492002 h 4937009"/>
              <a:gd name="connsiteX14" fmla="*/ 3035681 w 3833058"/>
              <a:gd name="connsiteY14" fmla="*/ 4492002 h 4937009"/>
              <a:gd name="connsiteX15" fmla="*/ 2870411 w 3833058"/>
              <a:gd name="connsiteY15" fmla="*/ 4778326 h 4937009"/>
              <a:gd name="connsiteX16" fmla="*/ 2730789 w 3833058"/>
              <a:gd name="connsiteY16" fmla="*/ 4829005 h 4937009"/>
              <a:gd name="connsiteX17" fmla="*/ 1892532 w 3833058"/>
              <a:gd name="connsiteY17" fmla="*/ 4937009 h 4937009"/>
              <a:gd name="connsiteX18" fmla="*/ 1080618 w 3833058"/>
              <a:gd name="connsiteY18" fmla="*/ 4848290 h 4937009"/>
              <a:gd name="connsiteX19" fmla="*/ 989086 w 3833058"/>
              <a:gd name="connsiteY19" fmla="*/ 4824112 h 4937009"/>
              <a:gd name="connsiteX20" fmla="*/ 176628 w 3833058"/>
              <a:gd name="connsiteY20" fmla="*/ 4492002 h 4937009"/>
              <a:gd name="connsiteX21" fmla="*/ 724209 w 3833058"/>
              <a:gd name="connsiteY21" fmla="*/ 4492002 h 4937009"/>
              <a:gd name="connsiteX22" fmla="*/ 602000 w 3833058"/>
              <a:gd name="connsiteY22" fmla="*/ 4703724 h 4937009"/>
              <a:gd name="connsiteX23" fmla="*/ 574068 w 3833058"/>
              <a:gd name="connsiteY23" fmla="*/ 4694014 h 4937009"/>
              <a:gd name="connsiteX24" fmla="*/ 355716 w 3833058"/>
              <a:gd name="connsiteY24" fmla="*/ 4595879 h 4937009"/>
              <a:gd name="connsiteX25" fmla="*/ 2759172 w 3833058"/>
              <a:gd name="connsiteY25" fmla="*/ 3970685 h 4937009"/>
              <a:gd name="connsiteX26" fmla="*/ 3035681 w 3833058"/>
              <a:gd name="connsiteY26" fmla="*/ 4449743 h 4937009"/>
              <a:gd name="connsiteX27" fmla="*/ 1916532 w 3833058"/>
              <a:gd name="connsiteY27" fmla="*/ 4449743 h 4937009"/>
              <a:gd name="connsiteX28" fmla="*/ 797395 w 3833058"/>
              <a:gd name="connsiteY28" fmla="*/ 4449743 h 4937009"/>
              <a:gd name="connsiteX29" fmla="*/ 1029280 w 3833058"/>
              <a:gd name="connsiteY29" fmla="*/ 4047984 h 4937009"/>
              <a:gd name="connsiteX30" fmla="*/ 1031993 w 3833058"/>
              <a:gd name="connsiteY30" fmla="*/ 4049025 h 4937009"/>
              <a:gd name="connsiteX31" fmla="*/ 1892532 w 3833058"/>
              <a:gd name="connsiteY31" fmla="*/ 4196452 h 4937009"/>
              <a:gd name="connsiteX32" fmla="*/ 2691371 w 3833058"/>
              <a:gd name="connsiteY32" fmla="*/ 4025028 h 4937009"/>
              <a:gd name="connsiteX33" fmla="*/ 293194 w 3833058"/>
              <a:gd name="connsiteY33" fmla="*/ 3702967 h 4937009"/>
              <a:gd name="connsiteX34" fmla="*/ 724225 w 3833058"/>
              <a:gd name="connsiteY34" fmla="*/ 4449743 h 4937009"/>
              <a:gd name="connsiteX35" fmla="*/ 117722 w 3833058"/>
              <a:gd name="connsiteY35" fmla="*/ 4449743 h 4937009"/>
              <a:gd name="connsiteX36" fmla="*/ 0 w 3833058"/>
              <a:gd name="connsiteY36" fmla="*/ 4361037 h 4937009"/>
              <a:gd name="connsiteX37" fmla="*/ 331495 w 3833058"/>
              <a:gd name="connsiteY37" fmla="*/ 3684844 h 4937009"/>
              <a:gd name="connsiteX38" fmla="*/ 464345 w 3833058"/>
              <a:gd name="connsiteY38" fmla="*/ 3779690 h 4937009"/>
              <a:gd name="connsiteX39" fmla="*/ 826066 w 3833058"/>
              <a:gd name="connsiteY39" fmla="*/ 3969966 h 4937009"/>
              <a:gd name="connsiteX40" fmla="*/ 989342 w 3833058"/>
              <a:gd name="connsiteY40" fmla="*/ 4032650 h 4937009"/>
              <a:gd name="connsiteX41" fmla="*/ 760794 w 3833058"/>
              <a:gd name="connsiteY41" fmla="*/ 4428616 h 4937009"/>
              <a:gd name="connsiteX42" fmla="*/ 3806569 w 3833058"/>
              <a:gd name="connsiteY42" fmla="*/ 3240920 h 4937009"/>
              <a:gd name="connsiteX43" fmla="*/ 3817844 w 3833058"/>
              <a:gd name="connsiteY43" fmla="*/ 3289620 h 4937009"/>
              <a:gd name="connsiteX44" fmla="*/ 3833058 w 3833058"/>
              <a:gd name="connsiteY44" fmla="*/ 3510757 h 4937009"/>
              <a:gd name="connsiteX45" fmla="*/ 3617061 w 3833058"/>
              <a:gd name="connsiteY45" fmla="*/ 4230737 h 4937009"/>
              <a:gd name="connsiteX46" fmla="*/ 3495129 w 3833058"/>
              <a:gd name="connsiteY46" fmla="*/ 4383737 h 4937009"/>
              <a:gd name="connsiteX47" fmla="*/ 3422810 w 3833058"/>
              <a:gd name="connsiteY47" fmla="*/ 4449743 h 4937009"/>
              <a:gd name="connsiteX48" fmla="*/ 3108847 w 3833058"/>
              <a:gd name="connsiteY48" fmla="*/ 4449743 h 4937009"/>
              <a:gd name="connsiteX49" fmla="*/ 3668422 w 3833058"/>
              <a:gd name="connsiteY49" fmla="*/ 3480261 h 4937009"/>
              <a:gd name="connsiteX50" fmla="*/ 1916532 w 3833058"/>
              <a:gd name="connsiteY50" fmla="*/ 2510781 h 4937009"/>
              <a:gd name="connsiteX51" fmla="*/ 2166098 w 3833058"/>
              <a:gd name="connsiteY51" fmla="*/ 2943165 h 4937009"/>
              <a:gd name="connsiteX52" fmla="*/ 1817094 w 3833058"/>
              <a:gd name="connsiteY52" fmla="*/ 2852506 h 4937009"/>
              <a:gd name="connsiteX53" fmla="*/ 1731599 w 3833058"/>
              <a:gd name="connsiteY53" fmla="*/ 2831183 h 4937009"/>
              <a:gd name="connsiteX54" fmla="*/ 1953111 w 3833058"/>
              <a:gd name="connsiteY54" fmla="*/ 2489654 h 4937009"/>
              <a:gd name="connsiteX55" fmla="*/ 3072265 w 3833058"/>
              <a:gd name="connsiteY55" fmla="*/ 2489654 h 4937009"/>
              <a:gd name="connsiteX56" fmla="*/ 3253465 w 3833058"/>
              <a:gd name="connsiteY56" fmla="*/ 2489654 h 4937009"/>
              <a:gd name="connsiteX57" fmla="*/ 3321343 w 3833058"/>
              <a:gd name="connsiteY57" fmla="*/ 2531065 h 4937009"/>
              <a:gd name="connsiteX58" fmla="*/ 3589616 w 3833058"/>
              <a:gd name="connsiteY58" fmla="*/ 2770199 h 4937009"/>
              <a:gd name="connsiteX59" fmla="*/ 3772201 w 3833058"/>
              <a:gd name="connsiteY59" fmla="*/ 3092481 h 4937009"/>
              <a:gd name="connsiteX60" fmla="*/ 3792605 w 3833058"/>
              <a:gd name="connsiteY60" fmla="*/ 3180606 h 4937009"/>
              <a:gd name="connsiteX61" fmla="*/ 3631840 w 3833058"/>
              <a:gd name="connsiteY61" fmla="*/ 3459134 h 4937009"/>
              <a:gd name="connsiteX62" fmla="*/ 3072265 w 3833058"/>
              <a:gd name="connsiteY62" fmla="*/ 4428616 h 4937009"/>
              <a:gd name="connsiteX63" fmla="*/ 2792522 w 3833058"/>
              <a:gd name="connsiteY63" fmla="*/ 3943955 h 4937009"/>
              <a:gd name="connsiteX64" fmla="*/ 2806862 w 3833058"/>
              <a:gd name="connsiteY64" fmla="*/ 3932461 h 4937009"/>
              <a:gd name="connsiteX65" fmla="*/ 2955362 w 3833058"/>
              <a:gd name="connsiteY65" fmla="*/ 3572487 h 4937009"/>
              <a:gd name="connsiteX66" fmla="*/ 2807933 w 3833058"/>
              <a:gd name="connsiteY66" fmla="*/ 3233059 h 4937009"/>
              <a:gd name="connsiteX67" fmla="*/ 2434220 w 3833058"/>
              <a:gd name="connsiteY67" fmla="*/ 3023930 h 4937009"/>
              <a:gd name="connsiteX68" fmla="*/ 2225123 w 3833058"/>
              <a:gd name="connsiteY68" fmla="*/ 2960922 h 4937009"/>
              <a:gd name="connsiteX69" fmla="*/ 719776 w 3833058"/>
              <a:gd name="connsiteY69" fmla="*/ 2489654 h 4937009"/>
              <a:gd name="connsiteX70" fmla="*/ 760794 w 3833058"/>
              <a:gd name="connsiteY70" fmla="*/ 2489654 h 4937009"/>
              <a:gd name="connsiteX71" fmla="*/ 1879946 w 3833058"/>
              <a:gd name="connsiteY71" fmla="*/ 2489654 h 4937009"/>
              <a:gd name="connsiteX72" fmla="*/ 1688958 w 3833058"/>
              <a:gd name="connsiteY72" fmla="*/ 2820547 h 4937009"/>
              <a:gd name="connsiteX73" fmla="*/ 1555887 w 3833058"/>
              <a:gd name="connsiteY73" fmla="*/ 2787357 h 4937009"/>
              <a:gd name="connsiteX74" fmla="*/ 929139 w 3833058"/>
              <a:gd name="connsiteY74" fmla="*/ 2591936 h 4937009"/>
              <a:gd name="connsiteX75" fmla="*/ 765425 w 3833058"/>
              <a:gd name="connsiteY75" fmla="*/ 2517573 h 4937009"/>
              <a:gd name="connsiteX76" fmla="*/ 2147442 w 3833058"/>
              <a:gd name="connsiteY76" fmla="*/ 2110719 h 4937009"/>
              <a:gd name="connsiteX77" fmla="*/ 2612503 w 3833058"/>
              <a:gd name="connsiteY77" fmla="*/ 2231080 h 4937009"/>
              <a:gd name="connsiteX78" fmla="*/ 3003354 w 3833058"/>
              <a:gd name="connsiteY78" fmla="*/ 2362231 h 4937009"/>
              <a:gd name="connsiteX79" fmla="*/ 3168563 w 3833058"/>
              <a:gd name="connsiteY79" fmla="*/ 2437858 h 4937009"/>
              <a:gd name="connsiteX80" fmla="*/ 3184204 w 3833058"/>
              <a:gd name="connsiteY80" fmla="*/ 2447400 h 4937009"/>
              <a:gd name="connsiteX81" fmla="*/ 3072265 w 3833058"/>
              <a:gd name="connsiteY81" fmla="*/ 2447400 h 4937009"/>
              <a:gd name="connsiteX82" fmla="*/ 1953111 w 3833058"/>
              <a:gd name="connsiteY82" fmla="*/ 2447400 h 4937009"/>
              <a:gd name="connsiteX83" fmla="*/ 1658236 w 3833058"/>
              <a:gd name="connsiteY83" fmla="*/ 1978768 h 4937009"/>
              <a:gd name="connsiteX84" fmla="*/ 1775949 w 3833058"/>
              <a:gd name="connsiteY84" fmla="*/ 2014239 h 4937009"/>
              <a:gd name="connsiteX85" fmla="*/ 2105013 w 3833058"/>
              <a:gd name="connsiteY85" fmla="*/ 2099718 h 4937009"/>
              <a:gd name="connsiteX86" fmla="*/ 1916530 w 3833058"/>
              <a:gd name="connsiteY86" fmla="*/ 2426271 h 4937009"/>
              <a:gd name="connsiteX87" fmla="*/ 3072265 w 3833058"/>
              <a:gd name="connsiteY87" fmla="*/ 508442 h 4937009"/>
              <a:gd name="connsiteX88" fmla="*/ 3382323 w 3833058"/>
              <a:gd name="connsiteY88" fmla="*/ 1045627 h 4937009"/>
              <a:gd name="connsiteX89" fmla="*/ 3353072 w 3833058"/>
              <a:gd name="connsiteY89" fmla="*/ 1117691 h 4937009"/>
              <a:gd name="connsiteX90" fmla="*/ 2864500 w 3833058"/>
              <a:gd name="connsiteY90" fmla="*/ 890119 h 4937009"/>
              <a:gd name="connsiteX91" fmla="*/ 2853896 w 3833058"/>
              <a:gd name="connsiteY91" fmla="*/ 886772 h 4937009"/>
              <a:gd name="connsiteX92" fmla="*/ 760809 w 3833058"/>
              <a:gd name="connsiteY92" fmla="*/ 508440 h 4937009"/>
              <a:gd name="connsiteX93" fmla="*/ 1088256 w 3833058"/>
              <a:gd name="connsiteY93" fmla="*/ 1075754 h 4937009"/>
              <a:gd name="connsiteX94" fmla="*/ 1051697 w 3833058"/>
              <a:gd name="connsiteY94" fmla="*/ 1126262 h 4937009"/>
              <a:gd name="connsiteX95" fmla="*/ 987420 w 3833058"/>
              <a:gd name="connsiteY95" fmla="*/ 1391969 h 4937009"/>
              <a:gd name="connsiteX96" fmla="*/ 1134847 w 3833058"/>
              <a:gd name="connsiteY96" fmla="*/ 1727947 h 4937009"/>
              <a:gd name="connsiteX97" fmla="*/ 1508531 w 3833058"/>
              <a:gd name="connsiteY97" fmla="*/ 1933656 h 4937009"/>
              <a:gd name="connsiteX98" fmla="*/ 1599194 w 3833058"/>
              <a:gd name="connsiteY98" fmla="*/ 1960976 h 4937009"/>
              <a:gd name="connsiteX99" fmla="*/ 1879948 w 3833058"/>
              <a:gd name="connsiteY99" fmla="*/ 2447400 h 4937009"/>
              <a:gd name="connsiteX100" fmla="*/ 760809 w 3833058"/>
              <a:gd name="connsiteY100" fmla="*/ 2447400 h 4937009"/>
              <a:gd name="connsiteX101" fmla="*/ 650688 w 3833058"/>
              <a:gd name="connsiteY101" fmla="*/ 2447400 h 4937009"/>
              <a:gd name="connsiteX102" fmla="*/ 613715 w 3833058"/>
              <a:gd name="connsiteY102" fmla="*/ 2424787 h 4937009"/>
              <a:gd name="connsiteX103" fmla="*/ 346297 w 3833058"/>
              <a:gd name="connsiteY103" fmla="*/ 2183938 h 4937009"/>
              <a:gd name="connsiteX104" fmla="*/ 118067 w 3833058"/>
              <a:gd name="connsiteY104" fmla="*/ 1657450 h 4937009"/>
              <a:gd name="connsiteX105" fmla="*/ 115917 w 3833058"/>
              <a:gd name="connsiteY105" fmla="*/ 1625734 h 4937009"/>
              <a:gd name="connsiteX106" fmla="*/ 201234 w 3833058"/>
              <a:gd name="connsiteY106" fmla="*/ 1477921 h 4937009"/>
              <a:gd name="connsiteX107" fmla="*/ 3108847 w 3833058"/>
              <a:gd name="connsiteY107" fmla="*/ 487310 h 4937009"/>
              <a:gd name="connsiteX108" fmla="*/ 3608948 w 3833058"/>
              <a:gd name="connsiteY108" fmla="*/ 487310 h 4937009"/>
              <a:gd name="connsiteX109" fmla="*/ 3402463 w 3833058"/>
              <a:gd name="connsiteY109" fmla="*/ 996009 h 4937009"/>
              <a:gd name="connsiteX110" fmla="*/ 514055 w 3833058"/>
              <a:gd name="connsiteY110" fmla="*/ 487309 h 4937009"/>
              <a:gd name="connsiteX111" fmla="*/ 724218 w 3833058"/>
              <a:gd name="connsiteY111" fmla="*/ 487309 h 4937009"/>
              <a:gd name="connsiteX112" fmla="*/ 164641 w 3833058"/>
              <a:gd name="connsiteY112" fmla="*/ 1456791 h 4937009"/>
              <a:gd name="connsiteX113" fmla="*/ 110788 w 3833058"/>
              <a:gd name="connsiteY113" fmla="*/ 1550093 h 4937009"/>
              <a:gd name="connsiteX114" fmla="*/ 102854 w 3833058"/>
              <a:gd name="connsiteY114" fmla="*/ 1433093 h 4937009"/>
              <a:gd name="connsiteX115" fmla="*/ 318851 w 3833058"/>
              <a:gd name="connsiteY115" fmla="*/ 709693 h 4937009"/>
              <a:gd name="connsiteX116" fmla="*/ 440569 w 3833058"/>
              <a:gd name="connsiteY116" fmla="*/ 555197 h 4937009"/>
              <a:gd name="connsiteX117" fmla="*/ 797380 w 3833058"/>
              <a:gd name="connsiteY117" fmla="*/ 487307 h 4937009"/>
              <a:gd name="connsiteX118" fmla="*/ 1916530 w 3833058"/>
              <a:gd name="connsiteY118" fmla="*/ 487307 h 4937009"/>
              <a:gd name="connsiteX119" fmla="*/ 3035681 w 3833058"/>
              <a:gd name="connsiteY119" fmla="*/ 487307 h 4937009"/>
              <a:gd name="connsiteX120" fmla="*/ 2812632 w 3833058"/>
              <a:gd name="connsiteY120" fmla="*/ 873744 h 4937009"/>
              <a:gd name="connsiteX121" fmla="*/ 2694791 w 3833058"/>
              <a:gd name="connsiteY121" fmla="*/ 836543 h 4937009"/>
              <a:gd name="connsiteX122" fmla="*/ 2029672 w 3833058"/>
              <a:gd name="connsiteY122" fmla="*/ 740558 h 4937009"/>
              <a:gd name="connsiteX123" fmla="*/ 1244542 w 3833058"/>
              <a:gd name="connsiteY123" fmla="*/ 918820 h 4937009"/>
              <a:gd name="connsiteX124" fmla="*/ 1132046 w 3833058"/>
              <a:gd name="connsiteY124" fmla="*/ 1015258 h 4937009"/>
              <a:gd name="connsiteX125" fmla="*/ 1115390 w 3833058"/>
              <a:gd name="connsiteY125" fmla="*/ 1038270 h 4937009"/>
              <a:gd name="connsiteX126" fmla="*/ 674653 w 3833058"/>
              <a:gd name="connsiteY126" fmla="*/ 359173 h 4937009"/>
              <a:gd name="connsiteX127" fmla="*/ 724225 w 3833058"/>
              <a:gd name="connsiteY127" fmla="*/ 445058 h 4937009"/>
              <a:gd name="connsiteX128" fmla="*/ 724225 w 3833058"/>
              <a:gd name="connsiteY128" fmla="*/ 445059 h 4937009"/>
              <a:gd name="connsiteX129" fmla="*/ 559788 w 3833058"/>
              <a:gd name="connsiteY129" fmla="*/ 445059 h 4937009"/>
              <a:gd name="connsiteX130" fmla="*/ 589710 w 3833058"/>
              <a:gd name="connsiteY130" fmla="*/ 417416 h 4937009"/>
              <a:gd name="connsiteX131" fmla="*/ 862996 w 3833058"/>
              <a:gd name="connsiteY131" fmla="*/ 246873 h 4937009"/>
              <a:gd name="connsiteX132" fmla="*/ 760804 w 3833058"/>
              <a:gd name="connsiteY132" fmla="*/ 423925 h 4937009"/>
              <a:gd name="connsiteX133" fmla="*/ 709599 w 3833058"/>
              <a:gd name="connsiteY133" fmla="*/ 335213 h 4937009"/>
              <a:gd name="connsiteX134" fmla="*/ 766275 w 3833058"/>
              <a:gd name="connsiteY134" fmla="*/ 296351 h 4937009"/>
              <a:gd name="connsiteX135" fmla="*/ 3238104 w 3833058"/>
              <a:gd name="connsiteY135" fmla="*/ 221118 h 4937009"/>
              <a:gd name="connsiteX136" fmla="*/ 3296489 w 3833058"/>
              <a:gd name="connsiteY136" fmla="*/ 243421 h 4937009"/>
              <a:gd name="connsiteX137" fmla="*/ 3634189 w 3833058"/>
              <a:gd name="connsiteY137" fmla="*/ 425125 h 4937009"/>
              <a:gd name="connsiteX138" fmla="*/ 3626097 w 3833058"/>
              <a:gd name="connsiteY138" fmla="*/ 445061 h 4937009"/>
              <a:gd name="connsiteX139" fmla="*/ 3108847 w 3833058"/>
              <a:gd name="connsiteY139" fmla="*/ 445061 h 4937009"/>
              <a:gd name="connsiteX140" fmla="*/ 3108848 w 3833058"/>
              <a:gd name="connsiteY140" fmla="*/ 445059 h 4937009"/>
              <a:gd name="connsiteX141" fmla="*/ 3108847 w 3833058"/>
              <a:gd name="connsiteY141" fmla="*/ 445059 h 4937009"/>
              <a:gd name="connsiteX142" fmla="*/ 2889480 w 3833058"/>
              <a:gd name="connsiteY142" fmla="*/ 107244 h 4937009"/>
              <a:gd name="connsiteX143" fmla="*/ 2900499 w 3833058"/>
              <a:gd name="connsiteY143" fmla="*/ 109724 h 4937009"/>
              <a:gd name="connsiteX144" fmla="*/ 3105782 w 3833058"/>
              <a:gd name="connsiteY144" fmla="*/ 170571 h 4937009"/>
              <a:gd name="connsiteX145" fmla="*/ 3198135 w 3833058"/>
              <a:gd name="connsiteY145" fmla="*/ 205850 h 4937009"/>
              <a:gd name="connsiteX146" fmla="*/ 3072265 w 3833058"/>
              <a:gd name="connsiteY146" fmla="*/ 423923 h 4937009"/>
              <a:gd name="connsiteX147" fmla="*/ 2036510 w 3833058"/>
              <a:gd name="connsiteY147" fmla="*/ 0 h 4937009"/>
              <a:gd name="connsiteX148" fmla="*/ 2687074 w 3833058"/>
              <a:gd name="connsiteY148" fmla="*/ 61715 h 4937009"/>
              <a:gd name="connsiteX149" fmla="*/ 2833421 w 3833058"/>
              <a:gd name="connsiteY149" fmla="*/ 94635 h 4937009"/>
              <a:gd name="connsiteX150" fmla="*/ 3035681 w 3833058"/>
              <a:gd name="connsiteY150" fmla="*/ 445056 h 4937009"/>
              <a:gd name="connsiteX151" fmla="*/ 1916532 w 3833058"/>
              <a:gd name="connsiteY151" fmla="*/ 445056 h 4937009"/>
              <a:gd name="connsiteX152" fmla="*/ 797395 w 3833058"/>
              <a:gd name="connsiteY152" fmla="*/ 445056 h 4937009"/>
              <a:gd name="connsiteX153" fmla="*/ 932220 w 3833058"/>
              <a:gd name="connsiteY153" fmla="*/ 211462 h 4937009"/>
              <a:gd name="connsiteX154" fmla="*/ 970263 w 3833058"/>
              <a:gd name="connsiteY154" fmla="*/ 192002 h 4937009"/>
              <a:gd name="connsiteX155" fmla="*/ 2036510 w 3833058"/>
              <a:gd name="connsiteY155" fmla="*/ 0 h 493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833058" h="4937009">
                <a:moveTo>
                  <a:pt x="3072265" y="4513129"/>
                </a:moveTo>
                <a:lnTo>
                  <a:pt x="3150911" y="4649381"/>
                </a:lnTo>
                <a:lnTo>
                  <a:pt x="2962201" y="4745009"/>
                </a:lnTo>
                <a:lnTo>
                  <a:pt x="2932117" y="4755928"/>
                </a:lnTo>
                <a:close/>
                <a:moveTo>
                  <a:pt x="760811" y="4513129"/>
                </a:moveTo>
                <a:lnTo>
                  <a:pt x="931539" y="4808911"/>
                </a:lnTo>
                <a:lnTo>
                  <a:pt x="819415" y="4779294"/>
                </a:lnTo>
                <a:lnTo>
                  <a:pt x="642643" y="4717850"/>
                </a:lnTo>
                <a:close/>
                <a:moveTo>
                  <a:pt x="3108847" y="4492002"/>
                </a:moveTo>
                <a:lnTo>
                  <a:pt x="3376509" y="4492002"/>
                </a:lnTo>
                <a:lnTo>
                  <a:pt x="3345344" y="4520448"/>
                </a:lnTo>
                <a:lnTo>
                  <a:pt x="3187163" y="4627680"/>
                </a:lnTo>
                <a:close/>
                <a:moveTo>
                  <a:pt x="797391" y="4492002"/>
                </a:moveTo>
                <a:lnTo>
                  <a:pt x="1916532" y="4492002"/>
                </a:lnTo>
                <a:lnTo>
                  <a:pt x="3035681" y="4492002"/>
                </a:lnTo>
                <a:lnTo>
                  <a:pt x="2870411" y="4778326"/>
                </a:lnTo>
                <a:lnTo>
                  <a:pt x="2730789" y="4829005"/>
                </a:lnTo>
                <a:cubicBezTo>
                  <a:pt x="2487377" y="4901004"/>
                  <a:pt x="2207957" y="4937009"/>
                  <a:pt x="1892532" y="4937009"/>
                </a:cubicBezTo>
                <a:cubicBezTo>
                  <a:pt x="1614812" y="4937009"/>
                  <a:pt x="1344178" y="4907432"/>
                  <a:pt x="1080618" y="4848290"/>
                </a:cubicBezTo>
                <a:lnTo>
                  <a:pt x="989086" y="4824112"/>
                </a:lnTo>
                <a:close/>
                <a:moveTo>
                  <a:pt x="176628" y="4492002"/>
                </a:moveTo>
                <a:lnTo>
                  <a:pt x="724209" y="4492002"/>
                </a:lnTo>
                <a:lnTo>
                  <a:pt x="602000" y="4703724"/>
                </a:lnTo>
                <a:lnTo>
                  <a:pt x="574068" y="4694014"/>
                </a:lnTo>
                <a:cubicBezTo>
                  <a:pt x="496784" y="4663446"/>
                  <a:pt x="424000" y="4630734"/>
                  <a:pt x="355716" y="4595879"/>
                </a:cubicBezTo>
                <a:close/>
                <a:moveTo>
                  <a:pt x="2759172" y="3970685"/>
                </a:moveTo>
                <a:lnTo>
                  <a:pt x="3035681" y="4449743"/>
                </a:lnTo>
                <a:lnTo>
                  <a:pt x="1916532" y="4449743"/>
                </a:lnTo>
                <a:lnTo>
                  <a:pt x="797395" y="4449743"/>
                </a:lnTo>
                <a:lnTo>
                  <a:pt x="1029280" y="4047984"/>
                </a:lnTo>
                <a:lnTo>
                  <a:pt x="1031993" y="4049025"/>
                </a:lnTo>
                <a:cubicBezTo>
                  <a:pt x="1317700" y="4147319"/>
                  <a:pt x="1604547" y="4196452"/>
                  <a:pt x="1892532" y="4196452"/>
                </a:cubicBezTo>
                <a:cubicBezTo>
                  <a:pt x="2249088" y="4196452"/>
                  <a:pt x="2515358" y="4139310"/>
                  <a:pt x="2691371" y="4025028"/>
                </a:cubicBezTo>
                <a:close/>
                <a:moveTo>
                  <a:pt x="293194" y="3702967"/>
                </a:moveTo>
                <a:lnTo>
                  <a:pt x="724225" y="4449743"/>
                </a:lnTo>
                <a:lnTo>
                  <a:pt x="117722" y="4449743"/>
                </a:lnTo>
                <a:lnTo>
                  <a:pt x="0" y="4361037"/>
                </a:lnTo>
                <a:close/>
                <a:moveTo>
                  <a:pt x="331495" y="3684844"/>
                </a:moveTo>
                <a:lnTo>
                  <a:pt x="464345" y="3779690"/>
                </a:lnTo>
                <a:cubicBezTo>
                  <a:pt x="573774" y="3850262"/>
                  <a:pt x="694350" y="3913687"/>
                  <a:pt x="826066" y="3969966"/>
                </a:cubicBezTo>
                <a:lnTo>
                  <a:pt x="989342" y="4032650"/>
                </a:lnTo>
                <a:lnTo>
                  <a:pt x="760794" y="4428616"/>
                </a:lnTo>
                <a:close/>
                <a:moveTo>
                  <a:pt x="3806569" y="3240920"/>
                </a:moveTo>
                <a:lnTo>
                  <a:pt x="3817844" y="3289620"/>
                </a:lnTo>
                <a:cubicBezTo>
                  <a:pt x="3827987" y="3359334"/>
                  <a:pt x="3833058" y="3433046"/>
                  <a:pt x="3833058" y="3510757"/>
                </a:cubicBezTo>
                <a:cubicBezTo>
                  <a:pt x="3833058" y="3775886"/>
                  <a:pt x="3761039" y="4015879"/>
                  <a:pt x="3617061" y="4230737"/>
                </a:cubicBezTo>
                <a:cubicBezTo>
                  <a:pt x="3581060" y="4284451"/>
                  <a:pt x="3540416" y="4335451"/>
                  <a:pt x="3495129" y="4383737"/>
                </a:cubicBezTo>
                <a:lnTo>
                  <a:pt x="3422810" y="4449743"/>
                </a:lnTo>
                <a:lnTo>
                  <a:pt x="3108847" y="4449743"/>
                </a:lnTo>
                <a:lnTo>
                  <a:pt x="3668422" y="3480261"/>
                </a:lnTo>
                <a:close/>
                <a:moveTo>
                  <a:pt x="1916532" y="2510781"/>
                </a:moveTo>
                <a:lnTo>
                  <a:pt x="2166098" y="2943165"/>
                </a:lnTo>
                <a:lnTo>
                  <a:pt x="1817094" y="2852506"/>
                </a:lnTo>
                <a:lnTo>
                  <a:pt x="1731599" y="2831183"/>
                </a:lnTo>
                <a:close/>
                <a:moveTo>
                  <a:pt x="1953111" y="2489654"/>
                </a:moveTo>
                <a:lnTo>
                  <a:pt x="3072265" y="2489654"/>
                </a:lnTo>
                <a:lnTo>
                  <a:pt x="3253465" y="2489654"/>
                </a:lnTo>
                <a:lnTo>
                  <a:pt x="3321343" y="2531065"/>
                </a:lnTo>
                <a:cubicBezTo>
                  <a:pt x="3419054" y="2599060"/>
                  <a:pt x="3508478" y="2678773"/>
                  <a:pt x="3589616" y="2770199"/>
                </a:cubicBezTo>
                <a:cubicBezTo>
                  <a:pt x="3670768" y="2861625"/>
                  <a:pt x="3731629" y="2969054"/>
                  <a:pt x="3772201" y="3092481"/>
                </a:cubicBezTo>
                <a:lnTo>
                  <a:pt x="3792605" y="3180606"/>
                </a:lnTo>
                <a:lnTo>
                  <a:pt x="3631840" y="3459134"/>
                </a:lnTo>
                <a:lnTo>
                  <a:pt x="3072265" y="4428616"/>
                </a:lnTo>
                <a:lnTo>
                  <a:pt x="2792522" y="3943955"/>
                </a:lnTo>
                <a:lnTo>
                  <a:pt x="2806862" y="3932461"/>
                </a:lnTo>
                <a:cubicBezTo>
                  <a:pt x="2905857" y="3833037"/>
                  <a:pt x="2955362" y="3713046"/>
                  <a:pt x="2955362" y="3572487"/>
                </a:cubicBezTo>
                <a:cubicBezTo>
                  <a:pt x="2955362" y="3435348"/>
                  <a:pt x="2906229" y="3322204"/>
                  <a:pt x="2807933" y="3233059"/>
                </a:cubicBezTo>
                <a:cubicBezTo>
                  <a:pt x="2709639" y="3143911"/>
                  <a:pt x="2585067" y="3074202"/>
                  <a:pt x="2434220" y="3023930"/>
                </a:cubicBezTo>
                <a:lnTo>
                  <a:pt x="2225123" y="2960922"/>
                </a:lnTo>
                <a:close/>
                <a:moveTo>
                  <a:pt x="719776" y="2489654"/>
                </a:moveTo>
                <a:lnTo>
                  <a:pt x="760794" y="2489654"/>
                </a:lnTo>
                <a:lnTo>
                  <a:pt x="1879946" y="2489654"/>
                </a:lnTo>
                <a:lnTo>
                  <a:pt x="1688958" y="2820547"/>
                </a:lnTo>
                <a:lnTo>
                  <a:pt x="1555887" y="2787357"/>
                </a:lnTo>
                <a:cubicBezTo>
                  <a:pt x="1307751" y="2722209"/>
                  <a:pt x="1098830" y="2657064"/>
                  <a:pt x="929139" y="2591936"/>
                </a:cubicBezTo>
                <a:cubicBezTo>
                  <a:pt x="872568" y="2570219"/>
                  <a:pt x="817997" y="2545432"/>
                  <a:pt x="765425" y="2517573"/>
                </a:cubicBezTo>
                <a:close/>
                <a:moveTo>
                  <a:pt x="2147442" y="2110719"/>
                </a:moveTo>
                <a:lnTo>
                  <a:pt x="2612503" y="2231080"/>
                </a:lnTo>
                <a:cubicBezTo>
                  <a:pt x="2758787" y="2273939"/>
                  <a:pt x="2889071" y="2317657"/>
                  <a:pt x="3003354" y="2362231"/>
                </a:cubicBezTo>
                <a:cubicBezTo>
                  <a:pt x="3060495" y="2384510"/>
                  <a:pt x="3115566" y="2409719"/>
                  <a:pt x="3168563" y="2437858"/>
                </a:cubicBezTo>
                <a:lnTo>
                  <a:pt x="3184204" y="2447400"/>
                </a:lnTo>
                <a:lnTo>
                  <a:pt x="3072265" y="2447400"/>
                </a:lnTo>
                <a:lnTo>
                  <a:pt x="1953111" y="2447400"/>
                </a:lnTo>
                <a:close/>
                <a:moveTo>
                  <a:pt x="1658236" y="1978768"/>
                </a:moveTo>
                <a:lnTo>
                  <a:pt x="1775949" y="2014239"/>
                </a:lnTo>
                <a:lnTo>
                  <a:pt x="2105013" y="2099718"/>
                </a:lnTo>
                <a:lnTo>
                  <a:pt x="1916530" y="2426271"/>
                </a:lnTo>
                <a:close/>
                <a:moveTo>
                  <a:pt x="3072265" y="508442"/>
                </a:moveTo>
                <a:lnTo>
                  <a:pt x="3382323" y="1045627"/>
                </a:lnTo>
                <a:lnTo>
                  <a:pt x="3353072" y="1117691"/>
                </a:lnTo>
                <a:cubicBezTo>
                  <a:pt x="3195348" y="1025117"/>
                  <a:pt x="3032495" y="949264"/>
                  <a:pt x="2864500" y="890119"/>
                </a:cubicBezTo>
                <a:lnTo>
                  <a:pt x="2853896" y="886772"/>
                </a:lnTo>
                <a:close/>
                <a:moveTo>
                  <a:pt x="760809" y="508440"/>
                </a:moveTo>
                <a:lnTo>
                  <a:pt x="1088256" y="1075754"/>
                </a:lnTo>
                <a:lnTo>
                  <a:pt x="1051697" y="1126262"/>
                </a:lnTo>
                <a:cubicBezTo>
                  <a:pt x="1008845" y="1205120"/>
                  <a:pt x="987420" y="1293688"/>
                  <a:pt x="987420" y="1391969"/>
                </a:cubicBezTo>
                <a:cubicBezTo>
                  <a:pt x="987420" y="1529108"/>
                  <a:pt x="1036553" y="1641111"/>
                  <a:pt x="1134847" y="1727947"/>
                </a:cubicBezTo>
                <a:cubicBezTo>
                  <a:pt x="1233113" y="1814814"/>
                  <a:pt x="1357684" y="1883383"/>
                  <a:pt x="1508531" y="1933656"/>
                </a:cubicBezTo>
                <a:lnTo>
                  <a:pt x="1599194" y="1960976"/>
                </a:lnTo>
                <a:lnTo>
                  <a:pt x="1879948" y="2447400"/>
                </a:lnTo>
                <a:lnTo>
                  <a:pt x="760809" y="2447400"/>
                </a:lnTo>
                <a:lnTo>
                  <a:pt x="650688" y="2447400"/>
                </a:lnTo>
                <a:lnTo>
                  <a:pt x="613715" y="2424787"/>
                </a:lnTo>
                <a:cubicBezTo>
                  <a:pt x="516574" y="2356786"/>
                  <a:pt x="427435" y="2276504"/>
                  <a:pt x="346297" y="2183938"/>
                </a:cubicBezTo>
                <a:cubicBezTo>
                  <a:pt x="224568" y="2045089"/>
                  <a:pt x="148496" y="1869594"/>
                  <a:pt x="118067" y="1657450"/>
                </a:cubicBezTo>
                <a:lnTo>
                  <a:pt x="115917" y="1625734"/>
                </a:lnTo>
                <a:lnTo>
                  <a:pt x="201234" y="1477921"/>
                </a:lnTo>
                <a:close/>
                <a:moveTo>
                  <a:pt x="3108847" y="487310"/>
                </a:moveTo>
                <a:lnTo>
                  <a:pt x="3608948" y="487310"/>
                </a:lnTo>
                <a:lnTo>
                  <a:pt x="3402463" y="996009"/>
                </a:lnTo>
                <a:close/>
                <a:moveTo>
                  <a:pt x="514055" y="487309"/>
                </a:moveTo>
                <a:lnTo>
                  <a:pt x="724218" y="487309"/>
                </a:lnTo>
                <a:lnTo>
                  <a:pt x="164641" y="1456791"/>
                </a:lnTo>
                <a:lnTo>
                  <a:pt x="110788" y="1550093"/>
                </a:lnTo>
                <a:lnTo>
                  <a:pt x="102854" y="1433093"/>
                </a:lnTo>
                <a:cubicBezTo>
                  <a:pt x="102854" y="1167962"/>
                  <a:pt x="174873" y="926829"/>
                  <a:pt x="318851" y="709693"/>
                </a:cubicBezTo>
                <a:cubicBezTo>
                  <a:pt x="354853" y="655408"/>
                  <a:pt x="395426" y="603910"/>
                  <a:pt x="440569" y="555197"/>
                </a:cubicBezTo>
                <a:close/>
                <a:moveTo>
                  <a:pt x="797380" y="487307"/>
                </a:moveTo>
                <a:lnTo>
                  <a:pt x="1916530" y="487307"/>
                </a:lnTo>
                <a:lnTo>
                  <a:pt x="3035681" y="487307"/>
                </a:lnTo>
                <a:lnTo>
                  <a:pt x="2812632" y="873744"/>
                </a:lnTo>
                <a:lnTo>
                  <a:pt x="2694791" y="836543"/>
                </a:lnTo>
                <a:cubicBezTo>
                  <a:pt x="2466225" y="772563"/>
                  <a:pt x="2244529" y="740558"/>
                  <a:pt x="2029672" y="740558"/>
                </a:cubicBezTo>
                <a:cubicBezTo>
                  <a:pt x="1677676" y="740558"/>
                  <a:pt x="1415966" y="799978"/>
                  <a:pt x="1244542" y="918820"/>
                </a:cubicBezTo>
                <a:cubicBezTo>
                  <a:pt x="1201685" y="948538"/>
                  <a:pt x="1164187" y="980684"/>
                  <a:pt x="1132046" y="1015258"/>
                </a:cubicBezTo>
                <a:lnTo>
                  <a:pt x="1115390" y="1038270"/>
                </a:lnTo>
                <a:close/>
                <a:moveTo>
                  <a:pt x="674653" y="359173"/>
                </a:moveTo>
                <a:lnTo>
                  <a:pt x="724225" y="445058"/>
                </a:lnTo>
                <a:lnTo>
                  <a:pt x="724225" y="445059"/>
                </a:lnTo>
                <a:lnTo>
                  <a:pt x="559788" y="445059"/>
                </a:lnTo>
                <a:lnTo>
                  <a:pt x="589710" y="417416"/>
                </a:lnTo>
                <a:close/>
                <a:moveTo>
                  <a:pt x="862996" y="246873"/>
                </a:moveTo>
                <a:lnTo>
                  <a:pt x="760804" y="423925"/>
                </a:lnTo>
                <a:lnTo>
                  <a:pt x="709599" y="335213"/>
                </a:lnTo>
                <a:lnTo>
                  <a:pt x="766275" y="296351"/>
                </a:lnTo>
                <a:close/>
                <a:moveTo>
                  <a:pt x="3238104" y="221118"/>
                </a:moveTo>
                <a:lnTo>
                  <a:pt x="3296489" y="243421"/>
                </a:lnTo>
                <a:cubicBezTo>
                  <a:pt x="3418769" y="295987"/>
                  <a:pt x="3531334" y="356556"/>
                  <a:pt x="3634189" y="425125"/>
                </a:cubicBezTo>
                <a:lnTo>
                  <a:pt x="3626097" y="445061"/>
                </a:lnTo>
                <a:lnTo>
                  <a:pt x="3108847" y="445061"/>
                </a:lnTo>
                <a:lnTo>
                  <a:pt x="3108848" y="445059"/>
                </a:lnTo>
                <a:lnTo>
                  <a:pt x="3108847" y="445059"/>
                </a:lnTo>
                <a:close/>
                <a:moveTo>
                  <a:pt x="2889480" y="107244"/>
                </a:moveTo>
                <a:lnTo>
                  <a:pt x="2900499" y="109724"/>
                </a:lnTo>
                <a:cubicBezTo>
                  <a:pt x="2971356" y="128006"/>
                  <a:pt x="3039784" y="148288"/>
                  <a:pt x="3105782" y="170571"/>
                </a:cubicBezTo>
                <a:lnTo>
                  <a:pt x="3198135" y="205850"/>
                </a:lnTo>
                <a:lnTo>
                  <a:pt x="3072265" y="423923"/>
                </a:lnTo>
                <a:close/>
                <a:moveTo>
                  <a:pt x="2036510" y="0"/>
                </a:moveTo>
                <a:cubicBezTo>
                  <a:pt x="2255942" y="0"/>
                  <a:pt x="2472793" y="20567"/>
                  <a:pt x="2687074" y="61715"/>
                </a:cubicBezTo>
                <a:lnTo>
                  <a:pt x="2833421" y="94635"/>
                </a:lnTo>
                <a:lnTo>
                  <a:pt x="3035681" y="445056"/>
                </a:lnTo>
                <a:lnTo>
                  <a:pt x="1916532" y="445056"/>
                </a:lnTo>
                <a:lnTo>
                  <a:pt x="797395" y="445056"/>
                </a:lnTo>
                <a:lnTo>
                  <a:pt x="932220" y="211462"/>
                </a:lnTo>
                <a:lnTo>
                  <a:pt x="970263" y="192002"/>
                </a:lnTo>
                <a:cubicBezTo>
                  <a:pt x="1260559" y="64011"/>
                  <a:pt x="1615975" y="0"/>
                  <a:pt x="20365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DF354B3-5160-4C31-B67E-0E92232C05FE}" type="datetime1">
              <a:rPr lang="en-CA" smtClean="0"/>
              <a:t>2024-02-04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46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BE27AD-6AE8-4DE9-88D3-8FA2577CA0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73363" y="1029066"/>
            <a:ext cx="7474084" cy="4799871"/>
          </a:xfrm>
          <a:custGeom>
            <a:avLst/>
            <a:gdLst>
              <a:gd name="connsiteX0" fmla="*/ 4892778 w 7474084"/>
              <a:gd name="connsiteY0" fmla="*/ 4444558 h 4799871"/>
              <a:gd name="connsiteX1" fmla="*/ 5097869 w 7474084"/>
              <a:gd name="connsiteY1" fmla="*/ 4799871 h 4799871"/>
              <a:gd name="connsiteX2" fmla="*/ 4937010 w 7474084"/>
              <a:gd name="connsiteY2" fmla="*/ 4799871 h 4799871"/>
              <a:gd name="connsiteX3" fmla="*/ 4845627 w 7474084"/>
              <a:gd name="connsiteY3" fmla="*/ 4526245 h 4799871"/>
              <a:gd name="connsiteX4" fmla="*/ 2581324 w 7474084"/>
              <a:gd name="connsiteY4" fmla="*/ 4444558 h 4799871"/>
              <a:gd name="connsiteX5" fmla="*/ 2633787 w 7474084"/>
              <a:gd name="connsiteY5" fmla="*/ 4535449 h 4799871"/>
              <a:gd name="connsiteX6" fmla="*/ 2543943 w 7474084"/>
              <a:gd name="connsiteY6" fmla="*/ 4799871 h 4799871"/>
              <a:gd name="connsiteX7" fmla="*/ 2376231 w 7474084"/>
              <a:gd name="connsiteY7" fmla="*/ 4799871 h 4799871"/>
              <a:gd name="connsiteX8" fmla="*/ 4929360 w 7474084"/>
              <a:gd name="connsiteY8" fmla="*/ 4423431 h 4799871"/>
              <a:gd name="connsiteX9" fmla="*/ 6008038 w 7474084"/>
              <a:gd name="connsiteY9" fmla="*/ 4423431 h 4799871"/>
              <a:gd name="connsiteX10" fmla="*/ 5883276 w 7474084"/>
              <a:gd name="connsiteY10" fmla="*/ 4799871 h 4799871"/>
              <a:gd name="connsiteX11" fmla="*/ 5146648 w 7474084"/>
              <a:gd name="connsiteY11" fmla="*/ 4799871 h 4799871"/>
              <a:gd name="connsiteX12" fmla="*/ 4811290 w 7474084"/>
              <a:gd name="connsiteY12" fmla="*/ 4423431 h 4799871"/>
              <a:gd name="connsiteX13" fmla="*/ 4856194 w 7474084"/>
              <a:gd name="connsiteY13" fmla="*/ 4423431 h 4799871"/>
              <a:gd name="connsiteX14" fmla="*/ 4827749 w 7474084"/>
              <a:gd name="connsiteY14" fmla="*/ 4472713 h 4799871"/>
              <a:gd name="connsiteX15" fmla="*/ 2617904 w 7474084"/>
              <a:gd name="connsiteY15" fmla="*/ 4423431 h 4799871"/>
              <a:gd name="connsiteX16" fmla="*/ 2671847 w 7474084"/>
              <a:gd name="connsiteY16" fmla="*/ 4423431 h 4799871"/>
              <a:gd name="connsiteX17" fmla="*/ 2651859 w 7474084"/>
              <a:gd name="connsiteY17" fmla="*/ 4482259 h 4799871"/>
              <a:gd name="connsiteX18" fmla="*/ 1466073 w 7474084"/>
              <a:gd name="connsiteY18" fmla="*/ 4423431 h 4799871"/>
              <a:gd name="connsiteX19" fmla="*/ 2544722 w 7474084"/>
              <a:gd name="connsiteY19" fmla="*/ 4423431 h 4799871"/>
              <a:gd name="connsiteX20" fmla="*/ 2327434 w 7474084"/>
              <a:gd name="connsiteY20" fmla="*/ 4799871 h 4799871"/>
              <a:gd name="connsiteX21" fmla="*/ 1590838 w 7474084"/>
              <a:gd name="connsiteY21" fmla="*/ 4799871 h 4799871"/>
              <a:gd name="connsiteX22" fmla="*/ 4716141 w 7474084"/>
              <a:gd name="connsiteY22" fmla="*/ 4138527 h 4799871"/>
              <a:gd name="connsiteX23" fmla="*/ 4856194 w 7474084"/>
              <a:gd name="connsiteY23" fmla="*/ 4381173 h 4799871"/>
              <a:gd name="connsiteX24" fmla="*/ 4797177 w 7474084"/>
              <a:gd name="connsiteY24" fmla="*/ 4381173 h 4799871"/>
              <a:gd name="connsiteX25" fmla="*/ 2783951 w 7474084"/>
              <a:gd name="connsiteY25" fmla="*/ 4093490 h 4799871"/>
              <a:gd name="connsiteX26" fmla="*/ 2686206 w 7474084"/>
              <a:gd name="connsiteY26" fmla="*/ 4381173 h 4799871"/>
              <a:gd name="connsiteX27" fmla="*/ 2617908 w 7474084"/>
              <a:gd name="connsiteY27" fmla="*/ 4381173 h 4799871"/>
              <a:gd name="connsiteX28" fmla="*/ 6048511 w 7474084"/>
              <a:gd name="connsiteY28" fmla="*/ 2442210 h 4799871"/>
              <a:gd name="connsiteX29" fmla="*/ 6439920 w 7474084"/>
              <a:gd name="connsiteY29" fmla="*/ 3120335 h 4799871"/>
              <a:gd name="connsiteX30" fmla="*/ 6022044 w 7474084"/>
              <a:gd name="connsiteY30" fmla="*/ 4381173 h 4799871"/>
              <a:gd name="connsiteX31" fmla="*/ 4929360 w 7474084"/>
              <a:gd name="connsiteY31" fmla="*/ 4381173 h 4799871"/>
              <a:gd name="connsiteX32" fmla="*/ 5376146 w 7474084"/>
              <a:gd name="connsiteY32" fmla="*/ 3607104 h 4799871"/>
              <a:gd name="connsiteX33" fmla="*/ 5396449 w 7474084"/>
              <a:gd name="connsiteY33" fmla="*/ 3668473 h 4799871"/>
              <a:gd name="connsiteX34" fmla="*/ 5473300 w 7474084"/>
              <a:gd name="connsiteY34" fmla="*/ 3438782 h 4799871"/>
              <a:gd name="connsiteX35" fmla="*/ 5488935 w 7474084"/>
              <a:gd name="connsiteY35" fmla="*/ 3411691 h 4799871"/>
              <a:gd name="connsiteX36" fmla="*/ 1425582 w 7474084"/>
              <a:gd name="connsiteY36" fmla="*/ 2442210 h 4799871"/>
              <a:gd name="connsiteX37" fmla="*/ 1985165 w 7474084"/>
              <a:gd name="connsiteY37" fmla="*/ 3411691 h 4799871"/>
              <a:gd name="connsiteX38" fmla="*/ 2115311 w 7474084"/>
              <a:gd name="connsiteY38" fmla="*/ 3637174 h 4799871"/>
              <a:gd name="connsiteX39" fmla="*/ 2118818 w 7474084"/>
              <a:gd name="connsiteY39" fmla="*/ 3647897 h 4799871"/>
              <a:gd name="connsiteX40" fmla="*/ 2119812 w 7474084"/>
              <a:gd name="connsiteY40" fmla="*/ 3644974 h 4799871"/>
              <a:gd name="connsiteX41" fmla="*/ 2544738 w 7474084"/>
              <a:gd name="connsiteY41" fmla="*/ 4381173 h 4799871"/>
              <a:gd name="connsiteX42" fmla="*/ 1452067 w 7474084"/>
              <a:gd name="connsiteY42" fmla="*/ 4381173 h 4799871"/>
              <a:gd name="connsiteX43" fmla="*/ 1034170 w 7474084"/>
              <a:gd name="connsiteY43" fmla="*/ 3120295 h 4799871"/>
              <a:gd name="connsiteX44" fmla="*/ 6085099 w 7474084"/>
              <a:gd name="connsiteY44" fmla="*/ 2421083 h 4799871"/>
              <a:gd name="connsiteX45" fmla="*/ 6671671 w 7474084"/>
              <a:gd name="connsiteY45" fmla="*/ 2421083 h 4799871"/>
              <a:gd name="connsiteX46" fmla="*/ 6457713 w 7474084"/>
              <a:gd name="connsiteY46" fmla="*/ 3066648 h 4799871"/>
              <a:gd name="connsiteX47" fmla="*/ 5813797 w 7474084"/>
              <a:gd name="connsiteY47" fmla="*/ 2421083 h 4799871"/>
              <a:gd name="connsiteX48" fmla="*/ 6011930 w 7474084"/>
              <a:gd name="connsiteY48" fmla="*/ 2421083 h 4799871"/>
              <a:gd name="connsiteX49" fmla="*/ 5540565 w 7474084"/>
              <a:gd name="connsiteY49" fmla="*/ 3237736 h 4799871"/>
              <a:gd name="connsiteX50" fmla="*/ 4142568 w 7474084"/>
              <a:gd name="connsiteY50" fmla="*/ 2421083 h 4799871"/>
              <a:gd name="connsiteX51" fmla="*/ 4892778 w 7474084"/>
              <a:gd name="connsiteY51" fmla="*/ 2421083 h 4799871"/>
              <a:gd name="connsiteX52" fmla="*/ 4983753 w 7474084"/>
              <a:gd name="connsiteY52" fmla="*/ 2421083 h 4799871"/>
              <a:gd name="connsiteX53" fmla="*/ 5358374 w 7474084"/>
              <a:gd name="connsiteY53" fmla="*/ 3553386 h 4799871"/>
              <a:gd name="connsiteX54" fmla="*/ 4892778 w 7474084"/>
              <a:gd name="connsiteY54" fmla="*/ 4360045 h 4799871"/>
              <a:gd name="connsiteX55" fmla="*/ 4649165 w 7474084"/>
              <a:gd name="connsiteY55" fmla="*/ 3937979 h 4799871"/>
              <a:gd name="connsiteX56" fmla="*/ 2536206 w 7474084"/>
              <a:gd name="connsiteY56" fmla="*/ 2421083 h 4799871"/>
              <a:gd name="connsiteX57" fmla="*/ 2581307 w 7474084"/>
              <a:gd name="connsiteY57" fmla="*/ 2421083 h 4799871"/>
              <a:gd name="connsiteX58" fmla="*/ 3352187 w 7474084"/>
              <a:gd name="connsiteY58" fmla="*/ 2421083 h 4799871"/>
              <a:gd name="connsiteX59" fmla="*/ 2853776 w 7474084"/>
              <a:gd name="connsiteY59" fmla="*/ 3887984 h 4799871"/>
              <a:gd name="connsiteX60" fmla="*/ 2581307 w 7474084"/>
              <a:gd name="connsiteY60" fmla="*/ 4360045 h 4799871"/>
              <a:gd name="connsiteX61" fmla="*/ 2137896 w 7474084"/>
              <a:gd name="connsiteY61" fmla="*/ 3591823 h 4799871"/>
              <a:gd name="connsiteX62" fmla="*/ 1462154 w 7474084"/>
              <a:gd name="connsiteY62" fmla="*/ 2421083 h 4799871"/>
              <a:gd name="connsiteX63" fmla="*/ 1717560 w 7474084"/>
              <a:gd name="connsiteY63" fmla="*/ 2421083 h 4799871"/>
              <a:gd name="connsiteX64" fmla="*/ 2051547 w 7474084"/>
              <a:gd name="connsiteY64" fmla="*/ 3442221 h 4799871"/>
              <a:gd name="connsiteX65" fmla="*/ 2021732 w 7474084"/>
              <a:gd name="connsiteY65" fmla="*/ 3390564 h 4799871"/>
              <a:gd name="connsiteX66" fmla="*/ 802427 w 7474084"/>
              <a:gd name="connsiteY66" fmla="*/ 2421083 h 4799871"/>
              <a:gd name="connsiteX67" fmla="*/ 1388995 w 7474084"/>
              <a:gd name="connsiteY67" fmla="*/ 2421083 h 4799871"/>
              <a:gd name="connsiteX68" fmla="*/ 1016375 w 7474084"/>
              <a:gd name="connsiteY68" fmla="*/ 3066605 h 4799871"/>
              <a:gd name="connsiteX69" fmla="*/ 5895452 w 7474084"/>
              <a:gd name="connsiteY69" fmla="*/ 2177028 h 4799871"/>
              <a:gd name="connsiteX70" fmla="*/ 6011930 w 7474084"/>
              <a:gd name="connsiteY70" fmla="*/ 2378829 h 4799871"/>
              <a:gd name="connsiteX71" fmla="*/ 5827934 w 7474084"/>
              <a:gd name="connsiteY71" fmla="*/ 2378829 h 4799871"/>
              <a:gd name="connsiteX72" fmla="*/ 1616364 w 7474084"/>
              <a:gd name="connsiteY72" fmla="*/ 2111682 h 4799871"/>
              <a:gd name="connsiteX73" fmla="*/ 1703740 w 7474084"/>
              <a:gd name="connsiteY73" fmla="*/ 2378829 h 4799871"/>
              <a:gd name="connsiteX74" fmla="*/ 1462167 w 7474084"/>
              <a:gd name="connsiteY74" fmla="*/ 2378829 h 4799871"/>
              <a:gd name="connsiteX75" fmla="*/ 2977016 w 7474084"/>
              <a:gd name="connsiteY75" fmla="*/ 1125423 h 4799871"/>
              <a:gd name="connsiteX76" fmla="*/ 3140897 w 7474084"/>
              <a:gd name="connsiteY76" fmla="*/ 1409351 h 4799871"/>
              <a:gd name="connsiteX77" fmla="*/ 3490274 w 7474084"/>
              <a:gd name="connsiteY77" fmla="*/ 2014670 h 4799871"/>
              <a:gd name="connsiteX78" fmla="*/ 3366544 w 7474084"/>
              <a:gd name="connsiteY78" fmla="*/ 2378829 h 4799871"/>
              <a:gd name="connsiteX79" fmla="*/ 2581322 w 7474084"/>
              <a:gd name="connsiteY79" fmla="*/ 2378829 h 4799871"/>
              <a:gd name="connsiteX80" fmla="*/ 2550581 w 7474084"/>
              <a:gd name="connsiteY80" fmla="*/ 2378829 h 4799871"/>
              <a:gd name="connsiteX81" fmla="*/ 4533953 w 7474084"/>
              <a:gd name="connsiteY81" fmla="*/ 1061544 h 4799871"/>
              <a:gd name="connsiteX82" fmla="*/ 4969774 w 7474084"/>
              <a:gd name="connsiteY82" fmla="*/ 2378829 h 4799871"/>
              <a:gd name="connsiteX83" fmla="*/ 4892778 w 7474084"/>
              <a:gd name="connsiteY83" fmla="*/ 2378829 h 4799871"/>
              <a:gd name="connsiteX84" fmla="*/ 4128455 w 7474084"/>
              <a:gd name="connsiteY84" fmla="*/ 2378829 h 4799871"/>
              <a:gd name="connsiteX85" fmla="*/ 3998399 w 7474084"/>
              <a:gd name="connsiteY85" fmla="*/ 1989403 h 4799871"/>
              <a:gd name="connsiteX86" fmla="*/ 4333199 w 7474084"/>
              <a:gd name="connsiteY86" fmla="*/ 1409353 h 4799871"/>
              <a:gd name="connsiteX87" fmla="*/ 269808 w 7474084"/>
              <a:gd name="connsiteY87" fmla="*/ 439871 h 4799871"/>
              <a:gd name="connsiteX88" fmla="*/ 269811 w 7474084"/>
              <a:gd name="connsiteY88" fmla="*/ 439876 h 4799871"/>
              <a:gd name="connsiteX89" fmla="*/ 269815 w 7474084"/>
              <a:gd name="connsiteY89" fmla="*/ 439872 h 4799871"/>
              <a:gd name="connsiteX90" fmla="*/ 829389 w 7474084"/>
              <a:gd name="connsiteY90" fmla="*/ 1409353 h 4799871"/>
              <a:gd name="connsiteX91" fmla="*/ 1389007 w 7474084"/>
              <a:gd name="connsiteY91" fmla="*/ 2378829 h 4799871"/>
              <a:gd name="connsiteX92" fmla="*/ 1389003 w 7474084"/>
              <a:gd name="connsiteY92" fmla="*/ 2378829 h 4799871"/>
              <a:gd name="connsiteX93" fmla="*/ 788423 w 7474084"/>
              <a:gd name="connsiteY93" fmla="*/ 2378829 h 4799871"/>
              <a:gd name="connsiteX94" fmla="*/ 191026 w 7474084"/>
              <a:gd name="connsiteY94" fmla="*/ 576364 h 4799871"/>
              <a:gd name="connsiteX95" fmla="*/ 7204250 w 7474084"/>
              <a:gd name="connsiteY95" fmla="*/ 439870 h 4799871"/>
              <a:gd name="connsiteX96" fmla="*/ 7283053 w 7474084"/>
              <a:gd name="connsiteY96" fmla="*/ 576389 h 4799871"/>
              <a:gd name="connsiteX97" fmla="*/ 6685676 w 7474084"/>
              <a:gd name="connsiteY97" fmla="*/ 2378829 h 4799871"/>
              <a:gd name="connsiteX98" fmla="*/ 6085099 w 7474084"/>
              <a:gd name="connsiteY98" fmla="*/ 2378829 h 4799871"/>
              <a:gd name="connsiteX99" fmla="*/ 6644675 w 7474084"/>
              <a:gd name="connsiteY99" fmla="*/ 1409351 h 4799871"/>
              <a:gd name="connsiteX100" fmla="*/ 6483733 w 7474084"/>
              <a:gd name="connsiteY100" fmla="*/ 418740 h 4799871"/>
              <a:gd name="connsiteX101" fmla="*/ 7167667 w 7474084"/>
              <a:gd name="connsiteY101" fmla="*/ 418740 h 4799871"/>
              <a:gd name="connsiteX102" fmla="*/ 6608088 w 7474084"/>
              <a:gd name="connsiteY102" fmla="*/ 1388221 h 4799871"/>
              <a:gd name="connsiteX103" fmla="*/ 6048511 w 7474084"/>
              <a:gd name="connsiteY103" fmla="*/ 2357701 h 4799871"/>
              <a:gd name="connsiteX104" fmla="*/ 5913351 w 7474084"/>
              <a:gd name="connsiteY104" fmla="*/ 2123531 h 4799871"/>
              <a:gd name="connsiteX105" fmla="*/ 306382 w 7474084"/>
              <a:gd name="connsiteY105" fmla="*/ 418738 h 4799871"/>
              <a:gd name="connsiteX106" fmla="*/ 1062647 w 7474084"/>
              <a:gd name="connsiteY106" fmla="*/ 418738 h 4799871"/>
              <a:gd name="connsiteX107" fmla="*/ 1598717 w 7474084"/>
              <a:gd name="connsiteY107" fmla="*/ 2057731 h 4799871"/>
              <a:gd name="connsiteX108" fmla="*/ 1425578 w 7474084"/>
              <a:gd name="connsiteY108" fmla="*/ 2357701 h 4799871"/>
              <a:gd name="connsiteX109" fmla="*/ 865957 w 7474084"/>
              <a:gd name="connsiteY109" fmla="*/ 1388220 h 4799871"/>
              <a:gd name="connsiteX110" fmla="*/ 7240834 w 7474084"/>
              <a:gd name="connsiteY110" fmla="*/ 418737 h 4799871"/>
              <a:gd name="connsiteX111" fmla="*/ 7335303 w 7474084"/>
              <a:gd name="connsiteY111" fmla="*/ 418737 h 4799871"/>
              <a:gd name="connsiteX112" fmla="*/ 7300846 w 7474084"/>
              <a:gd name="connsiteY112" fmla="*/ 522703 h 4799871"/>
              <a:gd name="connsiteX113" fmla="*/ 138783 w 7474084"/>
              <a:gd name="connsiteY113" fmla="*/ 418737 h 4799871"/>
              <a:gd name="connsiteX114" fmla="*/ 233210 w 7474084"/>
              <a:gd name="connsiteY114" fmla="*/ 418737 h 4799871"/>
              <a:gd name="connsiteX115" fmla="*/ 173227 w 7474084"/>
              <a:gd name="connsiteY115" fmla="*/ 522660 h 4799871"/>
              <a:gd name="connsiteX116" fmla="*/ 3217446 w 7474084"/>
              <a:gd name="connsiteY116" fmla="*/ 418736 h 4799871"/>
              <a:gd name="connsiteX117" fmla="*/ 3737043 w 7474084"/>
              <a:gd name="connsiteY117" fmla="*/ 418736 h 4799871"/>
              <a:gd name="connsiteX118" fmla="*/ 4321282 w 7474084"/>
              <a:gd name="connsiteY118" fmla="*/ 418736 h 4799871"/>
              <a:gd name="connsiteX119" fmla="*/ 4516179 w 7474084"/>
              <a:gd name="connsiteY119" fmla="*/ 1007821 h 4799871"/>
              <a:gd name="connsiteX120" fmla="*/ 4296617 w 7474084"/>
              <a:gd name="connsiteY120" fmla="*/ 1388218 h 4799871"/>
              <a:gd name="connsiteX121" fmla="*/ 3980520 w 7474084"/>
              <a:gd name="connsiteY121" fmla="*/ 1935868 h 4799871"/>
              <a:gd name="connsiteX122" fmla="*/ 3750780 w 7474084"/>
              <a:gd name="connsiteY122" fmla="*/ 1247961 h 4799871"/>
              <a:gd name="connsiteX123" fmla="*/ 3508347 w 7474084"/>
              <a:gd name="connsiteY123" fmla="*/ 1961478 h 4799871"/>
              <a:gd name="connsiteX124" fmla="*/ 3177468 w 7474084"/>
              <a:gd name="connsiteY124" fmla="*/ 1388218 h 4799871"/>
              <a:gd name="connsiteX125" fmla="*/ 2995102 w 7474084"/>
              <a:gd name="connsiteY125" fmla="*/ 1072265 h 4799871"/>
              <a:gd name="connsiteX126" fmla="*/ 7458154 w 7474084"/>
              <a:gd name="connsiteY126" fmla="*/ 0 h 4799871"/>
              <a:gd name="connsiteX127" fmla="*/ 7474084 w 7474084"/>
              <a:gd name="connsiteY127" fmla="*/ 0 h 4799871"/>
              <a:gd name="connsiteX128" fmla="*/ 7349306 w 7474084"/>
              <a:gd name="connsiteY128" fmla="*/ 376486 h 4799871"/>
              <a:gd name="connsiteX129" fmla="*/ 7240834 w 7474084"/>
              <a:gd name="connsiteY129" fmla="*/ 376486 h 4799871"/>
              <a:gd name="connsiteX130" fmla="*/ 6999143 w 7474084"/>
              <a:gd name="connsiteY130" fmla="*/ 0 h 4799871"/>
              <a:gd name="connsiteX131" fmla="*/ 7409373 w 7474084"/>
              <a:gd name="connsiteY131" fmla="*/ 0 h 4799871"/>
              <a:gd name="connsiteX132" fmla="*/ 7204250 w 7474084"/>
              <a:gd name="connsiteY132" fmla="*/ 355356 h 4799871"/>
              <a:gd name="connsiteX133" fmla="*/ 6623834 w 7474084"/>
              <a:gd name="connsiteY133" fmla="*/ 0 h 4799871"/>
              <a:gd name="connsiteX134" fmla="*/ 6950361 w 7474084"/>
              <a:gd name="connsiteY134" fmla="*/ 0 h 4799871"/>
              <a:gd name="connsiteX135" fmla="*/ 7167667 w 7474084"/>
              <a:gd name="connsiteY135" fmla="*/ 376489 h 4799871"/>
              <a:gd name="connsiteX136" fmla="*/ 7167666 w 7474084"/>
              <a:gd name="connsiteY136" fmla="*/ 376489 h 4799871"/>
              <a:gd name="connsiteX137" fmla="*/ 7167667 w 7474084"/>
              <a:gd name="connsiteY137" fmla="*/ 376490 h 4799871"/>
              <a:gd name="connsiteX138" fmla="*/ 6497869 w 7474084"/>
              <a:gd name="connsiteY138" fmla="*/ 376490 h 4799871"/>
              <a:gd name="connsiteX139" fmla="*/ 3359909 w 7474084"/>
              <a:gd name="connsiteY139" fmla="*/ 0 h 4799871"/>
              <a:gd name="connsiteX140" fmla="*/ 4182745 w 7474084"/>
              <a:gd name="connsiteY140" fmla="*/ 0 h 4799871"/>
              <a:gd name="connsiteX141" fmla="*/ 4307303 w 7474084"/>
              <a:gd name="connsiteY141" fmla="*/ 376485 h 4799871"/>
              <a:gd name="connsiteX142" fmla="*/ 3737045 w 7474084"/>
              <a:gd name="connsiteY142" fmla="*/ 376485 h 4799871"/>
              <a:gd name="connsiteX143" fmla="*/ 3231821 w 7474084"/>
              <a:gd name="connsiteY143" fmla="*/ 376485 h 4799871"/>
              <a:gd name="connsiteX144" fmla="*/ 523698 w 7474084"/>
              <a:gd name="connsiteY144" fmla="*/ 0 h 4799871"/>
              <a:gd name="connsiteX145" fmla="*/ 925690 w 7474084"/>
              <a:gd name="connsiteY145" fmla="*/ 0 h 4799871"/>
              <a:gd name="connsiteX146" fmla="*/ 1048829 w 7474084"/>
              <a:gd name="connsiteY146" fmla="*/ 376489 h 4799871"/>
              <a:gd name="connsiteX147" fmla="*/ 306401 w 7474084"/>
              <a:gd name="connsiteY147" fmla="*/ 376489 h 4799871"/>
              <a:gd name="connsiteX148" fmla="*/ 306401 w 7474084"/>
              <a:gd name="connsiteY148" fmla="*/ 376488 h 4799871"/>
              <a:gd name="connsiteX149" fmla="*/ 306393 w 7474084"/>
              <a:gd name="connsiteY149" fmla="*/ 376488 h 4799871"/>
              <a:gd name="connsiteX150" fmla="*/ 64691 w 7474084"/>
              <a:gd name="connsiteY150" fmla="*/ 0 h 4799871"/>
              <a:gd name="connsiteX151" fmla="*/ 474903 w 7474084"/>
              <a:gd name="connsiteY151" fmla="*/ 0 h 4799871"/>
              <a:gd name="connsiteX152" fmla="*/ 269796 w 7474084"/>
              <a:gd name="connsiteY152" fmla="*/ 355354 h 4799871"/>
              <a:gd name="connsiteX153" fmla="*/ 0 w 7474084"/>
              <a:gd name="connsiteY153" fmla="*/ 0 h 4799871"/>
              <a:gd name="connsiteX154" fmla="*/ 15919 w 7474084"/>
              <a:gd name="connsiteY154" fmla="*/ 0 h 4799871"/>
              <a:gd name="connsiteX155" fmla="*/ 233225 w 7474084"/>
              <a:gd name="connsiteY155" fmla="*/ 376486 h 4799871"/>
              <a:gd name="connsiteX156" fmla="*/ 124780 w 7474084"/>
              <a:gd name="connsiteY156" fmla="*/ 376486 h 47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474084" h="4799871">
                <a:moveTo>
                  <a:pt x="4892778" y="4444558"/>
                </a:moveTo>
                <a:lnTo>
                  <a:pt x="5097869" y="4799871"/>
                </a:lnTo>
                <a:lnTo>
                  <a:pt x="4937010" y="4799871"/>
                </a:lnTo>
                <a:lnTo>
                  <a:pt x="4845627" y="4526245"/>
                </a:lnTo>
                <a:close/>
                <a:moveTo>
                  <a:pt x="2581324" y="4444558"/>
                </a:moveTo>
                <a:lnTo>
                  <a:pt x="2633787" y="4535449"/>
                </a:lnTo>
                <a:lnTo>
                  <a:pt x="2543943" y="4799871"/>
                </a:lnTo>
                <a:lnTo>
                  <a:pt x="2376231" y="4799871"/>
                </a:lnTo>
                <a:close/>
                <a:moveTo>
                  <a:pt x="4929360" y="4423431"/>
                </a:moveTo>
                <a:lnTo>
                  <a:pt x="6008038" y="4423431"/>
                </a:lnTo>
                <a:lnTo>
                  <a:pt x="5883276" y="4799871"/>
                </a:lnTo>
                <a:lnTo>
                  <a:pt x="5146648" y="4799871"/>
                </a:lnTo>
                <a:close/>
                <a:moveTo>
                  <a:pt x="4811290" y="4423431"/>
                </a:moveTo>
                <a:lnTo>
                  <a:pt x="4856194" y="4423431"/>
                </a:lnTo>
                <a:lnTo>
                  <a:pt x="4827749" y="4472713"/>
                </a:lnTo>
                <a:close/>
                <a:moveTo>
                  <a:pt x="2617904" y="4423431"/>
                </a:moveTo>
                <a:lnTo>
                  <a:pt x="2671847" y="4423431"/>
                </a:lnTo>
                <a:lnTo>
                  <a:pt x="2651859" y="4482259"/>
                </a:lnTo>
                <a:close/>
                <a:moveTo>
                  <a:pt x="1466073" y="4423431"/>
                </a:moveTo>
                <a:lnTo>
                  <a:pt x="2544722" y="4423431"/>
                </a:lnTo>
                <a:lnTo>
                  <a:pt x="2327434" y="4799871"/>
                </a:lnTo>
                <a:lnTo>
                  <a:pt x="1590838" y="4799871"/>
                </a:lnTo>
                <a:close/>
                <a:moveTo>
                  <a:pt x="4716141" y="4138527"/>
                </a:moveTo>
                <a:lnTo>
                  <a:pt x="4856194" y="4381173"/>
                </a:lnTo>
                <a:lnTo>
                  <a:pt x="4797177" y="4381173"/>
                </a:lnTo>
                <a:close/>
                <a:moveTo>
                  <a:pt x="2783951" y="4093490"/>
                </a:moveTo>
                <a:lnTo>
                  <a:pt x="2686206" y="4381173"/>
                </a:lnTo>
                <a:lnTo>
                  <a:pt x="2617908" y="4381173"/>
                </a:lnTo>
                <a:close/>
                <a:moveTo>
                  <a:pt x="6048511" y="2442210"/>
                </a:moveTo>
                <a:lnTo>
                  <a:pt x="6439920" y="3120335"/>
                </a:lnTo>
                <a:lnTo>
                  <a:pt x="6022044" y="4381173"/>
                </a:lnTo>
                <a:lnTo>
                  <a:pt x="4929360" y="4381173"/>
                </a:lnTo>
                <a:lnTo>
                  <a:pt x="5376146" y="3607104"/>
                </a:lnTo>
                <a:lnTo>
                  <a:pt x="5396449" y="3668473"/>
                </a:lnTo>
                <a:lnTo>
                  <a:pt x="5473300" y="3438782"/>
                </a:lnTo>
                <a:lnTo>
                  <a:pt x="5488935" y="3411691"/>
                </a:lnTo>
                <a:close/>
                <a:moveTo>
                  <a:pt x="1425582" y="2442210"/>
                </a:moveTo>
                <a:lnTo>
                  <a:pt x="1985165" y="3411691"/>
                </a:lnTo>
                <a:lnTo>
                  <a:pt x="2115311" y="3637174"/>
                </a:lnTo>
                <a:lnTo>
                  <a:pt x="2118818" y="3647897"/>
                </a:lnTo>
                <a:lnTo>
                  <a:pt x="2119812" y="3644974"/>
                </a:lnTo>
                <a:lnTo>
                  <a:pt x="2544738" y="4381173"/>
                </a:lnTo>
                <a:lnTo>
                  <a:pt x="1452067" y="4381173"/>
                </a:lnTo>
                <a:lnTo>
                  <a:pt x="1034170" y="3120295"/>
                </a:lnTo>
                <a:close/>
                <a:moveTo>
                  <a:pt x="6085099" y="2421083"/>
                </a:moveTo>
                <a:lnTo>
                  <a:pt x="6671671" y="2421083"/>
                </a:lnTo>
                <a:lnTo>
                  <a:pt x="6457713" y="3066648"/>
                </a:lnTo>
                <a:close/>
                <a:moveTo>
                  <a:pt x="5813797" y="2421083"/>
                </a:moveTo>
                <a:lnTo>
                  <a:pt x="6011930" y="2421083"/>
                </a:lnTo>
                <a:lnTo>
                  <a:pt x="5540565" y="3237736"/>
                </a:lnTo>
                <a:close/>
                <a:moveTo>
                  <a:pt x="4142568" y="2421083"/>
                </a:moveTo>
                <a:lnTo>
                  <a:pt x="4892778" y="2421083"/>
                </a:lnTo>
                <a:lnTo>
                  <a:pt x="4983753" y="2421083"/>
                </a:lnTo>
                <a:lnTo>
                  <a:pt x="5358374" y="3553386"/>
                </a:lnTo>
                <a:lnTo>
                  <a:pt x="4892778" y="4360045"/>
                </a:lnTo>
                <a:lnTo>
                  <a:pt x="4649165" y="3937979"/>
                </a:lnTo>
                <a:close/>
                <a:moveTo>
                  <a:pt x="2536206" y="2421083"/>
                </a:moveTo>
                <a:lnTo>
                  <a:pt x="2581307" y="2421083"/>
                </a:lnTo>
                <a:lnTo>
                  <a:pt x="3352187" y="2421083"/>
                </a:lnTo>
                <a:lnTo>
                  <a:pt x="2853776" y="3887984"/>
                </a:lnTo>
                <a:lnTo>
                  <a:pt x="2581307" y="4360045"/>
                </a:lnTo>
                <a:lnTo>
                  <a:pt x="2137896" y="3591823"/>
                </a:lnTo>
                <a:close/>
                <a:moveTo>
                  <a:pt x="1462154" y="2421083"/>
                </a:moveTo>
                <a:lnTo>
                  <a:pt x="1717560" y="2421083"/>
                </a:lnTo>
                <a:lnTo>
                  <a:pt x="2051547" y="3442221"/>
                </a:lnTo>
                <a:lnTo>
                  <a:pt x="2021732" y="3390564"/>
                </a:lnTo>
                <a:close/>
                <a:moveTo>
                  <a:pt x="802427" y="2421083"/>
                </a:moveTo>
                <a:lnTo>
                  <a:pt x="1388995" y="2421083"/>
                </a:lnTo>
                <a:lnTo>
                  <a:pt x="1016375" y="3066605"/>
                </a:lnTo>
                <a:close/>
                <a:moveTo>
                  <a:pt x="5895452" y="2177028"/>
                </a:moveTo>
                <a:lnTo>
                  <a:pt x="6011930" y="2378829"/>
                </a:lnTo>
                <a:lnTo>
                  <a:pt x="5827934" y="2378829"/>
                </a:lnTo>
                <a:close/>
                <a:moveTo>
                  <a:pt x="1616364" y="2111682"/>
                </a:moveTo>
                <a:lnTo>
                  <a:pt x="1703740" y="2378829"/>
                </a:lnTo>
                <a:lnTo>
                  <a:pt x="1462167" y="2378829"/>
                </a:lnTo>
                <a:close/>
                <a:moveTo>
                  <a:pt x="2977016" y="1125423"/>
                </a:moveTo>
                <a:lnTo>
                  <a:pt x="3140897" y="1409351"/>
                </a:lnTo>
                <a:lnTo>
                  <a:pt x="3490274" y="2014670"/>
                </a:lnTo>
                <a:lnTo>
                  <a:pt x="3366544" y="2378829"/>
                </a:lnTo>
                <a:lnTo>
                  <a:pt x="2581322" y="2378829"/>
                </a:lnTo>
                <a:lnTo>
                  <a:pt x="2550581" y="2378829"/>
                </a:lnTo>
                <a:close/>
                <a:moveTo>
                  <a:pt x="4533953" y="1061544"/>
                </a:moveTo>
                <a:lnTo>
                  <a:pt x="4969774" y="2378829"/>
                </a:lnTo>
                <a:lnTo>
                  <a:pt x="4892778" y="2378829"/>
                </a:lnTo>
                <a:lnTo>
                  <a:pt x="4128455" y="2378829"/>
                </a:lnTo>
                <a:lnTo>
                  <a:pt x="3998399" y="1989403"/>
                </a:lnTo>
                <a:lnTo>
                  <a:pt x="4333199" y="1409353"/>
                </a:lnTo>
                <a:close/>
                <a:moveTo>
                  <a:pt x="269808" y="439871"/>
                </a:moveTo>
                <a:lnTo>
                  <a:pt x="269811" y="439876"/>
                </a:lnTo>
                <a:lnTo>
                  <a:pt x="269815" y="439872"/>
                </a:lnTo>
                <a:lnTo>
                  <a:pt x="829389" y="1409353"/>
                </a:lnTo>
                <a:lnTo>
                  <a:pt x="1389007" y="2378829"/>
                </a:lnTo>
                <a:lnTo>
                  <a:pt x="1389003" y="2378829"/>
                </a:lnTo>
                <a:lnTo>
                  <a:pt x="788423" y="2378829"/>
                </a:lnTo>
                <a:lnTo>
                  <a:pt x="191026" y="576364"/>
                </a:lnTo>
                <a:close/>
                <a:moveTo>
                  <a:pt x="7204250" y="439870"/>
                </a:moveTo>
                <a:lnTo>
                  <a:pt x="7283053" y="576389"/>
                </a:lnTo>
                <a:lnTo>
                  <a:pt x="6685676" y="2378829"/>
                </a:lnTo>
                <a:lnTo>
                  <a:pt x="6085099" y="2378829"/>
                </a:lnTo>
                <a:lnTo>
                  <a:pt x="6644675" y="1409351"/>
                </a:lnTo>
                <a:close/>
                <a:moveTo>
                  <a:pt x="6483733" y="418740"/>
                </a:moveTo>
                <a:lnTo>
                  <a:pt x="7167667" y="418740"/>
                </a:lnTo>
                <a:lnTo>
                  <a:pt x="6608088" y="1388221"/>
                </a:lnTo>
                <a:lnTo>
                  <a:pt x="6048511" y="2357701"/>
                </a:lnTo>
                <a:lnTo>
                  <a:pt x="5913351" y="2123531"/>
                </a:lnTo>
                <a:close/>
                <a:moveTo>
                  <a:pt x="306382" y="418738"/>
                </a:moveTo>
                <a:lnTo>
                  <a:pt x="1062647" y="418738"/>
                </a:lnTo>
                <a:lnTo>
                  <a:pt x="1598717" y="2057731"/>
                </a:lnTo>
                <a:lnTo>
                  <a:pt x="1425578" y="2357701"/>
                </a:lnTo>
                <a:lnTo>
                  <a:pt x="865957" y="1388220"/>
                </a:lnTo>
                <a:close/>
                <a:moveTo>
                  <a:pt x="7240834" y="418737"/>
                </a:moveTo>
                <a:lnTo>
                  <a:pt x="7335303" y="418737"/>
                </a:lnTo>
                <a:lnTo>
                  <a:pt x="7300846" y="522703"/>
                </a:lnTo>
                <a:close/>
                <a:moveTo>
                  <a:pt x="138783" y="418737"/>
                </a:moveTo>
                <a:lnTo>
                  <a:pt x="233210" y="418737"/>
                </a:lnTo>
                <a:lnTo>
                  <a:pt x="173227" y="522660"/>
                </a:lnTo>
                <a:close/>
                <a:moveTo>
                  <a:pt x="3217446" y="418736"/>
                </a:moveTo>
                <a:lnTo>
                  <a:pt x="3737043" y="418736"/>
                </a:lnTo>
                <a:lnTo>
                  <a:pt x="4321282" y="418736"/>
                </a:lnTo>
                <a:lnTo>
                  <a:pt x="4516179" y="1007821"/>
                </a:lnTo>
                <a:lnTo>
                  <a:pt x="4296617" y="1388218"/>
                </a:lnTo>
                <a:lnTo>
                  <a:pt x="3980520" y="1935868"/>
                </a:lnTo>
                <a:lnTo>
                  <a:pt x="3750780" y="1247961"/>
                </a:lnTo>
                <a:lnTo>
                  <a:pt x="3508347" y="1961478"/>
                </a:lnTo>
                <a:lnTo>
                  <a:pt x="3177468" y="1388218"/>
                </a:lnTo>
                <a:lnTo>
                  <a:pt x="2995102" y="1072265"/>
                </a:lnTo>
                <a:close/>
                <a:moveTo>
                  <a:pt x="7458154" y="0"/>
                </a:moveTo>
                <a:lnTo>
                  <a:pt x="7474084" y="0"/>
                </a:lnTo>
                <a:lnTo>
                  <a:pt x="7349306" y="376486"/>
                </a:lnTo>
                <a:lnTo>
                  <a:pt x="7240834" y="376486"/>
                </a:lnTo>
                <a:close/>
                <a:moveTo>
                  <a:pt x="6999143" y="0"/>
                </a:moveTo>
                <a:lnTo>
                  <a:pt x="7409373" y="0"/>
                </a:lnTo>
                <a:lnTo>
                  <a:pt x="7204250" y="355356"/>
                </a:lnTo>
                <a:close/>
                <a:moveTo>
                  <a:pt x="6623834" y="0"/>
                </a:moveTo>
                <a:lnTo>
                  <a:pt x="6950361" y="0"/>
                </a:lnTo>
                <a:lnTo>
                  <a:pt x="7167667" y="376489"/>
                </a:lnTo>
                <a:lnTo>
                  <a:pt x="7167666" y="376489"/>
                </a:lnTo>
                <a:lnTo>
                  <a:pt x="7167667" y="376490"/>
                </a:lnTo>
                <a:lnTo>
                  <a:pt x="6497869" y="376490"/>
                </a:lnTo>
                <a:close/>
                <a:moveTo>
                  <a:pt x="3359909" y="0"/>
                </a:moveTo>
                <a:lnTo>
                  <a:pt x="4182745" y="0"/>
                </a:lnTo>
                <a:lnTo>
                  <a:pt x="4307303" y="376485"/>
                </a:lnTo>
                <a:lnTo>
                  <a:pt x="3737045" y="376485"/>
                </a:lnTo>
                <a:lnTo>
                  <a:pt x="3231821" y="376485"/>
                </a:lnTo>
                <a:close/>
                <a:moveTo>
                  <a:pt x="523698" y="0"/>
                </a:moveTo>
                <a:lnTo>
                  <a:pt x="925690" y="0"/>
                </a:lnTo>
                <a:lnTo>
                  <a:pt x="1048829" y="376489"/>
                </a:lnTo>
                <a:lnTo>
                  <a:pt x="306401" y="376489"/>
                </a:lnTo>
                <a:lnTo>
                  <a:pt x="306401" y="376488"/>
                </a:lnTo>
                <a:lnTo>
                  <a:pt x="306393" y="376488"/>
                </a:lnTo>
                <a:close/>
                <a:moveTo>
                  <a:pt x="64691" y="0"/>
                </a:moveTo>
                <a:lnTo>
                  <a:pt x="474903" y="0"/>
                </a:lnTo>
                <a:lnTo>
                  <a:pt x="269796" y="355354"/>
                </a:lnTo>
                <a:close/>
                <a:moveTo>
                  <a:pt x="0" y="0"/>
                </a:moveTo>
                <a:lnTo>
                  <a:pt x="15919" y="0"/>
                </a:lnTo>
                <a:lnTo>
                  <a:pt x="233225" y="376486"/>
                </a:lnTo>
                <a:lnTo>
                  <a:pt x="124780" y="3764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3D7AE-D544-45B6-810C-9F3382EB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990-9ED7-4C4A-BB49-F1DE52C23989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0E4C7-849A-42B2-AE61-631B8550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686AB-D94D-45C5-A6E7-A784746A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0E4AD5-5157-468E-A438-B0E094F26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1" y="536421"/>
            <a:ext cx="4648974" cy="5785158"/>
          </a:xfrm>
          <a:custGeom>
            <a:avLst/>
            <a:gdLst>
              <a:gd name="connsiteX0" fmla="*/ 2857521 w 4648974"/>
              <a:gd name="connsiteY0" fmla="*/ 1833454 h 5785158"/>
              <a:gd name="connsiteX1" fmla="*/ 2977596 w 4648974"/>
              <a:gd name="connsiteY1" fmla="*/ 1836233 h 5785158"/>
              <a:gd name="connsiteX2" fmla="*/ 3524167 w 4648974"/>
              <a:gd name="connsiteY2" fmla="*/ 2041715 h 5785158"/>
              <a:gd name="connsiteX3" fmla="*/ 3264498 w 4648974"/>
              <a:gd name="connsiteY3" fmla="*/ 2391504 h 5785158"/>
              <a:gd name="connsiteX4" fmla="*/ 2427601 w 4648974"/>
              <a:gd name="connsiteY4" fmla="*/ 2476299 h 5785158"/>
              <a:gd name="connsiteX5" fmla="*/ 2435440 w 4648974"/>
              <a:gd name="connsiteY5" fmla="*/ 3317445 h 5785158"/>
              <a:gd name="connsiteX6" fmla="*/ 3273772 w 4648974"/>
              <a:gd name="connsiteY6" fmla="*/ 3386628 h 5785158"/>
              <a:gd name="connsiteX7" fmla="*/ 3539915 w 4648974"/>
              <a:gd name="connsiteY7" fmla="*/ 3731517 h 5785158"/>
              <a:gd name="connsiteX8" fmla="*/ 2116358 w 4648974"/>
              <a:gd name="connsiteY8" fmla="*/ 3614038 h 5785158"/>
              <a:gd name="connsiteX9" fmla="*/ 2103047 w 4648974"/>
              <a:gd name="connsiteY9" fmla="*/ 2185704 h 5785158"/>
              <a:gd name="connsiteX10" fmla="*/ 2857521 w 4648974"/>
              <a:gd name="connsiteY10" fmla="*/ 1833454 h 5785158"/>
              <a:gd name="connsiteX11" fmla="*/ 2941562 w 4648974"/>
              <a:gd name="connsiteY11" fmla="*/ 1093054 h 5785158"/>
              <a:gd name="connsiteX12" fmla="*/ 3847387 w 4648974"/>
              <a:gd name="connsiteY12" fmla="*/ 1366609 h 5785158"/>
              <a:gd name="connsiteX13" fmla="*/ 3461087 w 4648974"/>
              <a:gd name="connsiteY13" fmla="*/ 1983953 h 5785158"/>
              <a:gd name="connsiteX14" fmla="*/ 2086598 w 4648974"/>
              <a:gd name="connsiteY14" fmla="*/ 2185932 h 5785158"/>
              <a:gd name="connsiteX15" fmla="*/ 2066014 w 4648974"/>
              <a:gd name="connsiteY15" fmla="*/ 3575030 h 5785158"/>
              <a:gd name="connsiteX16" fmla="*/ 3433915 w 4648974"/>
              <a:gd name="connsiteY16" fmla="*/ 3817646 h 5785158"/>
              <a:gd name="connsiteX17" fmla="*/ 3801753 w 4648974"/>
              <a:gd name="connsiteY17" fmla="*/ 4446167 h 5785158"/>
              <a:gd name="connsiteX18" fmla="*/ 1504458 w 4648974"/>
              <a:gd name="connsiteY18" fmla="*/ 4038711 h 5785158"/>
              <a:gd name="connsiteX19" fmla="*/ 1539027 w 4648974"/>
              <a:gd name="connsiteY19" fmla="*/ 1705818 h 5785158"/>
              <a:gd name="connsiteX20" fmla="*/ 2941562 w 4648974"/>
              <a:gd name="connsiteY20" fmla="*/ 1093054 h 5785158"/>
              <a:gd name="connsiteX21" fmla="*/ 2902154 w 4648974"/>
              <a:gd name="connsiteY21" fmla="*/ 13 h 5785158"/>
              <a:gd name="connsiteX22" fmla="*/ 4648974 w 4648974"/>
              <a:gd name="connsiteY22" fmla="*/ 594410 h 5785158"/>
              <a:gd name="connsiteX23" fmla="*/ 3993361 w 4648974"/>
              <a:gd name="connsiteY23" fmla="*/ 1452223 h 5785158"/>
              <a:gd name="connsiteX24" fmla="*/ 1558196 w 4648974"/>
              <a:gd name="connsiteY24" fmla="*/ 1665369 h 5785158"/>
              <a:gd name="connsiteX25" fmla="*/ 1549109 w 4648974"/>
              <a:gd name="connsiteY25" fmla="*/ 4109826 h 5785158"/>
              <a:gd name="connsiteX26" fmla="*/ 3982621 w 4648974"/>
              <a:gd name="connsiteY26" fmla="*/ 4341071 h 5785158"/>
              <a:gd name="connsiteX27" fmla="*/ 4631839 w 4648974"/>
              <a:gd name="connsiteY27" fmla="*/ 5203735 h 5785158"/>
              <a:gd name="connsiteX28" fmla="*/ 749030 w 4648974"/>
              <a:gd name="connsiteY28" fmla="*/ 4834770 h 5785158"/>
              <a:gd name="connsiteX29" fmla="*/ 763529 w 4648974"/>
              <a:gd name="connsiteY29" fmla="*/ 934497 h 5785158"/>
              <a:gd name="connsiteX30" fmla="*/ 2902154 w 4648974"/>
              <a:gd name="connsiteY30" fmla="*/ 13 h 57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48974" h="5785158">
                <a:moveTo>
                  <a:pt x="2857521" y="1833454"/>
                </a:moveTo>
                <a:cubicBezTo>
                  <a:pt x="2897509" y="1832119"/>
                  <a:pt x="2937602" y="1833039"/>
                  <a:pt x="2977596" y="1836233"/>
                </a:cubicBezTo>
                <a:cubicBezTo>
                  <a:pt x="3169567" y="1851564"/>
                  <a:pt x="3359264" y="1919298"/>
                  <a:pt x="3524167" y="2041715"/>
                </a:cubicBezTo>
                <a:lnTo>
                  <a:pt x="3264498" y="2391504"/>
                </a:lnTo>
                <a:cubicBezTo>
                  <a:pt x="3005534" y="2199259"/>
                  <a:pt x="2642741" y="2236018"/>
                  <a:pt x="2427601" y="2476299"/>
                </a:cubicBezTo>
                <a:cubicBezTo>
                  <a:pt x="2212461" y="2716580"/>
                  <a:pt x="2215859" y="3081215"/>
                  <a:pt x="2435440" y="3317445"/>
                </a:cubicBezTo>
                <a:cubicBezTo>
                  <a:pt x="2655021" y="3553675"/>
                  <a:pt x="3018436" y="3583666"/>
                  <a:pt x="3273772" y="3386628"/>
                </a:cubicBezTo>
                <a:lnTo>
                  <a:pt x="3539915" y="3731517"/>
                </a:lnTo>
                <a:cubicBezTo>
                  <a:pt x="3106333" y="4066103"/>
                  <a:pt x="2489225" y="4015176"/>
                  <a:pt x="2116358" y="3614038"/>
                </a:cubicBezTo>
                <a:cubicBezTo>
                  <a:pt x="1743491" y="3212900"/>
                  <a:pt x="1737721" y="2593721"/>
                  <a:pt x="2103047" y="2185704"/>
                </a:cubicBezTo>
                <a:cubicBezTo>
                  <a:pt x="2302835" y="1962570"/>
                  <a:pt x="2577607" y="1842794"/>
                  <a:pt x="2857521" y="1833454"/>
                </a:cubicBezTo>
                <a:close/>
                <a:moveTo>
                  <a:pt x="2941562" y="1093054"/>
                </a:moveTo>
                <a:cubicBezTo>
                  <a:pt x="3253771" y="1101398"/>
                  <a:pt x="3566696" y="1190969"/>
                  <a:pt x="3847387" y="1366609"/>
                </a:cubicBezTo>
                <a:lnTo>
                  <a:pt x="3461087" y="1983953"/>
                </a:lnTo>
                <a:cubicBezTo>
                  <a:pt x="3015395" y="1705064"/>
                  <a:pt x="2433216" y="1790614"/>
                  <a:pt x="2086598" y="2185932"/>
                </a:cubicBezTo>
                <a:cubicBezTo>
                  <a:pt x="1739979" y="2581250"/>
                  <a:pt x="1731261" y="3169616"/>
                  <a:pt x="2066014" y="3575030"/>
                </a:cubicBezTo>
                <a:cubicBezTo>
                  <a:pt x="2400767" y="3980444"/>
                  <a:pt x="2980156" y="4083206"/>
                  <a:pt x="3433915" y="3817646"/>
                </a:cubicBezTo>
                <a:lnTo>
                  <a:pt x="3801753" y="4446167"/>
                </a:lnTo>
                <a:cubicBezTo>
                  <a:pt x="3039695" y="4892158"/>
                  <a:pt x="2066653" y="4719576"/>
                  <a:pt x="1504458" y="4038711"/>
                </a:cubicBezTo>
                <a:cubicBezTo>
                  <a:pt x="942263" y="3357846"/>
                  <a:pt x="956905" y="2369726"/>
                  <a:pt x="1539027" y="1705818"/>
                </a:cubicBezTo>
                <a:cubicBezTo>
                  <a:pt x="1902853" y="1290876"/>
                  <a:pt x="2421214" y="1079149"/>
                  <a:pt x="2941562" y="1093054"/>
                </a:cubicBezTo>
                <a:close/>
                <a:moveTo>
                  <a:pt x="2902154" y="13"/>
                </a:moveTo>
                <a:cubicBezTo>
                  <a:pt x="3514200" y="1797"/>
                  <a:pt x="4129095" y="197074"/>
                  <a:pt x="4648974" y="594410"/>
                </a:cubicBezTo>
                <a:lnTo>
                  <a:pt x="3993361" y="1452223"/>
                </a:lnTo>
                <a:cubicBezTo>
                  <a:pt x="3248606" y="883019"/>
                  <a:pt x="2192740" y="975438"/>
                  <a:pt x="1558196" y="1665369"/>
                </a:cubicBezTo>
                <a:cubicBezTo>
                  <a:pt x="923652" y="2355300"/>
                  <a:pt x="919712" y="3415196"/>
                  <a:pt x="1549109" y="4109826"/>
                </a:cubicBezTo>
                <a:cubicBezTo>
                  <a:pt x="2178506" y="4804456"/>
                  <a:pt x="3233656" y="4904722"/>
                  <a:pt x="3982621" y="4341071"/>
                </a:cubicBezTo>
                <a:lnTo>
                  <a:pt x="4631839" y="5203735"/>
                </a:lnTo>
                <a:cubicBezTo>
                  <a:pt x="3436822" y="6103073"/>
                  <a:pt x="1753269" y="5943093"/>
                  <a:pt x="749030" y="4834770"/>
                </a:cubicBezTo>
                <a:cubicBezTo>
                  <a:pt x="-255209" y="3726447"/>
                  <a:pt x="-248922" y="2035322"/>
                  <a:pt x="763529" y="934497"/>
                </a:cubicBezTo>
                <a:cubicBezTo>
                  <a:pt x="1333033" y="315283"/>
                  <a:pt x="2115239" y="-2280"/>
                  <a:pt x="2902154" y="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95FD-ECDE-4E48-BD63-88E6607C538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© King's Printer for Ontario,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7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8CED35-13E2-459E-B325-B3F03EC725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226" y="960497"/>
            <a:ext cx="5167548" cy="4937009"/>
          </a:xfrm>
          <a:custGeom>
            <a:avLst/>
            <a:gdLst>
              <a:gd name="connsiteX0" fmla="*/ 3739502 w 5167548"/>
              <a:gd name="connsiteY0" fmla="*/ 4513129 h 4937009"/>
              <a:gd name="connsiteX1" fmla="*/ 3824074 w 5167548"/>
              <a:gd name="connsiteY1" fmla="*/ 4659646 h 4937009"/>
              <a:gd name="connsiteX2" fmla="*/ 3757488 w 5167548"/>
              <a:gd name="connsiteY2" fmla="*/ 4692892 h 4937009"/>
              <a:gd name="connsiteX3" fmla="*/ 3603311 w 5167548"/>
              <a:gd name="connsiteY3" fmla="*/ 4757660 h 4937009"/>
              <a:gd name="connsiteX4" fmla="*/ 3597121 w 5167548"/>
              <a:gd name="connsiteY4" fmla="*/ 4759798 h 4937009"/>
              <a:gd name="connsiteX5" fmla="*/ 1428049 w 5167548"/>
              <a:gd name="connsiteY5" fmla="*/ 4513129 h 4937009"/>
              <a:gd name="connsiteX6" fmla="*/ 1570434 w 5167548"/>
              <a:gd name="connsiteY6" fmla="*/ 4759808 h 4937009"/>
              <a:gd name="connsiteX7" fmla="*/ 1564214 w 5167548"/>
              <a:gd name="connsiteY7" fmla="*/ 4757660 h 4937009"/>
              <a:gd name="connsiteX8" fmla="*/ 1410042 w 5167548"/>
              <a:gd name="connsiteY8" fmla="*/ 4692892 h 4937009"/>
              <a:gd name="connsiteX9" fmla="*/ 1343473 w 5167548"/>
              <a:gd name="connsiteY9" fmla="*/ 4659653 h 4937009"/>
              <a:gd name="connsiteX10" fmla="*/ 3776085 w 5167548"/>
              <a:gd name="connsiteY10" fmla="*/ 4492002 h 4937009"/>
              <a:gd name="connsiteX11" fmla="*/ 4108697 w 5167548"/>
              <a:gd name="connsiteY11" fmla="*/ 4492002 h 4937009"/>
              <a:gd name="connsiteX12" fmla="*/ 3907168 w 5167548"/>
              <a:gd name="connsiteY12" fmla="*/ 4618158 h 4937009"/>
              <a:gd name="connsiteX13" fmla="*/ 3861938 w 5167548"/>
              <a:gd name="connsiteY13" fmla="*/ 4640740 h 4937009"/>
              <a:gd name="connsiteX14" fmla="*/ 1464629 w 5167548"/>
              <a:gd name="connsiteY14" fmla="*/ 4492002 h 4937009"/>
              <a:gd name="connsiteX15" fmla="*/ 2583769 w 5167548"/>
              <a:gd name="connsiteY15" fmla="*/ 4492002 h 4937009"/>
              <a:gd name="connsiteX16" fmla="*/ 3702918 w 5167548"/>
              <a:gd name="connsiteY16" fmla="*/ 4492002 h 4937009"/>
              <a:gd name="connsiteX17" fmla="*/ 3536197 w 5167548"/>
              <a:gd name="connsiteY17" fmla="*/ 4780840 h 4937009"/>
              <a:gd name="connsiteX18" fmla="*/ 3444636 w 5167548"/>
              <a:gd name="connsiteY18" fmla="*/ 4812462 h 4937009"/>
              <a:gd name="connsiteX19" fmla="*/ 2583769 w 5167548"/>
              <a:gd name="connsiteY19" fmla="*/ 4937009 h 4937009"/>
              <a:gd name="connsiteX20" fmla="*/ 1722889 w 5167548"/>
              <a:gd name="connsiteY20" fmla="*/ 4812462 h 4937009"/>
              <a:gd name="connsiteX21" fmla="*/ 1631351 w 5167548"/>
              <a:gd name="connsiteY21" fmla="*/ 4780847 h 4937009"/>
              <a:gd name="connsiteX22" fmla="*/ 1059087 w 5167548"/>
              <a:gd name="connsiteY22" fmla="*/ 4492002 h 4937009"/>
              <a:gd name="connsiteX23" fmla="*/ 1391446 w 5167548"/>
              <a:gd name="connsiteY23" fmla="*/ 4492002 h 4937009"/>
              <a:gd name="connsiteX24" fmla="*/ 1305593 w 5167548"/>
              <a:gd name="connsiteY24" fmla="*/ 4640739 h 4937009"/>
              <a:gd name="connsiteX25" fmla="*/ 1260370 w 5167548"/>
              <a:gd name="connsiteY25" fmla="*/ 4618158 h 4937009"/>
              <a:gd name="connsiteX26" fmla="*/ 3416826 w 5167548"/>
              <a:gd name="connsiteY26" fmla="*/ 3954079 h 4937009"/>
              <a:gd name="connsiteX27" fmla="*/ 3702918 w 5167548"/>
              <a:gd name="connsiteY27" fmla="*/ 4449743 h 4937009"/>
              <a:gd name="connsiteX28" fmla="*/ 2583769 w 5167548"/>
              <a:gd name="connsiteY28" fmla="*/ 4449743 h 4937009"/>
              <a:gd name="connsiteX29" fmla="*/ 1464632 w 5167548"/>
              <a:gd name="connsiteY29" fmla="*/ 4449743 h 4937009"/>
              <a:gd name="connsiteX30" fmla="*/ 1750710 w 5167548"/>
              <a:gd name="connsiteY30" fmla="*/ 3954092 h 4937009"/>
              <a:gd name="connsiteX31" fmla="*/ 1917784 w 5167548"/>
              <a:gd name="connsiteY31" fmla="*/ 4033822 h 4937009"/>
              <a:gd name="connsiteX32" fmla="*/ 2583769 w 5167548"/>
              <a:gd name="connsiteY32" fmla="*/ 4155328 h 4937009"/>
              <a:gd name="connsiteX33" fmla="*/ 3249741 w 5167548"/>
              <a:gd name="connsiteY33" fmla="*/ 4033822 h 4937009"/>
              <a:gd name="connsiteX34" fmla="*/ 4895236 w 5167548"/>
              <a:gd name="connsiteY34" fmla="*/ 2510781 h 4937009"/>
              <a:gd name="connsiteX35" fmla="*/ 5128183 w 5167548"/>
              <a:gd name="connsiteY35" fmla="*/ 2914369 h 4937009"/>
              <a:gd name="connsiteX36" fmla="*/ 5084837 w 5167548"/>
              <a:gd name="connsiteY36" fmla="*/ 3138767 h 4937009"/>
              <a:gd name="connsiteX37" fmla="*/ 4832857 w 5167548"/>
              <a:gd name="connsiteY37" fmla="*/ 3737042 h 4937009"/>
              <a:gd name="connsiteX38" fmla="*/ 4186153 w 5167548"/>
              <a:gd name="connsiteY38" fmla="*/ 4443517 h 4937009"/>
              <a:gd name="connsiteX39" fmla="*/ 4176205 w 5167548"/>
              <a:gd name="connsiteY39" fmla="*/ 4449743 h 4937009"/>
              <a:gd name="connsiteX40" fmla="*/ 3776085 w 5167548"/>
              <a:gd name="connsiteY40" fmla="*/ 4449743 h 4937009"/>
              <a:gd name="connsiteX41" fmla="*/ 4335660 w 5167548"/>
              <a:gd name="connsiteY41" fmla="*/ 3480261 h 4937009"/>
              <a:gd name="connsiteX42" fmla="*/ 272307 w 5167548"/>
              <a:gd name="connsiteY42" fmla="*/ 2510781 h 4937009"/>
              <a:gd name="connsiteX43" fmla="*/ 831890 w 5167548"/>
              <a:gd name="connsiteY43" fmla="*/ 3480261 h 4937009"/>
              <a:gd name="connsiteX44" fmla="*/ 1391462 w 5167548"/>
              <a:gd name="connsiteY44" fmla="*/ 4449743 h 4937009"/>
              <a:gd name="connsiteX45" fmla="*/ 991661 w 5167548"/>
              <a:gd name="connsiteY45" fmla="*/ 4449743 h 4937009"/>
              <a:gd name="connsiteX46" fmla="*/ 981385 w 5167548"/>
              <a:gd name="connsiteY46" fmla="*/ 4443303 h 4937009"/>
              <a:gd name="connsiteX47" fmla="*/ 334681 w 5167548"/>
              <a:gd name="connsiteY47" fmla="*/ 3733623 h 4937009"/>
              <a:gd name="connsiteX48" fmla="*/ 82689 w 5167548"/>
              <a:gd name="connsiteY48" fmla="*/ 3134493 h 4937009"/>
              <a:gd name="connsiteX49" fmla="*/ 39817 w 5167548"/>
              <a:gd name="connsiteY49" fmla="*/ 2913547 h 4937009"/>
              <a:gd name="connsiteX50" fmla="*/ 4931823 w 5167548"/>
              <a:gd name="connsiteY50" fmla="*/ 2489654 h 4937009"/>
              <a:gd name="connsiteX51" fmla="*/ 5167545 w 5167548"/>
              <a:gd name="connsiteY51" fmla="*/ 2489654 h 4937009"/>
              <a:gd name="connsiteX52" fmla="*/ 5147836 w 5167548"/>
              <a:gd name="connsiteY52" fmla="*/ 2812635 h 4937009"/>
              <a:gd name="connsiteX53" fmla="*/ 5140416 w 5167548"/>
              <a:gd name="connsiteY53" fmla="*/ 2851046 h 4937009"/>
              <a:gd name="connsiteX54" fmla="*/ 4269324 w 5167548"/>
              <a:gd name="connsiteY54" fmla="*/ 2489654 h 4937009"/>
              <a:gd name="connsiteX55" fmla="*/ 4858654 w 5167548"/>
              <a:gd name="connsiteY55" fmla="*/ 2489654 h 4937009"/>
              <a:gd name="connsiteX56" fmla="*/ 4299077 w 5167548"/>
              <a:gd name="connsiteY56" fmla="*/ 3459134 h 4937009"/>
              <a:gd name="connsiteX57" fmla="*/ 3739502 w 5167548"/>
              <a:gd name="connsiteY57" fmla="*/ 4428616 h 4937009"/>
              <a:gd name="connsiteX58" fmla="*/ 3454527 w 5167548"/>
              <a:gd name="connsiteY58" fmla="*/ 3934890 h 4937009"/>
              <a:gd name="connsiteX59" fmla="*/ 3629445 w 5167548"/>
              <a:gd name="connsiteY59" fmla="*/ 3820611 h 4937009"/>
              <a:gd name="connsiteX60" fmla="*/ 4051146 w 5167548"/>
              <a:gd name="connsiteY60" fmla="*/ 3335913 h 4937009"/>
              <a:gd name="connsiteX61" fmla="*/ 4256851 w 5167548"/>
              <a:gd name="connsiteY61" fmla="*/ 2702711 h 4937009"/>
              <a:gd name="connsiteX62" fmla="*/ 308879 w 5167548"/>
              <a:gd name="connsiteY62" fmla="*/ 2489654 h 4937009"/>
              <a:gd name="connsiteX63" fmla="*/ 898185 w 5167548"/>
              <a:gd name="connsiteY63" fmla="*/ 2489654 h 4937009"/>
              <a:gd name="connsiteX64" fmla="*/ 910662 w 5167548"/>
              <a:gd name="connsiteY64" fmla="*/ 2702711 h 4937009"/>
              <a:gd name="connsiteX65" fmla="*/ 1116362 w 5167548"/>
              <a:gd name="connsiteY65" fmla="*/ 3335913 h 4937009"/>
              <a:gd name="connsiteX66" fmla="*/ 1538075 w 5167548"/>
              <a:gd name="connsiteY66" fmla="*/ 3820611 h 4937009"/>
              <a:gd name="connsiteX67" fmla="*/ 1712999 w 5167548"/>
              <a:gd name="connsiteY67" fmla="*/ 3934900 h 4937009"/>
              <a:gd name="connsiteX68" fmla="*/ 1428031 w 5167548"/>
              <a:gd name="connsiteY68" fmla="*/ 4428616 h 4937009"/>
              <a:gd name="connsiteX69" fmla="*/ 868456 w 5167548"/>
              <a:gd name="connsiteY69" fmla="*/ 3459134 h 4937009"/>
              <a:gd name="connsiteX70" fmla="*/ 2 w 5167548"/>
              <a:gd name="connsiteY70" fmla="*/ 2489654 h 4937009"/>
              <a:gd name="connsiteX71" fmla="*/ 235719 w 5167548"/>
              <a:gd name="connsiteY71" fmla="*/ 2489654 h 4937009"/>
              <a:gd name="connsiteX72" fmla="*/ 27543 w 5167548"/>
              <a:gd name="connsiteY72" fmla="*/ 2850294 h 4937009"/>
              <a:gd name="connsiteX73" fmla="*/ 19697 w 5167548"/>
              <a:gd name="connsiteY73" fmla="*/ 2809857 h 4937009"/>
              <a:gd name="connsiteX74" fmla="*/ 27541 w 5167548"/>
              <a:gd name="connsiteY74" fmla="*/ 2086732 h 4937009"/>
              <a:gd name="connsiteX75" fmla="*/ 235731 w 5167548"/>
              <a:gd name="connsiteY75" fmla="*/ 2447400 h 4937009"/>
              <a:gd name="connsiteX76" fmla="*/ 235728 w 5167548"/>
              <a:gd name="connsiteY76" fmla="*/ 2447400 h 4937009"/>
              <a:gd name="connsiteX77" fmla="*/ 0 w 5167548"/>
              <a:gd name="connsiteY77" fmla="*/ 2447400 h 4937009"/>
              <a:gd name="connsiteX78" fmla="*/ 19697 w 5167548"/>
              <a:gd name="connsiteY78" fmla="*/ 2127153 h 4937009"/>
              <a:gd name="connsiteX79" fmla="*/ 5140422 w 5167548"/>
              <a:gd name="connsiteY79" fmla="*/ 2085997 h 4937009"/>
              <a:gd name="connsiteX80" fmla="*/ 5147836 w 5167548"/>
              <a:gd name="connsiteY80" fmla="*/ 2124375 h 4937009"/>
              <a:gd name="connsiteX81" fmla="*/ 5167548 w 5167548"/>
              <a:gd name="connsiteY81" fmla="*/ 2447400 h 4937009"/>
              <a:gd name="connsiteX82" fmla="*/ 4931823 w 5167548"/>
              <a:gd name="connsiteY82" fmla="*/ 2447400 h 4937009"/>
              <a:gd name="connsiteX83" fmla="*/ 3739502 w 5167548"/>
              <a:gd name="connsiteY83" fmla="*/ 508442 h 4937009"/>
              <a:gd name="connsiteX84" fmla="*/ 4299077 w 5167548"/>
              <a:gd name="connsiteY84" fmla="*/ 1477924 h 4937009"/>
              <a:gd name="connsiteX85" fmla="*/ 4858654 w 5167548"/>
              <a:gd name="connsiteY85" fmla="*/ 2447400 h 4937009"/>
              <a:gd name="connsiteX86" fmla="*/ 4269327 w 5167548"/>
              <a:gd name="connsiteY86" fmla="*/ 2447400 h 4937009"/>
              <a:gd name="connsiteX87" fmla="*/ 4256851 w 5167548"/>
              <a:gd name="connsiteY87" fmla="*/ 2234298 h 4937009"/>
              <a:gd name="connsiteX88" fmla="*/ 4051146 w 5167548"/>
              <a:gd name="connsiteY88" fmla="*/ 1601097 h 4937009"/>
              <a:gd name="connsiteX89" fmla="*/ 3629445 w 5167548"/>
              <a:gd name="connsiteY89" fmla="*/ 1116394 h 4937009"/>
              <a:gd name="connsiteX90" fmla="*/ 3454547 w 5167548"/>
              <a:gd name="connsiteY90" fmla="*/ 1002133 h 4937009"/>
              <a:gd name="connsiteX91" fmla="*/ 1428046 w 5167548"/>
              <a:gd name="connsiteY91" fmla="*/ 508440 h 4937009"/>
              <a:gd name="connsiteX92" fmla="*/ 1712990 w 5167548"/>
              <a:gd name="connsiteY92" fmla="*/ 1002115 h 4937009"/>
              <a:gd name="connsiteX93" fmla="*/ 1538075 w 5167548"/>
              <a:gd name="connsiteY93" fmla="*/ 1116394 h 4937009"/>
              <a:gd name="connsiteX94" fmla="*/ 1116362 w 5167548"/>
              <a:gd name="connsiteY94" fmla="*/ 1601097 h 4937009"/>
              <a:gd name="connsiteX95" fmla="*/ 910662 w 5167548"/>
              <a:gd name="connsiteY95" fmla="*/ 2234298 h 4937009"/>
              <a:gd name="connsiteX96" fmla="*/ 898181 w 5167548"/>
              <a:gd name="connsiteY96" fmla="*/ 2447400 h 4937009"/>
              <a:gd name="connsiteX97" fmla="*/ 308892 w 5167548"/>
              <a:gd name="connsiteY97" fmla="*/ 2447400 h 4937009"/>
              <a:gd name="connsiteX98" fmla="*/ 868471 w 5167548"/>
              <a:gd name="connsiteY98" fmla="*/ 1477921 h 4937009"/>
              <a:gd name="connsiteX99" fmla="*/ 3776085 w 5167548"/>
              <a:gd name="connsiteY99" fmla="*/ 487310 h 4937009"/>
              <a:gd name="connsiteX100" fmla="*/ 4176295 w 5167548"/>
              <a:gd name="connsiteY100" fmla="*/ 487310 h 4937009"/>
              <a:gd name="connsiteX101" fmla="*/ 4186153 w 5167548"/>
              <a:gd name="connsiteY101" fmla="*/ 493481 h 4937009"/>
              <a:gd name="connsiteX102" fmla="*/ 4832857 w 5167548"/>
              <a:gd name="connsiteY102" fmla="*/ 1199968 h 4937009"/>
              <a:gd name="connsiteX103" fmla="*/ 5084837 w 5167548"/>
              <a:gd name="connsiteY103" fmla="*/ 1798242 h 4937009"/>
              <a:gd name="connsiteX104" fmla="*/ 5128190 w 5167548"/>
              <a:gd name="connsiteY104" fmla="*/ 2022673 h 4937009"/>
              <a:gd name="connsiteX105" fmla="*/ 4895236 w 5167548"/>
              <a:gd name="connsiteY105" fmla="*/ 2426271 h 4937009"/>
              <a:gd name="connsiteX106" fmla="*/ 4335660 w 5167548"/>
              <a:gd name="connsiteY106" fmla="*/ 1456792 h 4937009"/>
              <a:gd name="connsiteX107" fmla="*/ 991573 w 5167548"/>
              <a:gd name="connsiteY107" fmla="*/ 487309 h 4937009"/>
              <a:gd name="connsiteX108" fmla="*/ 1391456 w 5167548"/>
              <a:gd name="connsiteY108" fmla="*/ 487309 h 4937009"/>
              <a:gd name="connsiteX109" fmla="*/ 831878 w 5167548"/>
              <a:gd name="connsiteY109" fmla="*/ 1456791 h 4937009"/>
              <a:gd name="connsiteX110" fmla="*/ 272302 w 5167548"/>
              <a:gd name="connsiteY110" fmla="*/ 2426271 h 4937009"/>
              <a:gd name="connsiteX111" fmla="*/ 39809 w 5167548"/>
              <a:gd name="connsiteY111" fmla="*/ 2023505 h 4937009"/>
              <a:gd name="connsiteX112" fmla="*/ 82689 w 5167548"/>
              <a:gd name="connsiteY112" fmla="*/ 1802516 h 4937009"/>
              <a:gd name="connsiteX113" fmla="*/ 334681 w 5167548"/>
              <a:gd name="connsiteY113" fmla="*/ 1203388 h 4937009"/>
              <a:gd name="connsiteX114" fmla="*/ 981385 w 5167548"/>
              <a:gd name="connsiteY114" fmla="*/ 493695 h 4937009"/>
              <a:gd name="connsiteX115" fmla="*/ 1464617 w 5167548"/>
              <a:gd name="connsiteY115" fmla="*/ 487307 h 4937009"/>
              <a:gd name="connsiteX116" fmla="*/ 2583767 w 5167548"/>
              <a:gd name="connsiteY116" fmla="*/ 487307 h 4937009"/>
              <a:gd name="connsiteX117" fmla="*/ 3702918 w 5167548"/>
              <a:gd name="connsiteY117" fmla="*/ 487307 h 4937009"/>
              <a:gd name="connsiteX118" fmla="*/ 3416844 w 5167548"/>
              <a:gd name="connsiteY118" fmla="*/ 982939 h 4937009"/>
              <a:gd name="connsiteX119" fmla="*/ 3249741 w 5167548"/>
              <a:gd name="connsiteY119" fmla="*/ 903188 h 4937009"/>
              <a:gd name="connsiteX120" fmla="*/ 2583769 w 5167548"/>
              <a:gd name="connsiteY120" fmla="*/ 781681 h 4937009"/>
              <a:gd name="connsiteX121" fmla="*/ 1917784 w 5167548"/>
              <a:gd name="connsiteY121" fmla="*/ 903188 h 4937009"/>
              <a:gd name="connsiteX122" fmla="*/ 1750686 w 5167548"/>
              <a:gd name="connsiteY122" fmla="*/ 982930 h 4937009"/>
              <a:gd name="connsiteX123" fmla="*/ 3861959 w 5167548"/>
              <a:gd name="connsiteY123" fmla="*/ 296280 h 4937009"/>
              <a:gd name="connsiteX124" fmla="*/ 3907168 w 5167548"/>
              <a:gd name="connsiteY124" fmla="*/ 318852 h 4937009"/>
              <a:gd name="connsiteX125" fmla="*/ 4108797 w 5167548"/>
              <a:gd name="connsiteY125" fmla="*/ 445061 h 4937009"/>
              <a:gd name="connsiteX126" fmla="*/ 3776085 w 5167548"/>
              <a:gd name="connsiteY126" fmla="*/ 445061 h 4937009"/>
              <a:gd name="connsiteX127" fmla="*/ 3776086 w 5167548"/>
              <a:gd name="connsiteY127" fmla="*/ 445059 h 4937009"/>
              <a:gd name="connsiteX128" fmla="*/ 3776085 w 5167548"/>
              <a:gd name="connsiteY128" fmla="*/ 445059 h 4937009"/>
              <a:gd name="connsiteX129" fmla="*/ 1305587 w 5167548"/>
              <a:gd name="connsiteY129" fmla="*/ 296274 h 4937009"/>
              <a:gd name="connsiteX130" fmla="*/ 1391462 w 5167548"/>
              <a:gd name="connsiteY130" fmla="*/ 445058 h 4937009"/>
              <a:gd name="connsiteX131" fmla="*/ 1391462 w 5167548"/>
              <a:gd name="connsiteY131" fmla="*/ 445059 h 4937009"/>
              <a:gd name="connsiteX132" fmla="*/ 1058988 w 5167548"/>
              <a:gd name="connsiteY132" fmla="*/ 445059 h 4937009"/>
              <a:gd name="connsiteX133" fmla="*/ 1260370 w 5167548"/>
              <a:gd name="connsiteY133" fmla="*/ 318852 h 4937009"/>
              <a:gd name="connsiteX134" fmla="*/ 3597098 w 5167548"/>
              <a:gd name="connsiteY134" fmla="*/ 177205 h 4937009"/>
              <a:gd name="connsiteX135" fmla="*/ 3603311 w 5167548"/>
              <a:gd name="connsiteY135" fmla="*/ 179350 h 4937009"/>
              <a:gd name="connsiteX136" fmla="*/ 3757488 w 5167548"/>
              <a:gd name="connsiteY136" fmla="*/ 244119 h 4937009"/>
              <a:gd name="connsiteX137" fmla="*/ 3824091 w 5167548"/>
              <a:gd name="connsiteY137" fmla="*/ 277372 h 4937009"/>
              <a:gd name="connsiteX138" fmla="*/ 3739502 w 5167548"/>
              <a:gd name="connsiteY138" fmla="*/ 423923 h 4937009"/>
              <a:gd name="connsiteX139" fmla="*/ 1570450 w 5167548"/>
              <a:gd name="connsiteY139" fmla="*/ 177197 h 4937009"/>
              <a:gd name="connsiteX140" fmla="*/ 1428042 w 5167548"/>
              <a:gd name="connsiteY140" fmla="*/ 423925 h 4937009"/>
              <a:gd name="connsiteX141" fmla="*/ 1343450 w 5167548"/>
              <a:gd name="connsiteY141" fmla="*/ 277368 h 4937009"/>
              <a:gd name="connsiteX142" fmla="*/ 1410042 w 5167548"/>
              <a:gd name="connsiteY142" fmla="*/ 244119 h 4937009"/>
              <a:gd name="connsiteX143" fmla="*/ 1564214 w 5167548"/>
              <a:gd name="connsiteY143" fmla="*/ 179350 h 4937009"/>
              <a:gd name="connsiteX144" fmla="*/ 2583769 w 5167548"/>
              <a:gd name="connsiteY144" fmla="*/ 0 h 4937009"/>
              <a:gd name="connsiteX145" fmla="*/ 3444636 w 5167548"/>
              <a:gd name="connsiteY145" fmla="*/ 124547 h 4937009"/>
              <a:gd name="connsiteX146" fmla="*/ 3536172 w 5167548"/>
              <a:gd name="connsiteY146" fmla="*/ 156161 h 4937009"/>
              <a:gd name="connsiteX147" fmla="*/ 3702918 w 5167548"/>
              <a:gd name="connsiteY147" fmla="*/ 445056 h 4937009"/>
              <a:gd name="connsiteX148" fmla="*/ 2583769 w 5167548"/>
              <a:gd name="connsiteY148" fmla="*/ 445056 h 4937009"/>
              <a:gd name="connsiteX149" fmla="*/ 1464632 w 5167548"/>
              <a:gd name="connsiteY149" fmla="*/ 445056 h 4937009"/>
              <a:gd name="connsiteX150" fmla="*/ 1631380 w 5167548"/>
              <a:gd name="connsiteY150" fmla="*/ 156152 h 4937009"/>
              <a:gd name="connsiteX151" fmla="*/ 1722889 w 5167548"/>
              <a:gd name="connsiteY151" fmla="*/ 124547 h 4937009"/>
              <a:gd name="connsiteX152" fmla="*/ 2583769 w 5167548"/>
              <a:gd name="connsiteY152" fmla="*/ 0 h 493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167548" h="4937009">
                <a:moveTo>
                  <a:pt x="3739502" y="4513129"/>
                </a:moveTo>
                <a:lnTo>
                  <a:pt x="3824074" y="4659646"/>
                </a:lnTo>
                <a:lnTo>
                  <a:pt x="3757488" y="4692892"/>
                </a:lnTo>
                <a:cubicBezTo>
                  <a:pt x="3706845" y="4716141"/>
                  <a:pt x="3655453" y="4737731"/>
                  <a:pt x="3603311" y="4757660"/>
                </a:cubicBezTo>
                <a:lnTo>
                  <a:pt x="3597121" y="4759798"/>
                </a:lnTo>
                <a:close/>
                <a:moveTo>
                  <a:pt x="1428049" y="4513129"/>
                </a:moveTo>
                <a:lnTo>
                  <a:pt x="1570434" y="4759808"/>
                </a:lnTo>
                <a:lnTo>
                  <a:pt x="1564214" y="4757660"/>
                </a:lnTo>
                <a:cubicBezTo>
                  <a:pt x="1512074" y="4737731"/>
                  <a:pt x="1460683" y="4716141"/>
                  <a:pt x="1410042" y="4692892"/>
                </a:cubicBezTo>
                <a:lnTo>
                  <a:pt x="1343473" y="4659653"/>
                </a:lnTo>
                <a:close/>
                <a:moveTo>
                  <a:pt x="3776085" y="4492002"/>
                </a:moveTo>
                <a:lnTo>
                  <a:pt x="4108697" y="4492002"/>
                </a:lnTo>
                <a:lnTo>
                  <a:pt x="3907168" y="4618158"/>
                </a:lnTo>
                <a:lnTo>
                  <a:pt x="3861938" y="4640740"/>
                </a:lnTo>
                <a:close/>
                <a:moveTo>
                  <a:pt x="1464629" y="4492002"/>
                </a:moveTo>
                <a:lnTo>
                  <a:pt x="2583769" y="4492002"/>
                </a:lnTo>
                <a:lnTo>
                  <a:pt x="3702918" y="4492002"/>
                </a:lnTo>
                <a:lnTo>
                  <a:pt x="3536197" y="4780840"/>
                </a:lnTo>
                <a:lnTo>
                  <a:pt x="3444636" y="4812462"/>
                </a:lnTo>
                <a:cubicBezTo>
                  <a:pt x="3176429" y="4895496"/>
                  <a:pt x="2889479" y="4937009"/>
                  <a:pt x="2583769" y="4937009"/>
                </a:cubicBezTo>
                <a:cubicBezTo>
                  <a:pt x="2278059" y="4937009"/>
                  <a:pt x="1991097" y="4895496"/>
                  <a:pt x="1722889" y="4812462"/>
                </a:cubicBezTo>
                <a:lnTo>
                  <a:pt x="1631351" y="4780847"/>
                </a:lnTo>
                <a:close/>
                <a:moveTo>
                  <a:pt x="1059087" y="4492002"/>
                </a:moveTo>
                <a:lnTo>
                  <a:pt x="1391446" y="4492002"/>
                </a:lnTo>
                <a:lnTo>
                  <a:pt x="1305593" y="4640739"/>
                </a:lnTo>
                <a:lnTo>
                  <a:pt x="1260370" y="4618158"/>
                </a:lnTo>
                <a:close/>
                <a:moveTo>
                  <a:pt x="3416826" y="3954079"/>
                </a:moveTo>
                <a:lnTo>
                  <a:pt x="3702918" y="4449743"/>
                </a:lnTo>
                <a:lnTo>
                  <a:pt x="2583769" y="4449743"/>
                </a:lnTo>
                <a:lnTo>
                  <a:pt x="1464632" y="4449743"/>
                </a:lnTo>
                <a:lnTo>
                  <a:pt x="1750710" y="3954092"/>
                </a:lnTo>
                <a:lnTo>
                  <a:pt x="1917784" y="4033822"/>
                </a:lnTo>
                <a:cubicBezTo>
                  <a:pt x="2121785" y="4114817"/>
                  <a:pt x="2343776" y="4155328"/>
                  <a:pt x="2583769" y="4155328"/>
                </a:cubicBezTo>
                <a:cubicBezTo>
                  <a:pt x="2823763" y="4155328"/>
                  <a:pt x="3045753" y="4114817"/>
                  <a:pt x="3249741" y="4033822"/>
                </a:cubicBezTo>
                <a:close/>
                <a:moveTo>
                  <a:pt x="4895236" y="2510781"/>
                </a:moveTo>
                <a:lnTo>
                  <a:pt x="5128183" y="2914369"/>
                </a:lnTo>
                <a:lnTo>
                  <a:pt x="5084837" y="3138767"/>
                </a:lnTo>
                <a:cubicBezTo>
                  <a:pt x="5028840" y="3350190"/>
                  <a:pt x="4944845" y="3549615"/>
                  <a:pt x="4832857" y="3737042"/>
                </a:cubicBezTo>
                <a:cubicBezTo>
                  <a:pt x="4664852" y="4018182"/>
                  <a:pt x="4449284" y="4253664"/>
                  <a:pt x="4186153" y="4443517"/>
                </a:cubicBezTo>
                <a:lnTo>
                  <a:pt x="4176205" y="4449743"/>
                </a:lnTo>
                <a:lnTo>
                  <a:pt x="3776085" y="4449743"/>
                </a:lnTo>
                <a:lnTo>
                  <a:pt x="4335660" y="3480261"/>
                </a:lnTo>
                <a:close/>
                <a:moveTo>
                  <a:pt x="272307" y="2510781"/>
                </a:moveTo>
                <a:lnTo>
                  <a:pt x="831890" y="3480261"/>
                </a:lnTo>
                <a:lnTo>
                  <a:pt x="1391462" y="4449743"/>
                </a:lnTo>
                <a:lnTo>
                  <a:pt x="991661" y="4449743"/>
                </a:lnTo>
                <a:lnTo>
                  <a:pt x="981385" y="4443303"/>
                </a:lnTo>
                <a:cubicBezTo>
                  <a:pt x="718254" y="4253024"/>
                  <a:pt x="502686" y="4016472"/>
                  <a:pt x="334681" y="3733623"/>
                </a:cubicBezTo>
                <a:cubicBezTo>
                  <a:pt x="222678" y="3545057"/>
                  <a:pt x="138683" y="3345346"/>
                  <a:pt x="82689" y="3134493"/>
                </a:cubicBezTo>
                <a:lnTo>
                  <a:pt x="39817" y="2913547"/>
                </a:lnTo>
                <a:close/>
                <a:moveTo>
                  <a:pt x="4931823" y="2489654"/>
                </a:moveTo>
                <a:lnTo>
                  <a:pt x="5167545" y="2489654"/>
                </a:lnTo>
                <a:lnTo>
                  <a:pt x="5147836" y="2812635"/>
                </a:lnTo>
                <a:lnTo>
                  <a:pt x="5140416" y="2851046"/>
                </a:lnTo>
                <a:close/>
                <a:moveTo>
                  <a:pt x="4269324" y="2489654"/>
                </a:moveTo>
                <a:lnTo>
                  <a:pt x="4858654" y="2489654"/>
                </a:lnTo>
                <a:lnTo>
                  <a:pt x="4299077" y="3459134"/>
                </a:lnTo>
                <a:lnTo>
                  <a:pt x="3739502" y="4428616"/>
                </a:lnTo>
                <a:lnTo>
                  <a:pt x="3454527" y="3934890"/>
                </a:lnTo>
                <a:lnTo>
                  <a:pt x="3629445" y="3820611"/>
                </a:lnTo>
                <a:cubicBezTo>
                  <a:pt x="3800871" y="3691179"/>
                  <a:pt x="3941429" y="3529608"/>
                  <a:pt x="4051146" y="3335913"/>
                </a:cubicBezTo>
                <a:cubicBezTo>
                  <a:pt x="4160861" y="3142194"/>
                  <a:pt x="4229426" y="2931132"/>
                  <a:pt x="4256851" y="2702711"/>
                </a:cubicBezTo>
                <a:close/>
                <a:moveTo>
                  <a:pt x="308879" y="2489654"/>
                </a:moveTo>
                <a:lnTo>
                  <a:pt x="898185" y="2489654"/>
                </a:lnTo>
                <a:lnTo>
                  <a:pt x="910662" y="2702711"/>
                </a:lnTo>
                <a:cubicBezTo>
                  <a:pt x="938093" y="2931132"/>
                  <a:pt x="1006669" y="3142194"/>
                  <a:pt x="1116362" y="3335913"/>
                </a:cubicBezTo>
                <a:cubicBezTo>
                  <a:pt x="1226078" y="3529608"/>
                  <a:pt x="1366653" y="3691179"/>
                  <a:pt x="1538075" y="3820611"/>
                </a:cubicBezTo>
                <a:lnTo>
                  <a:pt x="1712999" y="3934900"/>
                </a:lnTo>
                <a:lnTo>
                  <a:pt x="1428031" y="4428616"/>
                </a:lnTo>
                <a:lnTo>
                  <a:pt x="868456" y="3459134"/>
                </a:lnTo>
                <a:close/>
                <a:moveTo>
                  <a:pt x="2" y="2489654"/>
                </a:moveTo>
                <a:lnTo>
                  <a:pt x="235719" y="2489654"/>
                </a:lnTo>
                <a:lnTo>
                  <a:pt x="27543" y="2850294"/>
                </a:lnTo>
                <a:lnTo>
                  <a:pt x="19697" y="2809857"/>
                </a:lnTo>
                <a:close/>
                <a:moveTo>
                  <a:pt x="27541" y="2086732"/>
                </a:moveTo>
                <a:lnTo>
                  <a:pt x="235731" y="2447400"/>
                </a:lnTo>
                <a:lnTo>
                  <a:pt x="235728" y="2447400"/>
                </a:lnTo>
                <a:lnTo>
                  <a:pt x="0" y="2447400"/>
                </a:lnTo>
                <a:lnTo>
                  <a:pt x="19697" y="2127153"/>
                </a:lnTo>
                <a:close/>
                <a:moveTo>
                  <a:pt x="5140422" y="2085997"/>
                </a:moveTo>
                <a:lnTo>
                  <a:pt x="5147836" y="2124375"/>
                </a:lnTo>
                <a:lnTo>
                  <a:pt x="5167548" y="2447400"/>
                </a:lnTo>
                <a:lnTo>
                  <a:pt x="4931823" y="2447400"/>
                </a:lnTo>
                <a:close/>
                <a:moveTo>
                  <a:pt x="3739502" y="508442"/>
                </a:moveTo>
                <a:lnTo>
                  <a:pt x="4299077" y="1477924"/>
                </a:lnTo>
                <a:lnTo>
                  <a:pt x="4858654" y="2447400"/>
                </a:lnTo>
                <a:lnTo>
                  <a:pt x="4269327" y="2447400"/>
                </a:lnTo>
                <a:lnTo>
                  <a:pt x="4256851" y="2234298"/>
                </a:lnTo>
                <a:cubicBezTo>
                  <a:pt x="4229426" y="2005878"/>
                  <a:pt x="4160861" y="1794815"/>
                  <a:pt x="4051146" y="1601097"/>
                </a:cubicBezTo>
                <a:cubicBezTo>
                  <a:pt x="3941429" y="1407379"/>
                  <a:pt x="3800871" y="1245820"/>
                  <a:pt x="3629445" y="1116394"/>
                </a:cubicBezTo>
                <a:lnTo>
                  <a:pt x="3454547" y="1002133"/>
                </a:lnTo>
                <a:close/>
                <a:moveTo>
                  <a:pt x="1428046" y="508440"/>
                </a:moveTo>
                <a:lnTo>
                  <a:pt x="1712990" y="1002115"/>
                </a:lnTo>
                <a:lnTo>
                  <a:pt x="1538075" y="1116394"/>
                </a:lnTo>
                <a:cubicBezTo>
                  <a:pt x="1366653" y="1245820"/>
                  <a:pt x="1226078" y="1407379"/>
                  <a:pt x="1116362" y="1601097"/>
                </a:cubicBezTo>
                <a:cubicBezTo>
                  <a:pt x="1006669" y="1794815"/>
                  <a:pt x="938093" y="2005878"/>
                  <a:pt x="910662" y="2234298"/>
                </a:cubicBezTo>
                <a:lnTo>
                  <a:pt x="898181" y="2447400"/>
                </a:lnTo>
                <a:lnTo>
                  <a:pt x="308892" y="2447400"/>
                </a:lnTo>
                <a:lnTo>
                  <a:pt x="868471" y="1477921"/>
                </a:lnTo>
                <a:close/>
                <a:moveTo>
                  <a:pt x="3776085" y="487310"/>
                </a:moveTo>
                <a:lnTo>
                  <a:pt x="4176295" y="487310"/>
                </a:lnTo>
                <a:lnTo>
                  <a:pt x="4186153" y="493481"/>
                </a:lnTo>
                <a:cubicBezTo>
                  <a:pt x="4449284" y="683329"/>
                  <a:pt x="4664852" y="918828"/>
                  <a:pt x="4832857" y="1199968"/>
                </a:cubicBezTo>
                <a:cubicBezTo>
                  <a:pt x="4944845" y="1387394"/>
                  <a:pt x="5028840" y="1586819"/>
                  <a:pt x="5084837" y="1798242"/>
                </a:cubicBezTo>
                <a:lnTo>
                  <a:pt x="5128190" y="2022673"/>
                </a:lnTo>
                <a:lnTo>
                  <a:pt x="4895236" y="2426271"/>
                </a:lnTo>
                <a:lnTo>
                  <a:pt x="4335660" y="1456792"/>
                </a:lnTo>
                <a:close/>
                <a:moveTo>
                  <a:pt x="991573" y="487309"/>
                </a:moveTo>
                <a:lnTo>
                  <a:pt x="1391456" y="487309"/>
                </a:lnTo>
                <a:lnTo>
                  <a:pt x="831878" y="1456791"/>
                </a:lnTo>
                <a:lnTo>
                  <a:pt x="272302" y="2426271"/>
                </a:lnTo>
                <a:lnTo>
                  <a:pt x="39809" y="2023505"/>
                </a:lnTo>
                <a:lnTo>
                  <a:pt x="82689" y="1802516"/>
                </a:lnTo>
                <a:cubicBezTo>
                  <a:pt x="138683" y="1591663"/>
                  <a:pt x="222678" y="1391954"/>
                  <a:pt x="334681" y="1203388"/>
                </a:cubicBezTo>
                <a:cubicBezTo>
                  <a:pt x="502686" y="920537"/>
                  <a:pt x="718254" y="683969"/>
                  <a:pt x="981385" y="493695"/>
                </a:cubicBezTo>
                <a:close/>
                <a:moveTo>
                  <a:pt x="1464617" y="487307"/>
                </a:moveTo>
                <a:lnTo>
                  <a:pt x="2583767" y="487307"/>
                </a:lnTo>
                <a:lnTo>
                  <a:pt x="3702918" y="487307"/>
                </a:lnTo>
                <a:lnTo>
                  <a:pt x="3416844" y="982939"/>
                </a:lnTo>
                <a:lnTo>
                  <a:pt x="3249741" y="903188"/>
                </a:lnTo>
                <a:cubicBezTo>
                  <a:pt x="3045753" y="822192"/>
                  <a:pt x="2823763" y="781681"/>
                  <a:pt x="2583769" y="781681"/>
                </a:cubicBezTo>
                <a:cubicBezTo>
                  <a:pt x="2343776" y="781681"/>
                  <a:pt x="2121785" y="822192"/>
                  <a:pt x="1917784" y="903188"/>
                </a:cubicBezTo>
                <a:lnTo>
                  <a:pt x="1750686" y="982930"/>
                </a:lnTo>
                <a:close/>
                <a:moveTo>
                  <a:pt x="3861959" y="296280"/>
                </a:moveTo>
                <a:lnTo>
                  <a:pt x="3907168" y="318852"/>
                </a:lnTo>
                <a:lnTo>
                  <a:pt x="4108797" y="445061"/>
                </a:lnTo>
                <a:lnTo>
                  <a:pt x="3776085" y="445061"/>
                </a:lnTo>
                <a:lnTo>
                  <a:pt x="3776086" y="445059"/>
                </a:lnTo>
                <a:lnTo>
                  <a:pt x="3776085" y="445059"/>
                </a:lnTo>
                <a:close/>
                <a:moveTo>
                  <a:pt x="1305587" y="296274"/>
                </a:moveTo>
                <a:lnTo>
                  <a:pt x="1391462" y="445058"/>
                </a:lnTo>
                <a:lnTo>
                  <a:pt x="1391462" y="445059"/>
                </a:lnTo>
                <a:lnTo>
                  <a:pt x="1058988" y="445059"/>
                </a:lnTo>
                <a:lnTo>
                  <a:pt x="1260370" y="318852"/>
                </a:lnTo>
                <a:close/>
                <a:moveTo>
                  <a:pt x="3597098" y="177205"/>
                </a:moveTo>
                <a:lnTo>
                  <a:pt x="3603311" y="179350"/>
                </a:lnTo>
                <a:cubicBezTo>
                  <a:pt x="3655453" y="199279"/>
                  <a:pt x="3706845" y="220868"/>
                  <a:pt x="3757488" y="244119"/>
                </a:cubicBezTo>
                <a:lnTo>
                  <a:pt x="3824091" y="277372"/>
                </a:lnTo>
                <a:lnTo>
                  <a:pt x="3739502" y="423923"/>
                </a:lnTo>
                <a:close/>
                <a:moveTo>
                  <a:pt x="1570450" y="177197"/>
                </a:moveTo>
                <a:lnTo>
                  <a:pt x="1428042" y="423925"/>
                </a:lnTo>
                <a:lnTo>
                  <a:pt x="1343450" y="277368"/>
                </a:lnTo>
                <a:lnTo>
                  <a:pt x="1410042" y="244119"/>
                </a:lnTo>
                <a:cubicBezTo>
                  <a:pt x="1460683" y="220868"/>
                  <a:pt x="1512074" y="199279"/>
                  <a:pt x="1564214" y="179350"/>
                </a:cubicBezTo>
                <a:close/>
                <a:moveTo>
                  <a:pt x="2583769" y="0"/>
                </a:moveTo>
                <a:cubicBezTo>
                  <a:pt x="2889479" y="0"/>
                  <a:pt x="3176429" y="41513"/>
                  <a:pt x="3444636" y="124547"/>
                </a:cubicBezTo>
                <a:lnTo>
                  <a:pt x="3536172" y="156161"/>
                </a:lnTo>
                <a:lnTo>
                  <a:pt x="3702918" y="445056"/>
                </a:lnTo>
                <a:lnTo>
                  <a:pt x="2583769" y="445056"/>
                </a:lnTo>
                <a:lnTo>
                  <a:pt x="1464632" y="445056"/>
                </a:lnTo>
                <a:lnTo>
                  <a:pt x="1631380" y="156152"/>
                </a:lnTo>
                <a:lnTo>
                  <a:pt x="1722889" y="124547"/>
                </a:lnTo>
                <a:cubicBezTo>
                  <a:pt x="1991097" y="41513"/>
                  <a:pt x="2278059" y="0"/>
                  <a:pt x="25837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ED7E3-837F-45C1-9EE3-643F8EFC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3839-BCB3-4268-A513-564232062057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FDDB0-78F6-4B84-A25A-9C0AC95E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C1982-65E0-40C1-9D05-BBE05E50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178EC3-8470-492A-A8BE-F8DD69DDC9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490" y="1029067"/>
            <a:ext cx="4073020" cy="4799871"/>
          </a:xfrm>
          <a:custGeom>
            <a:avLst/>
            <a:gdLst>
              <a:gd name="connsiteX0" fmla="*/ 1590810 w 4073020"/>
              <a:gd name="connsiteY0" fmla="*/ 4423431 h 4799871"/>
              <a:gd name="connsiteX1" fmla="*/ 2036513 w 4073020"/>
              <a:gd name="connsiteY1" fmla="*/ 4423431 h 4799871"/>
              <a:gd name="connsiteX2" fmla="*/ 2482212 w 4073020"/>
              <a:gd name="connsiteY2" fmla="*/ 4423431 h 4799871"/>
              <a:gd name="connsiteX3" fmla="*/ 2482212 w 4073020"/>
              <a:gd name="connsiteY3" fmla="*/ 4799871 h 4799871"/>
              <a:gd name="connsiteX4" fmla="*/ 1590810 w 4073020"/>
              <a:gd name="connsiteY4" fmla="*/ 4799871 h 4799871"/>
              <a:gd name="connsiteX5" fmla="*/ 2036513 w 4073020"/>
              <a:gd name="connsiteY5" fmla="*/ 2442210 h 4799871"/>
              <a:gd name="connsiteX6" fmla="*/ 2482212 w 4073020"/>
              <a:gd name="connsiteY6" fmla="*/ 3214404 h 4799871"/>
              <a:gd name="connsiteX7" fmla="*/ 2482212 w 4073020"/>
              <a:gd name="connsiteY7" fmla="*/ 4381173 h 4799871"/>
              <a:gd name="connsiteX8" fmla="*/ 2036513 w 4073020"/>
              <a:gd name="connsiteY8" fmla="*/ 4381173 h 4799871"/>
              <a:gd name="connsiteX9" fmla="*/ 1590810 w 4073020"/>
              <a:gd name="connsiteY9" fmla="*/ 4381173 h 4799871"/>
              <a:gd name="connsiteX10" fmla="*/ 1590810 w 4073020"/>
              <a:gd name="connsiteY10" fmla="*/ 3214402 h 4799871"/>
              <a:gd name="connsiteX11" fmla="*/ 2073092 w 4073020"/>
              <a:gd name="connsiteY11" fmla="*/ 2421083 h 4799871"/>
              <a:gd name="connsiteX12" fmla="*/ 2482212 w 4073020"/>
              <a:gd name="connsiteY12" fmla="*/ 2421083 h 4799871"/>
              <a:gd name="connsiteX13" fmla="*/ 2482212 w 4073020"/>
              <a:gd name="connsiteY13" fmla="*/ 3129896 h 4799871"/>
              <a:gd name="connsiteX14" fmla="*/ 1590810 w 4073020"/>
              <a:gd name="connsiteY14" fmla="*/ 2421083 h 4799871"/>
              <a:gd name="connsiteX15" fmla="*/ 1999926 w 4073020"/>
              <a:gd name="connsiteY15" fmla="*/ 2421083 h 4799871"/>
              <a:gd name="connsiteX16" fmla="*/ 1590810 w 4073020"/>
              <a:gd name="connsiteY16" fmla="*/ 3129889 h 4799871"/>
              <a:gd name="connsiteX17" fmla="*/ 2482212 w 4073020"/>
              <a:gd name="connsiteY17" fmla="*/ 1670019 h 4799871"/>
              <a:gd name="connsiteX18" fmla="*/ 2482212 w 4073020"/>
              <a:gd name="connsiteY18" fmla="*/ 2378829 h 4799871"/>
              <a:gd name="connsiteX19" fmla="*/ 2073092 w 4073020"/>
              <a:gd name="connsiteY19" fmla="*/ 2378829 h 4799871"/>
              <a:gd name="connsiteX20" fmla="*/ 1590810 w 4073020"/>
              <a:gd name="connsiteY20" fmla="*/ 1670006 h 4799871"/>
              <a:gd name="connsiteX21" fmla="*/ 1999929 w 4073020"/>
              <a:gd name="connsiteY21" fmla="*/ 2378829 h 4799871"/>
              <a:gd name="connsiteX22" fmla="*/ 1590810 w 4073020"/>
              <a:gd name="connsiteY22" fmla="*/ 2378829 h 4799871"/>
              <a:gd name="connsiteX23" fmla="*/ 3192245 w 4073020"/>
              <a:gd name="connsiteY23" fmla="*/ 439871 h 4799871"/>
              <a:gd name="connsiteX24" fmla="*/ 3373711 w 4073020"/>
              <a:gd name="connsiteY24" fmla="*/ 754266 h 4799871"/>
              <a:gd name="connsiteX25" fmla="*/ 3010779 w 4073020"/>
              <a:gd name="connsiteY25" fmla="*/ 754266 h 4799871"/>
              <a:gd name="connsiteX26" fmla="*/ 880789 w 4073020"/>
              <a:gd name="connsiteY26" fmla="*/ 439869 h 4799871"/>
              <a:gd name="connsiteX27" fmla="*/ 1062255 w 4073020"/>
              <a:gd name="connsiteY27" fmla="*/ 754266 h 4799871"/>
              <a:gd name="connsiteX28" fmla="*/ 699322 w 4073020"/>
              <a:gd name="connsiteY28" fmla="*/ 754266 h 4799871"/>
              <a:gd name="connsiteX29" fmla="*/ 3228828 w 4073020"/>
              <a:gd name="connsiteY29" fmla="*/ 418739 h 4799871"/>
              <a:gd name="connsiteX30" fmla="*/ 4073020 w 4073020"/>
              <a:gd name="connsiteY30" fmla="*/ 418739 h 4799871"/>
              <a:gd name="connsiteX31" fmla="*/ 4073020 w 4073020"/>
              <a:gd name="connsiteY31" fmla="*/ 754266 h 4799871"/>
              <a:gd name="connsiteX32" fmla="*/ 3422490 w 4073020"/>
              <a:gd name="connsiteY32" fmla="*/ 754266 h 4799871"/>
              <a:gd name="connsiteX33" fmla="*/ 0 w 4073020"/>
              <a:gd name="connsiteY33" fmla="*/ 418738 h 4799871"/>
              <a:gd name="connsiteX34" fmla="*/ 844198 w 4073020"/>
              <a:gd name="connsiteY34" fmla="*/ 418738 h 4799871"/>
              <a:gd name="connsiteX35" fmla="*/ 650534 w 4073020"/>
              <a:gd name="connsiteY35" fmla="*/ 754266 h 4799871"/>
              <a:gd name="connsiteX36" fmla="*/ 0 w 4073020"/>
              <a:gd name="connsiteY36" fmla="*/ 754266 h 4799871"/>
              <a:gd name="connsiteX37" fmla="*/ 917360 w 4073020"/>
              <a:gd name="connsiteY37" fmla="*/ 418736 h 4799871"/>
              <a:gd name="connsiteX38" fmla="*/ 2036510 w 4073020"/>
              <a:gd name="connsiteY38" fmla="*/ 418736 h 4799871"/>
              <a:gd name="connsiteX39" fmla="*/ 3155661 w 4073020"/>
              <a:gd name="connsiteY39" fmla="*/ 418736 h 4799871"/>
              <a:gd name="connsiteX40" fmla="*/ 2961996 w 4073020"/>
              <a:gd name="connsiteY40" fmla="*/ 754266 h 4799871"/>
              <a:gd name="connsiteX41" fmla="*/ 2482212 w 4073020"/>
              <a:gd name="connsiteY41" fmla="*/ 754266 h 4799871"/>
              <a:gd name="connsiteX42" fmla="*/ 2482212 w 4073020"/>
              <a:gd name="connsiteY42" fmla="*/ 1585506 h 4799871"/>
              <a:gd name="connsiteX43" fmla="*/ 2036510 w 4073020"/>
              <a:gd name="connsiteY43" fmla="*/ 2357701 h 4799871"/>
              <a:gd name="connsiteX44" fmla="*/ 1590810 w 4073020"/>
              <a:gd name="connsiteY44" fmla="*/ 1585510 h 4799871"/>
              <a:gd name="connsiteX45" fmla="*/ 1590810 w 4073020"/>
              <a:gd name="connsiteY45" fmla="*/ 754266 h 4799871"/>
              <a:gd name="connsiteX46" fmla="*/ 1111024 w 4073020"/>
              <a:gd name="connsiteY46" fmla="*/ 754266 h 4799871"/>
              <a:gd name="connsiteX47" fmla="*/ 3446133 w 4073020"/>
              <a:gd name="connsiteY47" fmla="*/ 0 h 4799871"/>
              <a:gd name="connsiteX48" fmla="*/ 4073020 w 4073020"/>
              <a:gd name="connsiteY48" fmla="*/ 0 h 4799871"/>
              <a:gd name="connsiteX49" fmla="*/ 4073020 w 4073020"/>
              <a:gd name="connsiteY49" fmla="*/ 376490 h 4799871"/>
              <a:gd name="connsiteX50" fmla="*/ 3228828 w 4073020"/>
              <a:gd name="connsiteY50" fmla="*/ 376490 h 4799871"/>
              <a:gd name="connsiteX51" fmla="*/ 3228829 w 4073020"/>
              <a:gd name="connsiteY51" fmla="*/ 376489 h 4799871"/>
              <a:gd name="connsiteX52" fmla="*/ 3228828 w 4073020"/>
              <a:gd name="connsiteY52" fmla="*/ 376489 h 4799871"/>
              <a:gd name="connsiteX53" fmla="*/ 2987138 w 4073020"/>
              <a:gd name="connsiteY53" fmla="*/ 0 h 4799871"/>
              <a:gd name="connsiteX54" fmla="*/ 3397351 w 4073020"/>
              <a:gd name="connsiteY54" fmla="*/ 0 h 4799871"/>
              <a:gd name="connsiteX55" fmla="*/ 3192245 w 4073020"/>
              <a:gd name="connsiteY55" fmla="*/ 355352 h 4799871"/>
              <a:gd name="connsiteX56" fmla="*/ 1134673 w 4073020"/>
              <a:gd name="connsiteY56" fmla="*/ 0 h 4799871"/>
              <a:gd name="connsiteX57" fmla="*/ 2938358 w 4073020"/>
              <a:gd name="connsiteY57" fmla="*/ 0 h 4799871"/>
              <a:gd name="connsiteX58" fmla="*/ 3155661 w 4073020"/>
              <a:gd name="connsiteY58" fmla="*/ 376485 h 4799871"/>
              <a:gd name="connsiteX59" fmla="*/ 2036513 w 4073020"/>
              <a:gd name="connsiteY59" fmla="*/ 376485 h 4799871"/>
              <a:gd name="connsiteX60" fmla="*/ 917375 w 4073020"/>
              <a:gd name="connsiteY60" fmla="*/ 376485 h 4799871"/>
              <a:gd name="connsiteX61" fmla="*/ 675677 w 4073020"/>
              <a:gd name="connsiteY61" fmla="*/ 0 h 4799871"/>
              <a:gd name="connsiteX62" fmla="*/ 1085890 w 4073020"/>
              <a:gd name="connsiteY62" fmla="*/ 0 h 4799871"/>
              <a:gd name="connsiteX63" fmla="*/ 880784 w 4073020"/>
              <a:gd name="connsiteY63" fmla="*/ 355355 h 4799871"/>
              <a:gd name="connsiteX64" fmla="*/ 0 w 4073020"/>
              <a:gd name="connsiteY64" fmla="*/ 0 h 4799871"/>
              <a:gd name="connsiteX65" fmla="*/ 626904 w 4073020"/>
              <a:gd name="connsiteY65" fmla="*/ 0 h 4799871"/>
              <a:gd name="connsiteX66" fmla="*/ 719587 w 4073020"/>
              <a:gd name="connsiteY66" fmla="*/ 160579 h 4799871"/>
              <a:gd name="connsiteX67" fmla="*/ 844205 w 4073020"/>
              <a:gd name="connsiteY67" fmla="*/ 376488 h 4799871"/>
              <a:gd name="connsiteX68" fmla="*/ 844205 w 4073020"/>
              <a:gd name="connsiteY68" fmla="*/ 376489 h 4799871"/>
              <a:gd name="connsiteX69" fmla="*/ 0 w 4073020"/>
              <a:gd name="connsiteY69" fmla="*/ 376489 h 47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73020" h="4799871">
                <a:moveTo>
                  <a:pt x="1590810" y="4423431"/>
                </a:moveTo>
                <a:lnTo>
                  <a:pt x="2036513" y="4423431"/>
                </a:lnTo>
                <a:lnTo>
                  <a:pt x="2482212" y="4423431"/>
                </a:lnTo>
                <a:lnTo>
                  <a:pt x="2482212" y="4799871"/>
                </a:lnTo>
                <a:lnTo>
                  <a:pt x="1590810" y="4799871"/>
                </a:lnTo>
                <a:close/>
                <a:moveTo>
                  <a:pt x="2036513" y="2442210"/>
                </a:moveTo>
                <a:lnTo>
                  <a:pt x="2482212" y="3214404"/>
                </a:lnTo>
                <a:lnTo>
                  <a:pt x="2482212" y="4381173"/>
                </a:lnTo>
                <a:lnTo>
                  <a:pt x="2036513" y="4381173"/>
                </a:lnTo>
                <a:lnTo>
                  <a:pt x="1590810" y="4381173"/>
                </a:lnTo>
                <a:lnTo>
                  <a:pt x="1590810" y="3214402"/>
                </a:lnTo>
                <a:close/>
                <a:moveTo>
                  <a:pt x="2073092" y="2421083"/>
                </a:moveTo>
                <a:lnTo>
                  <a:pt x="2482212" y="2421083"/>
                </a:lnTo>
                <a:lnTo>
                  <a:pt x="2482212" y="3129896"/>
                </a:lnTo>
                <a:close/>
                <a:moveTo>
                  <a:pt x="1590810" y="2421083"/>
                </a:moveTo>
                <a:lnTo>
                  <a:pt x="1999926" y="2421083"/>
                </a:lnTo>
                <a:lnTo>
                  <a:pt x="1590810" y="3129889"/>
                </a:lnTo>
                <a:close/>
                <a:moveTo>
                  <a:pt x="2482212" y="1670019"/>
                </a:moveTo>
                <a:lnTo>
                  <a:pt x="2482212" y="2378829"/>
                </a:lnTo>
                <a:lnTo>
                  <a:pt x="2073092" y="2378829"/>
                </a:lnTo>
                <a:close/>
                <a:moveTo>
                  <a:pt x="1590810" y="1670006"/>
                </a:moveTo>
                <a:lnTo>
                  <a:pt x="1999929" y="2378829"/>
                </a:lnTo>
                <a:lnTo>
                  <a:pt x="1590810" y="2378829"/>
                </a:lnTo>
                <a:close/>
                <a:moveTo>
                  <a:pt x="3192245" y="439871"/>
                </a:moveTo>
                <a:lnTo>
                  <a:pt x="3373711" y="754266"/>
                </a:lnTo>
                <a:lnTo>
                  <a:pt x="3010779" y="754266"/>
                </a:lnTo>
                <a:close/>
                <a:moveTo>
                  <a:pt x="880789" y="439869"/>
                </a:moveTo>
                <a:lnTo>
                  <a:pt x="1062255" y="754266"/>
                </a:lnTo>
                <a:lnTo>
                  <a:pt x="699322" y="754266"/>
                </a:lnTo>
                <a:close/>
                <a:moveTo>
                  <a:pt x="3228828" y="418739"/>
                </a:moveTo>
                <a:lnTo>
                  <a:pt x="4073020" y="418739"/>
                </a:lnTo>
                <a:lnTo>
                  <a:pt x="4073020" y="754266"/>
                </a:lnTo>
                <a:lnTo>
                  <a:pt x="3422490" y="754266"/>
                </a:lnTo>
                <a:close/>
                <a:moveTo>
                  <a:pt x="0" y="418738"/>
                </a:moveTo>
                <a:lnTo>
                  <a:pt x="844198" y="418738"/>
                </a:lnTo>
                <a:lnTo>
                  <a:pt x="650534" y="754266"/>
                </a:lnTo>
                <a:lnTo>
                  <a:pt x="0" y="754266"/>
                </a:lnTo>
                <a:close/>
                <a:moveTo>
                  <a:pt x="917360" y="418736"/>
                </a:moveTo>
                <a:lnTo>
                  <a:pt x="2036510" y="418736"/>
                </a:lnTo>
                <a:lnTo>
                  <a:pt x="3155661" y="418736"/>
                </a:lnTo>
                <a:lnTo>
                  <a:pt x="2961996" y="754266"/>
                </a:lnTo>
                <a:lnTo>
                  <a:pt x="2482212" y="754266"/>
                </a:lnTo>
                <a:lnTo>
                  <a:pt x="2482212" y="1585506"/>
                </a:lnTo>
                <a:lnTo>
                  <a:pt x="2036510" y="2357701"/>
                </a:lnTo>
                <a:lnTo>
                  <a:pt x="1590810" y="1585510"/>
                </a:lnTo>
                <a:lnTo>
                  <a:pt x="1590810" y="754266"/>
                </a:lnTo>
                <a:lnTo>
                  <a:pt x="1111024" y="754266"/>
                </a:lnTo>
                <a:close/>
                <a:moveTo>
                  <a:pt x="3446133" y="0"/>
                </a:moveTo>
                <a:lnTo>
                  <a:pt x="4073020" y="0"/>
                </a:lnTo>
                <a:lnTo>
                  <a:pt x="4073020" y="376490"/>
                </a:lnTo>
                <a:lnTo>
                  <a:pt x="3228828" y="376490"/>
                </a:lnTo>
                <a:lnTo>
                  <a:pt x="3228829" y="376489"/>
                </a:lnTo>
                <a:lnTo>
                  <a:pt x="3228828" y="376489"/>
                </a:lnTo>
                <a:close/>
                <a:moveTo>
                  <a:pt x="2987138" y="0"/>
                </a:moveTo>
                <a:lnTo>
                  <a:pt x="3397351" y="0"/>
                </a:lnTo>
                <a:lnTo>
                  <a:pt x="3192245" y="355352"/>
                </a:lnTo>
                <a:close/>
                <a:moveTo>
                  <a:pt x="1134673" y="0"/>
                </a:moveTo>
                <a:lnTo>
                  <a:pt x="2938358" y="0"/>
                </a:lnTo>
                <a:lnTo>
                  <a:pt x="3155661" y="376485"/>
                </a:lnTo>
                <a:lnTo>
                  <a:pt x="2036513" y="376485"/>
                </a:lnTo>
                <a:lnTo>
                  <a:pt x="917375" y="376485"/>
                </a:lnTo>
                <a:close/>
                <a:moveTo>
                  <a:pt x="675677" y="0"/>
                </a:moveTo>
                <a:lnTo>
                  <a:pt x="1085890" y="0"/>
                </a:lnTo>
                <a:lnTo>
                  <a:pt x="880784" y="355355"/>
                </a:lnTo>
                <a:close/>
                <a:moveTo>
                  <a:pt x="0" y="0"/>
                </a:moveTo>
                <a:lnTo>
                  <a:pt x="626904" y="0"/>
                </a:lnTo>
                <a:lnTo>
                  <a:pt x="719587" y="160579"/>
                </a:lnTo>
                <a:lnTo>
                  <a:pt x="844205" y="376488"/>
                </a:lnTo>
                <a:lnTo>
                  <a:pt x="844205" y="376489"/>
                </a:lnTo>
                <a:lnTo>
                  <a:pt x="0" y="3764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ED7E3-837F-45C1-9EE3-643F8EFC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06C2-A8CC-4FB0-B966-26153357F99C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FDDB0-78F6-4B84-A25A-9C0AC95E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C1982-65E0-40C1-9D05-BBE05E50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4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C35C71-1F0C-40F4-B005-B7283ABBF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4347" y="534105"/>
            <a:ext cx="2305487" cy="5789790"/>
          </a:xfrm>
          <a:custGeom>
            <a:avLst/>
            <a:gdLst>
              <a:gd name="connsiteX0" fmla="*/ 1993373 w 2305487"/>
              <a:gd name="connsiteY0" fmla="*/ 4384611 h 5789790"/>
              <a:gd name="connsiteX1" fmla="*/ 2305487 w 2305487"/>
              <a:gd name="connsiteY1" fmla="*/ 4925335 h 5789790"/>
              <a:gd name="connsiteX2" fmla="*/ 2305487 w 2305487"/>
              <a:gd name="connsiteY2" fmla="*/ 5789790 h 5789790"/>
              <a:gd name="connsiteX3" fmla="*/ 1227385 w 2305487"/>
              <a:gd name="connsiteY3" fmla="*/ 5789790 h 5789790"/>
              <a:gd name="connsiteX4" fmla="*/ 1227385 w 2305487"/>
              <a:gd name="connsiteY4" fmla="*/ 5711674 h 5789790"/>
              <a:gd name="connsiteX5" fmla="*/ 1586361 w 2305487"/>
              <a:gd name="connsiteY5" fmla="*/ 5089737 h 5789790"/>
              <a:gd name="connsiteX6" fmla="*/ 2019981 w 2305487"/>
              <a:gd name="connsiteY6" fmla="*/ 4369244 h 5789790"/>
              <a:gd name="connsiteX7" fmla="*/ 2305487 w 2305487"/>
              <a:gd name="connsiteY7" fmla="*/ 4369244 h 5789790"/>
              <a:gd name="connsiteX8" fmla="*/ 2305487 w 2305487"/>
              <a:gd name="connsiteY8" fmla="*/ 4863871 h 5789790"/>
              <a:gd name="connsiteX9" fmla="*/ 1227385 w 2305487"/>
              <a:gd name="connsiteY9" fmla="*/ 4369244 h 5789790"/>
              <a:gd name="connsiteX10" fmla="*/ 1966764 w 2305487"/>
              <a:gd name="connsiteY10" fmla="*/ 4369244 h 5789790"/>
              <a:gd name="connsiteX11" fmla="*/ 1559753 w 2305487"/>
              <a:gd name="connsiteY11" fmla="*/ 5074370 h 5789790"/>
              <a:gd name="connsiteX12" fmla="*/ 1227385 w 2305487"/>
              <a:gd name="connsiteY12" fmla="*/ 5650210 h 5789790"/>
              <a:gd name="connsiteX13" fmla="*/ 2305487 w 2305487"/>
              <a:gd name="connsiteY13" fmla="*/ 3843860 h 5789790"/>
              <a:gd name="connsiteX14" fmla="*/ 2305487 w 2305487"/>
              <a:gd name="connsiteY14" fmla="*/ 4338507 h 5789790"/>
              <a:gd name="connsiteX15" fmla="*/ 2019981 w 2305487"/>
              <a:gd name="connsiteY15" fmla="*/ 4338507 h 5789790"/>
              <a:gd name="connsiteX16" fmla="*/ 1227385 w 2305487"/>
              <a:gd name="connsiteY16" fmla="*/ 3057512 h 5789790"/>
              <a:gd name="connsiteX17" fmla="*/ 1559753 w 2305487"/>
              <a:gd name="connsiteY17" fmla="*/ 3633351 h 5789790"/>
              <a:gd name="connsiteX18" fmla="*/ 1966764 w 2305487"/>
              <a:gd name="connsiteY18" fmla="*/ 4338507 h 5789790"/>
              <a:gd name="connsiteX19" fmla="*/ 1227385 w 2305487"/>
              <a:gd name="connsiteY19" fmla="*/ 4338507 h 5789790"/>
              <a:gd name="connsiteX20" fmla="*/ 1227385 w 2305487"/>
              <a:gd name="connsiteY20" fmla="*/ 2912829 h 5789790"/>
              <a:gd name="connsiteX21" fmla="*/ 1993373 w 2305487"/>
              <a:gd name="connsiteY21" fmla="*/ 2912829 h 5789790"/>
              <a:gd name="connsiteX22" fmla="*/ 2305487 w 2305487"/>
              <a:gd name="connsiteY22" fmla="*/ 2912829 h 5789790"/>
              <a:gd name="connsiteX23" fmla="*/ 2305487 w 2305487"/>
              <a:gd name="connsiteY23" fmla="*/ 3782393 h 5789790"/>
              <a:gd name="connsiteX24" fmla="*/ 1993373 w 2305487"/>
              <a:gd name="connsiteY24" fmla="*/ 4323141 h 5789790"/>
              <a:gd name="connsiteX25" fmla="*/ 1586361 w 2305487"/>
              <a:gd name="connsiteY25" fmla="*/ 3617984 h 5789790"/>
              <a:gd name="connsiteX26" fmla="*/ 1227385 w 2305487"/>
              <a:gd name="connsiteY26" fmla="*/ 2996048 h 5789790"/>
              <a:gd name="connsiteX27" fmla="*/ 1993373 w 2305487"/>
              <a:gd name="connsiteY27" fmla="*/ 1471787 h 5789790"/>
              <a:gd name="connsiteX28" fmla="*/ 2305487 w 2305487"/>
              <a:gd name="connsiteY28" fmla="*/ 2012535 h 5789790"/>
              <a:gd name="connsiteX29" fmla="*/ 2305487 w 2305487"/>
              <a:gd name="connsiteY29" fmla="*/ 2882096 h 5789790"/>
              <a:gd name="connsiteX30" fmla="*/ 1993373 w 2305487"/>
              <a:gd name="connsiteY30" fmla="*/ 2882096 h 5789790"/>
              <a:gd name="connsiteX31" fmla="*/ 1227385 w 2305487"/>
              <a:gd name="connsiteY31" fmla="*/ 2882096 h 5789790"/>
              <a:gd name="connsiteX32" fmla="*/ 1227385 w 2305487"/>
              <a:gd name="connsiteY32" fmla="*/ 2798877 h 5789790"/>
              <a:gd name="connsiteX33" fmla="*/ 1586361 w 2305487"/>
              <a:gd name="connsiteY33" fmla="*/ 2176943 h 5789790"/>
              <a:gd name="connsiteX34" fmla="*/ 2019981 w 2305487"/>
              <a:gd name="connsiteY34" fmla="*/ 1456417 h 5789790"/>
              <a:gd name="connsiteX35" fmla="*/ 2305487 w 2305487"/>
              <a:gd name="connsiteY35" fmla="*/ 1456417 h 5789790"/>
              <a:gd name="connsiteX36" fmla="*/ 2305487 w 2305487"/>
              <a:gd name="connsiteY36" fmla="*/ 1951064 h 5789790"/>
              <a:gd name="connsiteX37" fmla="*/ 1227385 w 2305487"/>
              <a:gd name="connsiteY37" fmla="*/ 1456415 h 5789790"/>
              <a:gd name="connsiteX38" fmla="*/ 1966764 w 2305487"/>
              <a:gd name="connsiteY38" fmla="*/ 1456415 h 5789790"/>
              <a:gd name="connsiteX39" fmla="*/ 1559753 w 2305487"/>
              <a:gd name="connsiteY39" fmla="*/ 2161571 h 5789790"/>
              <a:gd name="connsiteX40" fmla="*/ 1227385 w 2305487"/>
              <a:gd name="connsiteY40" fmla="*/ 2737410 h 5789790"/>
              <a:gd name="connsiteX41" fmla="*/ 2305487 w 2305487"/>
              <a:gd name="connsiteY41" fmla="*/ 931037 h 5789790"/>
              <a:gd name="connsiteX42" fmla="*/ 2305487 w 2305487"/>
              <a:gd name="connsiteY42" fmla="*/ 1425687 h 5789790"/>
              <a:gd name="connsiteX43" fmla="*/ 2019981 w 2305487"/>
              <a:gd name="connsiteY43" fmla="*/ 1425687 h 5789790"/>
              <a:gd name="connsiteX44" fmla="*/ 2019982 w 2305487"/>
              <a:gd name="connsiteY44" fmla="*/ 1425686 h 5789790"/>
              <a:gd name="connsiteX45" fmla="*/ 2019981 w 2305487"/>
              <a:gd name="connsiteY45" fmla="*/ 1425686 h 5789790"/>
              <a:gd name="connsiteX46" fmla="*/ 1152746 w 2305487"/>
              <a:gd name="connsiteY46" fmla="*/ 15370 h 5789790"/>
              <a:gd name="connsiteX47" fmla="*/ 1559753 w 2305487"/>
              <a:gd name="connsiteY47" fmla="*/ 720526 h 5789790"/>
              <a:gd name="connsiteX48" fmla="*/ 1966764 w 2305487"/>
              <a:gd name="connsiteY48" fmla="*/ 1425683 h 5789790"/>
              <a:gd name="connsiteX49" fmla="*/ 1227385 w 2305487"/>
              <a:gd name="connsiteY49" fmla="*/ 1425683 h 5789790"/>
              <a:gd name="connsiteX50" fmla="*/ 1227385 w 2305487"/>
              <a:gd name="connsiteY50" fmla="*/ 888600 h 5789790"/>
              <a:gd name="connsiteX51" fmla="*/ 648727 w 2305487"/>
              <a:gd name="connsiteY51" fmla="*/ 888600 h 5789790"/>
              <a:gd name="connsiteX52" fmla="*/ 745735 w 2305487"/>
              <a:gd name="connsiteY52" fmla="*/ 720526 h 5789790"/>
              <a:gd name="connsiteX53" fmla="*/ 0 w 2305487"/>
              <a:gd name="connsiteY53" fmla="*/ 1 h 5789790"/>
              <a:gd name="connsiteX54" fmla="*/ 312122 w 2305487"/>
              <a:gd name="connsiteY54" fmla="*/ 1 h 5789790"/>
              <a:gd name="connsiteX55" fmla="*/ 1126136 w 2305487"/>
              <a:gd name="connsiteY55" fmla="*/ 1 h 5789790"/>
              <a:gd name="connsiteX56" fmla="*/ 719130 w 2305487"/>
              <a:gd name="connsiteY56" fmla="*/ 705157 h 5789790"/>
              <a:gd name="connsiteX57" fmla="*/ 613249 w 2305487"/>
              <a:gd name="connsiteY57" fmla="*/ 888600 h 5789790"/>
              <a:gd name="connsiteX58" fmla="*/ 10993 w 2305487"/>
              <a:gd name="connsiteY58" fmla="*/ 888600 h 5789790"/>
              <a:gd name="connsiteX59" fmla="*/ 0 w 2305487"/>
              <a:gd name="connsiteY59" fmla="*/ 869555 h 5789790"/>
              <a:gd name="connsiteX60" fmla="*/ 1179352 w 2305487"/>
              <a:gd name="connsiteY60" fmla="*/ 0 h 5789790"/>
              <a:gd name="connsiteX61" fmla="*/ 1993373 w 2305487"/>
              <a:gd name="connsiteY61" fmla="*/ 0 h 5789790"/>
              <a:gd name="connsiteX62" fmla="*/ 2305487 w 2305487"/>
              <a:gd name="connsiteY62" fmla="*/ 0 h 5789790"/>
              <a:gd name="connsiteX63" fmla="*/ 2305487 w 2305487"/>
              <a:gd name="connsiteY63" fmla="*/ 869565 h 5789790"/>
              <a:gd name="connsiteX64" fmla="*/ 1993373 w 2305487"/>
              <a:gd name="connsiteY64" fmla="*/ 1410312 h 5789790"/>
              <a:gd name="connsiteX65" fmla="*/ 1586361 w 2305487"/>
              <a:gd name="connsiteY65" fmla="*/ 705155 h 578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05487" h="5789790">
                <a:moveTo>
                  <a:pt x="1993373" y="4384611"/>
                </a:moveTo>
                <a:lnTo>
                  <a:pt x="2305487" y="4925335"/>
                </a:lnTo>
                <a:lnTo>
                  <a:pt x="2305487" y="5789790"/>
                </a:lnTo>
                <a:lnTo>
                  <a:pt x="1227385" y="5789790"/>
                </a:lnTo>
                <a:lnTo>
                  <a:pt x="1227385" y="5711674"/>
                </a:lnTo>
                <a:lnTo>
                  <a:pt x="1586361" y="5089737"/>
                </a:lnTo>
                <a:close/>
                <a:moveTo>
                  <a:pt x="2019981" y="4369244"/>
                </a:moveTo>
                <a:lnTo>
                  <a:pt x="2305487" y="4369244"/>
                </a:lnTo>
                <a:lnTo>
                  <a:pt x="2305487" y="4863871"/>
                </a:lnTo>
                <a:close/>
                <a:moveTo>
                  <a:pt x="1227385" y="4369244"/>
                </a:moveTo>
                <a:lnTo>
                  <a:pt x="1966764" y="4369244"/>
                </a:lnTo>
                <a:lnTo>
                  <a:pt x="1559753" y="5074370"/>
                </a:lnTo>
                <a:lnTo>
                  <a:pt x="1227385" y="5650210"/>
                </a:lnTo>
                <a:close/>
                <a:moveTo>
                  <a:pt x="2305487" y="3843860"/>
                </a:moveTo>
                <a:lnTo>
                  <a:pt x="2305487" y="4338507"/>
                </a:lnTo>
                <a:lnTo>
                  <a:pt x="2019981" y="4338507"/>
                </a:lnTo>
                <a:close/>
                <a:moveTo>
                  <a:pt x="1227385" y="3057512"/>
                </a:moveTo>
                <a:lnTo>
                  <a:pt x="1559753" y="3633351"/>
                </a:lnTo>
                <a:lnTo>
                  <a:pt x="1966764" y="4338507"/>
                </a:lnTo>
                <a:lnTo>
                  <a:pt x="1227385" y="4338507"/>
                </a:lnTo>
                <a:close/>
                <a:moveTo>
                  <a:pt x="1227385" y="2912829"/>
                </a:moveTo>
                <a:lnTo>
                  <a:pt x="1993373" y="2912829"/>
                </a:lnTo>
                <a:lnTo>
                  <a:pt x="2305487" y="2912829"/>
                </a:lnTo>
                <a:lnTo>
                  <a:pt x="2305487" y="3782393"/>
                </a:lnTo>
                <a:lnTo>
                  <a:pt x="1993373" y="4323141"/>
                </a:lnTo>
                <a:lnTo>
                  <a:pt x="1586361" y="3617984"/>
                </a:lnTo>
                <a:lnTo>
                  <a:pt x="1227385" y="2996048"/>
                </a:lnTo>
                <a:close/>
                <a:moveTo>
                  <a:pt x="1993373" y="1471787"/>
                </a:moveTo>
                <a:lnTo>
                  <a:pt x="2305487" y="2012535"/>
                </a:lnTo>
                <a:lnTo>
                  <a:pt x="2305487" y="2882096"/>
                </a:lnTo>
                <a:lnTo>
                  <a:pt x="1993373" y="2882096"/>
                </a:lnTo>
                <a:lnTo>
                  <a:pt x="1227385" y="2882096"/>
                </a:lnTo>
                <a:lnTo>
                  <a:pt x="1227385" y="2798877"/>
                </a:lnTo>
                <a:lnTo>
                  <a:pt x="1586361" y="2176943"/>
                </a:lnTo>
                <a:close/>
                <a:moveTo>
                  <a:pt x="2019981" y="1456417"/>
                </a:moveTo>
                <a:lnTo>
                  <a:pt x="2305487" y="1456417"/>
                </a:lnTo>
                <a:lnTo>
                  <a:pt x="2305487" y="1951064"/>
                </a:lnTo>
                <a:close/>
                <a:moveTo>
                  <a:pt x="1227385" y="1456415"/>
                </a:moveTo>
                <a:lnTo>
                  <a:pt x="1966764" y="1456415"/>
                </a:lnTo>
                <a:lnTo>
                  <a:pt x="1559753" y="2161571"/>
                </a:lnTo>
                <a:lnTo>
                  <a:pt x="1227385" y="2737410"/>
                </a:lnTo>
                <a:close/>
                <a:moveTo>
                  <a:pt x="2305487" y="931037"/>
                </a:moveTo>
                <a:lnTo>
                  <a:pt x="2305487" y="1425687"/>
                </a:lnTo>
                <a:lnTo>
                  <a:pt x="2019981" y="1425687"/>
                </a:lnTo>
                <a:lnTo>
                  <a:pt x="2019982" y="1425686"/>
                </a:lnTo>
                <a:lnTo>
                  <a:pt x="2019981" y="1425686"/>
                </a:lnTo>
                <a:close/>
                <a:moveTo>
                  <a:pt x="1152746" y="15370"/>
                </a:moveTo>
                <a:lnTo>
                  <a:pt x="1559753" y="720526"/>
                </a:lnTo>
                <a:lnTo>
                  <a:pt x="1966764" y="1425683"/>
                </a:lnTo>
                <a:lnTo>
                  <a:pt x="1227385" y="1425683"/>
                </a:lnTo>
                <a:lnTo>
                  <a:pt x="1227385" y="888600"/>
                </a:lnTo>
                <a:lnTo>
                  <a:pt x="648727" y="888600"/>
                </a:lnTo>
                <a:lnTo>
                  <a:pt x="745735" y="720526"/>
                </a:lnTo>
                <a:close/>
                <a:moveTo>
                  <a:pt x="0" y="1"/>
                </a:moveTo>
                <a:lnTo>
                  <a:pt x="312122" y="1"/>
                </a:lnTo>
                <a:lnTo>
                  <a:pt x="1126136" y="1"/>
                </a:lnTo>
                <a:lnTo>
                  <a:pt x="719130" y="705157"/>
                </a:lnTo>
                <a:lnTo>
                  <a:pt x="613249" y="888600"/>
                </a:lnTo>
                <a:lnTo>
                  <a:pt x="10993" y="888600"/>
                </a:lnTo>
                <a:lnTo>
                  <a:pt x="0" y="869555"/>
                </a:lnTo>
                <a:close/>
                <a:moveTo>
                  <a:pt x="1179352" y="0"/>
                </a:moveTo>
                <a:lnTo>
                  <a:pt x="1993373" y="0"/>
                </a:lnTo>
                <a:lnTo>
                  <a:pt x="2305487" y="0"/>
                </a:lnTo>
                <a:lnTo>
                  <a:pt x="2305487" y="869565"/>
                </a:lnTo>
                <a:lnTo>
                  <a:pt x="1993373" y="1410312"/>
                </a:lnTo>
                <a:lnTo>
                  <a:pt x="1586361" y="705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95C2-E4A6-4808-83C5-B26E890E1754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3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F98B2-154E-4CE4-ABBC-ABFA1FB250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2039" y="532714"/>
            <a:ext cx="4430105" cy="5792575"/>
          </a:xfrm>
          <a:custGeom>
            <a:avLst/>
            <a:gdLst>
              <a:gd name="connsiteX0" fmla="*/ 220274 w 4430105"/>
              <a:gd name="connsiteY0" fmla="*/ 5294334 h 5792575"/>
              <a:gd name="connsiteX1" fmla="*/ 507876 w 4430105"/>
              <a:gd name="connsiteY1" fmla="*/ 5792575 h 5792575"/>
              <a:gd name="connsiteX2" fmla="*/ 220274 w 4430105"/>
              <a:gd name="connsiteY2" fmla="*/ 5792575 h 5792575"/>
              <a:gd name="connsiteX3" fmla="*/ 4430105 w 4430105"/>
              <a:gd name="connsiteY3" fmla="*/ 4912691 h 5792575"/>
              <a:gd name="connsiteX4" fmla="*/ 4430105 w 4430105"/>
              <a:gd name="connsiteY4" fmla="*/ 5792575 h 5792575"/>
              <a:gd name="connsiteX5" fmla="*/ 3922240 w 4430105"/>
              <a:gd name="connsiteY5" fmla="*/ 5792575 h 5792575"/>
              <a:gd name="connsiteX6" fmla="*/ 4329086 w 4430105"/>
              <a:gd name="connsiteY6" fmla="*/ 5087702 h 5792575"/>
              <a:gd name="connsiteX7" fmla="*/ 3386504 w 4430105"/>
              <a:gd name="connsiteY7" fmla="*/ 4895134 h 5792575"/>
              <a:gd name="connsiteX8" fmla="*/ 4404773 w 4430105"/>
              <a:gd name="connsiteY8" fmla="*/ 4895134 h 5792575"/>
              <a:gd name="connsiteX9" fmla="*/ 4302485 w 4430105"/>
              <a:gd name="connsiteY9" fmla="*/ 5072341 h 5792575"/>
              <a:gd name="connsiteX10" fmla="*/ 3895638 w 4430105"/>
              <a:gd name="connsiteY10" fmla="*/ 5777215 h 5792575"/>
              <a:gd name="connsiteX11" fmla="*/ 3488791 w 4430105"/>
              <a:gd name="connsiteY11" fmla="*/ 5072341 h 5792575"/>
              <a:gd name="connsiteX12" fmla="*/ 2759652 w 4430105"/>
              <a:gd name="connsiteY12" fmla="*/ 4895134 h 5792575"/>
              <a:gd name="connsiteX13" fmla="*/ 3351040 w 4430105"/>
              <a:gd name="connsiteY13" fmla="*/ 4895134 h 5792575"/>
              <a:gd name="connsiteX14" fmla="*/ 3462193 w 4430105"/>
              <a:gd name="connsiteY14" fmla="*/ 5087702 h 5792575"/>
              <a:gd name="connsiteX15" fmla="*/ 3869041 w 4430105"/>
              <a:gd name="connsiteY15" fmla="*/ 5792575 h 5792575"/>
              <a:gd name="connsiteX16" fmla="*/ 2241652 w 4430105"/>
              <a:gd name="connsiteY16" fmla="*/ 5792575 h 5792575"/>
              <a:gd name="connsiteX17" fmla="*/ 2648497 w 4430105"/>
              <a:gd name="connsiteY17" fmla="*/ 5087702 h 5792575"/>
              <a:gd name="connsiteX18" fmla="*/ 1374773 w 4430105"/>
              <a:gd name="connsiteY18" fmla="*/ 4382858 h 5792575"/>
              <a:gd name="connsiteX19" fmla="*/ 1781618 w 4430105"/>
              <a:gd name="connsiteY19" fmla="*/ 5087702 h 5792575"/>
              <a:gd name="connsiteX20" fmla="*/ 2188456 w 4430105"/>
              <a:gd name="connsiteY20" fmla="*/ 5792575 h 5792575"/>
              <a:gd name="connsiteX21" fmla="*/ 561081 w 4430105"/>
              <a:gd name="connsiteY21" fmla="*/ 5792575 h 5792575"/>
              <a:gd name="connsiteX22" fmla="*/ 967927 w 4430105"/>
              <a:gd name="connsiteY22" fmla="*/ 5087702 h 5792575"/>
              <a:gd name="connsiteX23" fmla="*/ 1401370 w 4430105"/>
              <a:gd name="connsiteY23" fmla="*/ 4367497 h 5792575"/>
              <a:gd name="connsiteX24" fmla="*/ 2215056 w 4430105"/>
              <a:gd name="connsiteY24" fmla="*/ 4367497 h 5792575"/>
              <a:gd name="connsiteX25" fmla="*/ 2292090 w 4430105"/>
              <a:gd name="connsiteY25" fmla="*/ 4367497 h 5792575"/>
              <a:gd name="connsiteX26" fmla="*/ 1737781 w 4430105"/>
              <a:gd name="connsiteY26" fmla="*/ 4895134 h 5792575"/>
              <a:gd name="connsiteX27" fmla="*/ 2724187 w 4430105"/>
              <a:gd name="connsiteY27" fmla="*/ 4895134 h 5792575"/>
              <a:gd name="connsiteX28" fmla="*/ 2621899 w 4430105"/>
              <a:gd name="connsiteY28" fmla="*/ 5072341 h 5792575"/>
              <a:gd name="connsiteX29" fmla="*/ 2215056 w 4430105"/>
              <a:gd name="connsiteY29" fmla="*/ 5777215 h 5792575"/>
              <a:gd name="connsiteX30" fmla="*/ 1808208 w 4430105"/>
              <a:gd name="connsiteY30" fmla="*/ 5072341 h 5792575"/>
              <a:gd name="connsiteX31" fmla="*/ 973492 w 4430105"/>
              <a:gd name="connsiteY31" fmla="*/ 4367497 h 5792575"/>
              <a:gd name="connsiteX32" fmla="*/ 1348161 w 4430105"/>
              <a:gd name="connsiteY32" fmla="*/ 4367497 h 5792575"/>
              <a:gd name="connsiteX33" fmla="*/ 941313 w 4430105"/>
              <a:gd name="connsiteY33" fmla="*/ 5072341 h 5792575"/>
              <a:gd name="connsiteX34" fmla="*/ 534467 w 4430105"/>
              <a:gd name="connsiteY34" fmla="*/ 5777215 h 5792575"/>
              <a:gd name="connsiteX35" fmla="*/ 220274 w 4430105"/>
              <a:gd name="connsiteY35" fmla="*/ 5232910 h 5792575"/>
              <a:gd name="connsiteX36" fmla="*/ 220274 w 4430105"/>
              <a:gd name="connsiteY36" fmla="*/ 5082788 h 5792575"/>
              <a:gd name="connsiteX37" fmla="*/ 1226970 w 4430105"/>
              <a:gd name="connsiteY37" fmla="*/ 4126783 h 5792575"/>
              <a:gd name="connsiteX38" fmla="*/ 1348173 w 4430105"/>
              <a:gd name="connsiteY38" fmla="*/ 4336772 h 5792575"/>
              <a:gd name="connsiteX39" fmla="*/ 1005846 w 4430105"/>
              <a:gd name="connsiteY39" fmla="*/ 4336772 h 5792575"/>
              <a:gd name="connsiteX40" fmla="*/ 1802638 w 4430105"/>
              <a:gd name="connsiteY40" fmla="*/ 3580102 h 5792575"/>
              <a:gd name="connsiteX41" fmla="*/ 1781607 w 4430105"/>
              <a:gd name="connsiteY41" fmla="*/ 3616537 h 5792575"/>
              <a:gd name="connsiteX42" fmla="*/ 1374761 w 4430105"/>
              <a:gd name="connsiteY42" fmla="*/ 4321412 h 5792575"/>
              <a:gd name="connsiteX43" fmla="*/ 1249871 w 4430105"/>
              <a:gd name="connsiteY43" fmla="*/ 4105035 h 5792575"/>
              <a:gd name="connsiteX44" fmla="*/ 2312523 w 4430105"/>
              <a:gd name="connsiteY44" fmla="*/ 3095891 h 5792575"/>
              <a:gd name="connsiteX45" fmla="*/ 2621899 w 4430105"/>
              <a:gd name="connsiteY45" fmla="*/ 3631898 h 5792575"/>
              <a:gd name="connsiteX46" fmla="*/ 2778977 w 4430105"/>
              <a:gd name="connsiteY46" fmla="*/ 3904039 h 5792575"/>
              <a:gd name="connsiteX47" fmla="*/ 2324368 w 4430105"/>
              <a:gd name="connsiteY47" fmla="*/ 4336772 h 5792575"/>
              <a:gd name="connsiteX48" fmla="*/ 2215056 w 4430105"/>
              <a:gd name="connsiteY48" fmla="*/ 4336772 h 5792575"/>
              <a:gd name="connsiteX49" fmla="*/ 1401372 w 4430105"/>
              <a:gd name="connsiteY49" fmla="*/ 4336772 h 5792575"/>
              <a:gd name="connsiteX50" fmla="*/ 1808208 w 4430105"/>
              <a:gd name="connsiteY50" fmla="*/ 3631898 h 5792575"/>
              <a:gd name="connsiteX51" fmla="*/ 1881126 w 4430105"/>
              <a:gd name="connsiteY51" fmla="*/ 3505565 h 5792575"/>
              <a:gd name="connsiteX52" fmla="*/ 2505457 w 4430105"/>
              <a:gd name="connsiteY52" fmla="*/ 2911664 h 5792575"/>
              <a:gd name="connsiteX53" fmla="*/ 3055346 w 4430105"/>
              <a:gd name="connsiteY53" fmla="*/ 2911664 h 5792575"/>
              <a:gd name="connsiteX54" fmla="*/ 3756071 w 4430105"/>
              <a:gd name="connsiteY54" fmla="*/ 2911664 h 5792575"/>
              <a:gd name="connsiteX55" fmla="*/ 3728464 w 4430105"/>
              <a:gd name="connsiteY55" fmla="*/ 2949326 h 5792575"/>
              <a:gd name="connsiteX56" fmla="*/ 3263424 w 4430105"/>
              <a:gd name="connsiteY56" fmla="*/ 3442903 h 5792575"/>
              <a:gd name="connsiteX57" fmla="*/ 2801866 w 4430105"/>
              <a:gd name="connsiteY57" fmla="*/ 3882252 h 5792575"/>
              <a:gd name="connsiteX58" fmla="*/ 2648497 w 4430105"/>
              <a:gd name="connsiteY58" fmla="*/ 3616537 h 5792575"/>
              <a:gd name="connsiteX59" fmla="*/ 2335429 w 4430105"/>
              <a:gd name="connsiteY59" fmla="*/ 3074138 h 5792575"/>
              <a:gd name="connsiteX60" fmla="*/ 2488361 w 4430105"/>
              <a:gd name="connsiteY60" fmla="*/ 2928907 h 5792575"/>
              <a:gd name="connsiteX61" fmla="*/ 3127683 w 4430105"/>
              <a:gd name="connsiteY61" fmla="*/ 1596524 h 5792575"/>
              <a:gd name="connsiteX62" fmla="*/ 3462193 w 4430105"/>
              <a:gd name="connsiteY62" fmla="*/ 2176073 h 5792575"/>
              <a:gd name="connsiteX63" fmla="*/ 3829195 w 4430105"/>
              <a:gd name="connsiteY63" fmla="*/ 2811909 h 5792575"/>
              <a:gd name="connsiteX64" fmla="*/ 3778590 w 4430105"/>
              <a:gd name="connsiteY64" fmla="*/ 2880943 h 5792575"/>
              <a:gd name="connsiteX65" fmla="*/ 3055346 w 4430105"/>
              <a:gd name="connsiteY65" fmla="*/ 2880943 h 5792575"/>
              <a:gd name="connsiteX66" fmla="*/ 2535915 w 4430105"/>
              <a:gd name="connsiteY66" fmla="*/ 2880943 h 5792575"/>
              <a:gd name="connsiteX67" fmla="*/ 2664541 w 4430105"/>
              <a:gd name="connsiteY67" fmla="*/ 2751207 h 5792575"/>
              <a:gd name="connsiteX68" fmla="*/ 3006426 w 4430105"/>
              <a:gd name="connsiteY68" fmla="*/ 2288464 h 5792575"/>
              <a:gd name="connsiteX69" fmla="*/ 3141046 w 4430105"/>
              <a:gd name="connsiteY69" fmla="*/ 1745916 h 5792575"/>
              <a:gd name="connsiteX70" fmla="*/ 3092969 w 4430105"/>
              <a:gd name="connsiteY70" fmla="*/ 1455834 h 5792575"/>
              <a:gd name="connsiteX71" fmla="*/ 3895638 w 4430105"/>
              <a:gd name="connsiteY71" fmla="*/ 1455834 h 5792575"/>
              <a:gd name="connsiteX72" fmla="*/ 4201194 w 4430105"/>
              <a:gd name="connsiteY72" fmla="*/ 1455834 h 5792575"/>
              <a:gd name="connsiteX73" fmla="*/ 4209831 w 4430105"/>
              <a:gd name="connsiteY73" fmla="*/ 1639883 h 5792575"/>
              <a:gd name="connsiteX74" fmla="*/ 4014005 w 4430105"/>
              <a:gd name="connsiteY74" fmla="*/ 2512842 h 5792575"/>
              <a:gd name="connsiteX75" fmla="*/ 3893675 w 4430105"/>
              <a:gd name="connsiteY75" fmla="*/ 2723945 h 5792575"/>
              <a:gd name="connsiteX76" fmla="*/ 3849036 w 4430105"/>
              <a:gd name="connsiteY76" fmla="*/ 2784841 h 5792575"/>
              <a:gd name="connsiteX77" fmla="*/ 3488791 w 4430105"/>
              <a:gd name="connsiteY77" fmla="*/ 2160709 h 5792575"/>
              <a:gd name="connsiteX78" fmla="*/ 3105457 w 4430105"/>
              <a:gd name="connsiteY78" fmla="*/ 1496569 h 5792575"/>
              <a:gd name="connsiteX79" fmla="*/ 662270 w 4430105"/>
              <a:gd name="connsiteY79" fmla="*/ 1455833 h 5792575"/>
              <a:gd name="connsiteX80" fmla="*/ 796618 w 4430105"/>
              <a:gd name="connsiteY80" fmla="*/ 1455833 h 5792575"/>
              <a:gd name="connsiteX81" fmla="*/ 742444 w 4430105"/>
              <a:gd name="connsiteY81" fmla="*/ 1517505 h 5792575"/>
              <a:gd name="connsiteX82" fmla="*/ 3651632 w 4430105"/>
              <a:gd name="connsiteY82" fmla="*/ 438111 h 5792575"/>
              <a:gd name="connsiteX83" fmla="*/ 3655042 w 4430105"/>
              <a:gd name="connsiteY83" fmla="*/ 440546 h 5792575"/>
              <a:gd name="connsiteX84" fmla="*/ 4175155 w 4430105"/>
              <a:gd name="connsiteY84" fmla="*/ 1280382 h 5792575"/>
              <a:gd name="connsiteX85" fmla="*/ 4196692 w 4430105"/>
              <a:gd name="connsiteY85" fmla="*/ 1425116 h 5792575"/>
              <a:gd name="connsiteX86" fmla="*/ 3895638 w 4430105"/>
              <a:gd name="connsiteY86" fmla="*/ 1425116 h 5792575"/>
              <a:gd name="connsiteX87" fmla="*/ 3083553 w 4430105"/>
              <a:gd name="connsiteY87" fmla="*/ 1425116 h 5792575"/>
              <a:gd name="connsiteX88" fmla="*/ 3082995 w 4430105"/>
              <a:gd name="connsiteY88" fmla="*/ 1423295 h 5792575"/>
              <a:gd name="connsiteX89" fmla="*/ 3488791 w 4430105"/>
              <a:gd name="connsiteY89" fmla="*/ 720239 h 5792575"/>
              <a:gd name="connsiteX90" fmla="*/ 721987 w 4430105"/>
              <a:gd name="connsiteY90" fmla="*/ 340217 h 5792575"/>
              <a:gd name="connsiteX91" fmla="*/ 941335 w 4430105"/>
              <a:gd name="connsiteY91" fmla="*/ 720239 h 5792575"/>
              <a:gd name="connsiteX92" fmla="*/ 1181977 w 4430105"/>
              <a:gd name="connsiteY92" fmla="*/ 1137169 h 5792575"/>
              <a:gd name="connsiteX93" fmla="*/ 1148568 w 4430105"/>
              <a:gd name="connsiteY93" fmla="*/ 1154562 h 5792575"/>
              <a:gd name="connsiteX94" fmla="*/ 865069 w 4430105"/>
              <a:gd name="connsiteY94" fmla="*/ 1377909 h 5792575"/>
              <a:gd name="connsiteX95" fmla="*/ 823601 w 4430105"/>
              <a:gd name="connsiteY95" fmla="*/ 1425115 h 5792575"/>
              <a:gd name="connsiteX96" fmla="*/ 622335 w 4430105"/>
              <a:gd name="connsiteY96" fmla="*/ 1425115 h 5792575"/>
              <a:gd name="connsiteX97" fmla="*/ 0 w 4430105"/>
              <a:gd name="connsiteY97" fmla="*/ 946406 h 5792575"/>
              <a:gd name="connsiteX98" fmla="*/ 632545 w 4430105"/>
              <a:gd name="connsiteY98" fmla="*/ 385750 h 5792575"/>
              <a:gd name="connsiteX99" fmla="*/ 2215056 w 4430105"/>
              <a:gd name="connsiteY99" fmla="*/ 15363 h 5792575"/>
              <a:gd name="connsiteX100" fmla="*/ 2621899 w 4430105"/>
              <a:gd name="connsiteY100" fmla="*/ 720237 h 5792575"/>
              <a:gd name="connsiteX101" fmla="*/ 2853270 w 4430105"/>
              <a:gd name="connsiteY101" fmla="*/ 1121093 h 5792575"/>
              <a:gd name="connsiteX102" fmla="*/ 2800550 w 4430105"/>
              <a:gd name="connsiteY102" fmla="*/ 1084313 h 5792575"/>
              <a:gd name="connsiteX103" fmla="*/ 2080433 w 4430105"/>
              <a:gd name="connsiteY103" fmla="*/ 921923 h 5792575"/>
              <a:gd name="connsiteX104" fmla="*/ 1868563 w 4430105"/>
              <a:gd name="connsiteY104" fmla="*/ 931228 h 5792575"/>
              <a:gd name="connsiteX105" fmla="*/ 1670394 w 4430105"/>
              <a:gd name="connsiteY105" fmla="*/ 959010 h 5792575"/>
              <a:gd name="connsiteX106" fmla="*/ 1808208 w 4430105"/>
              <a:gd name="connsiteY106" fmla="*/ 720237 h 5792575"/>
              <a:gd name="connsiteX107" fmla="*/ 2242926 w 4430105"/>
              <a:gd name="connsiteY107" fmla="*/ 2208 h 5792575"/>
              <a:gd name="connsiteX108" fmla="*/ 2396840 w 4430105"/>
              <a:gd name="connsiteY108" fmla="*/ 6882 h 5792575"/>
              <a:gd name="connsiteX109" fmla="*/ 3510484 w 4430105"/>
              <a:gd name="connsiteY109" fmla="*/ 337297 h 5792575"/>
              <a:gd name="connsiteX110" fmla="*/ 3626519 w 4430105"/>
              <a:gd name="connsiteY110" fmla="*/ 420174 h 5792575"/>
              <a:gd name="connsiteX111" fmla="*/ 3462193 w 4430105"/>
              <a:gd name="connsiteY111" fmla="*/ 704873 h 5792575"/>
              <a:gd name="connsiteX112" fmla="*/ 3069282 w 4430105"/>
              <a:gd name="connsiteY112" fmla="*/ 1385604 h 5792575"/>
              <a:gd name="connsiteX113" fmla="*/ 2989593 w 4430105"/>
              <a:gd name="connsiteY113" fmla="*/ 1251825 h 5792575"/>
              <a:gd name="connsiteX114" fmla="*/ 2929512 w 4430105"/>
              <a:gd name="connsiteY114" fmla="*/ 1191736 h 5792575"/>
              <a:gd name="connsiteX115" fmla="*/ 2648497 w 4430105"/>
              <a:gd name="connsiteY115" fmla="*/ 704873 h 5792575"/>
              <a:gd name="connsiteX116" fmla="*/ 2170115 w 4430105"/>
              <a:gd name="connsiteY116" fmla="*/ 0 h 5792575"/>
              <a:gd name="connsiteX117" fmla="*/ 2170249 w 4430105"/>
              <a:gd name="connsiteY117" fmla="*/ 0 h 5792575"/>
              <a:gd name="connsiteX118" fmla="*/ 2188143 w 4430105"/>
              <a:gd name="connsiteY118" fmla="*/ 544 h 5792575"/>
              <a:gd name="connsiteX119" fmla="*/ 1781614 w 4430105"/>
              <a:gd name="connsiteY119" fmla="*/ 704874 h 5792575"/>
              <a:gd name="connsiteX120" fmla="*/ 1629029 w 4430105"/>
              <a:gd name="connsiteY120" fmla="*/ 969231 h 5792575"/>
              <a:gd name="connsiteX121" fmla="*/ 1483068 w 4430105"/>
              <a:gd name="connsiteY121" fmla="*/ 1005670 h 5792575"/>
              <a:gd name="connsiteX122" fmla="*/ 1309443 w 4430105"/>
              <a:gd name="connsiteY122" fmla="*/ 1070809 h 5792575"/>
              <a:gd name="connsiteX123" fmla="*/ 1209244 w 4430105"/>
              <a:gd name="connsiteY123" fmla="*/ 1122974 h 5792575"/>
              <a:gd name="connsiteX124" fmla="*/ 967920 w 4430105"/>
              <a:gd name="connsiteY124" fmla="*/ 704874 h 5792575"/>
              <a:gd name="connsiteX125" fmla="*/ 749391 w 4430105"/>
              <a:gd name="connsiteY125" fmla="*/ 326266 h 5792575"/>
              <a:gd name="connsiteX126" fmla="*/ 901511 w 4430105"/>
              <a:gd name="connsiteY126" fmla="*/ 248824 h 5792575"/>
              <a:gd name="connsiteX127" fmla="*/ 1996879 w 4430105"/>
              <a:gd name="connsiteY127" fmla="*/ 3886 h 579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430105" h="5792575">
                <a:moveTo>
                  <a:pt x="220274" y="5294334"/>
                </a:moveTo>
                <a:lnTo>
                  <a:pt x="507876" y="5792575"/>
                </a:lnTo>
                <a:lnTo>
                  <a:pt x="220274" y="5792575"/>
                </a:lnTo>
                <a:close/>
                <a:moveTo>
                  <a:pt x="4430105" y="4912691"/>
                </a:moveTo>
                <a:lnTo>
                  <a:pt x="4430105" y="5792575"/>
                </a:lnTo>
                <a:lnTo>
                  <a:pt x="3922240" y="5792575"/>
                </a:lnTo>
                <a:lnTo>
                  <a:pt x="4329086" y="5087702"/>
                </a:lnTo>
                <a:close/>
                <a:moveTo>
                  <a:pt x="3386504" y="4895134"/>
                </a:moveTo>
                <a:lnTo>
                  <a:pt x="4404773" y="4895134"/>
                </a:lnTo>
                <a:lnTo>
                  <a:pt x="4302485" y="5072341"/>
                </a:lnTo>
                <a:lnTo>
                  <a:pt x="3895638" y="5777215"/>
                </a:lnTo>
                <a:lnTo>
                  <a:pt x="3488791" y="5072341"/>
                </a:lnTo>
                <a:close/>
                <a:moveTo>
                  <a:pt x="2759652" y="4895134"/>
                </a:moveTo>
                <a:lnTo>
                  <a:pt x="3351040" y="4895134"/>
                </a:lnTo>
                <a:lnTo>
                  <a:pt x="3462193" y="5087702"/>
                </a:lnTo>
                <a:lnTo>
                  <a:pt x="3869041" y="5792575"/>
                </a:lnTo>
                <a:lnTo>
                  <a:pt x="2241652" y="5792575"/>
                </a:lnTo>
                <a:lnTo>
                  <a:pt x="2648497" y="5087702"/>
                </a:lnTo>
                <a:close/>
                <a:moveTo>
                  <a:pt x="1374773" y="4382858"/>
                </a:moveTo>
                <a:lnTo>
                  <a:pt x="1781618" y="5087702"/>
                </a:lnTo>
                <a:lnTo>
                  <a:pt x="2188456" y="5792575"/>
                </a:lnTo>
                <a:lnTo>
                  <a:pt x="561081" y="5792575"/>
                </a:lnTo>
                <a:lnTo>
                  <a:pt x="967927" y="5087702"/>
                </a:lnTo>
                <a:close/>
                <a:moveTo>
                  <a:pt x="1401370" y="4367497"/>
                </a:moveTo>
                <a:lnTo>
                  <a:pt x="2215056" y="4367497"/>
                </a:lnTo>
                <a:lnTo>
                  <a:pt x="2292090" y="4367497"/>
                </a:lnTo>
                <a:lnTo>
                  <a:pt x="1737781" y="4895134"/>
                </a:lnTo>
                <a:lnTo>
                  <a:pt x="2724187" y="4895134"/>
                </a:lnTo>
                <a:lnTo>
                  <a:pt x="2621899" y="5072341"/>
                </a:lnTo>
                <a:lnTo>
                  <a:pt x="2215056" y="5777215"/>
                </a:lnTo>
                <a:lnTo>
                  <a:pt x="1808208" y="5072341"/>
                </a:lnTo>
                <a:close/>
                <a:moveTo>
                  <a:pt x="973492" y="4367497"/>
                </a:moveTo>
                <a:lnTo>
                  <a:pt x="1348161" y="4367497"/>
                </a:lnTo>
                <a:lnTo>
                  <a:pt x="941313" y="5072341"/>
                </a:lnTo>
                <a:lnTo>
                  <a:pt x="534467" y="5777215"/>
                </a:lnTo>
                <a:lnTo>
                  <a:pt x="220274" y="5232910"/>
                </a:lnTo>
                <a:lnTo>
                  <a:pt x="220274" y="5082788"/>
                </a:lnTo>
                <a:close/>
                <a:moveTo>
                  <a:pt x="1226970" y="4126783"/>
                </a:moveTo>
                <a:lnTo>
                  <a:pt x="1348173" y="4336772"/>
                </a:lnTo>
                <a:lnTo>
                  <a:pt x="1005846" y="4336772"/>
                </a:lnTo>
                <a:close/>
                <a:moveTo>
                  <a:pt x="1802638" y="3580102"/>
                </a:moveTo>
                <a:lnTo>
                  <a:pt x="1781607" y="3616537"/>
                </a:lnTo>
                <a:lnTo>
                  <a:pt x="1374761" y="4321412"/>
                </a:lnTo>
                <a:lnTo>
                  <a:pt x="1249871" y="4105035"/>
                </a:lnTo>
                <a:close/>
                <a:moveTo>
                  <a:pt x="2312523" y="3095891"/>
                </a:moveTo>
                <a:lnTo>
                  <a:pt x="2621899" y="3631898"/>
                </a:lnTo>
                <a:lnTo>
                  <a:pt x="2778977" y="3904039"/>
                </a:lnTo>
                <a:lnTo>
                  <a:pt x="2324368" y="4336772"/>
                </a:lnTo>
                <a:lnTo>
                  <a:pt x="2215056" y="4336772"/>
                </a:lnTo>
                <a:lnTo>
                  <a:pt x="1401372" y="4336772"/>
                </a:lnTo>
                <a:lnTo>
                  <a:pt x="1808208" y="3631898"/>
                </a:lnTo>
                <a:lnTo>
                  <a:pt x="1881126" y="3505565"/>
                </a:lnTo>
                <a:close/>
                <a:moveTo>
                  <a:pt x="2505457" y="2911664"/>
                </a:moveTo>
                <a:lnTo>
                  <a:pt x="3055346" y="2911664"/>
                </a:lnTo>
                <a:lnTo>
                  <a:pt x="3756071" y="2911664"/>
                </a:lnTo>
                <a:lnTo>
                  <a:pt x="3728464" y="2949326"/>
                </a:lnTo>
                <a:cubicBezTo>
                  <a:pt x="3603364" y="3104337"/>
                  <a:pt x="3448348" y="3268864"/>
                  <a:pt x="3263424" y="3442903"/>
                </a:cubicBezTo>
                <a:lnTo>
                  <a:pt x="2801866" y="3882252"/>
                </a:lnTo>
                <a:lnTo>
                  <a:pt x="2648497" y="3616537"/>
                </a:lnTo>
                <a:lnTo>
                  <a:pt x="2335429" y="3074138"/>
                </a:lnTo>
                <a:lnTo>
                  <a:pt x="2488361" y="2928907"/>
                </a:lnTo>
                <a:close/>
                <a:moveTo>
                  <a:pt x="3127683" y="1596524"/>
                </a:moveTo>
                <a:lnTo>
                  <a:pt x="3462193" y="2176073"/>
                </a:lnTo>
                <a:lnTo>
                  <a:pt x="3829195" y="2811909"/>
                </a:lnTo>
                <a:lnTo>
                  <a:pt x="3778590" y="2880943"/>
                </a:lnTo>
                <a:lnTo>
                  <a:pt x="3055346" y="2880943"/>
                </a:lnTo>
                <a:lnTo>
                  <a:pt x="2535915" y="2880943"/>
                </a:lnTo>
                <a:lnTo>
                  <a:pt x="2664541" y="2751207"/>
                </a:lnTo>
                <a:cubicBezTo>
                  <a:pt x="2825167" y="2579373"/>
                  <a:pt x="2939134" y="2425136"/>
                  <a:pt x="3006426" y="2288464"/>
                </a:cubicBezTo>
                <a:cubicBezTo>
                  <a:pt x="3096184" y="2106270"/>
                  <a:pt x="3141046" y="1925433"/>
                  <a:pt x="3141046" y="1745916"/>
                </a:cubicBezTo>
                <a:close/>
                <a:moveTo>
                  <a:pt x="3092969" y="1455834"/>
                </a:moveTo>
                <a:lnTo>
                  <a:pt x="3895638" y="1455834"/>
                </a:lnTo>
                <a:lnTo>
                  <a:pt x="4201194" y="1455834"/>
                </a:lnTo>
                <a:lnTo>
                  <a:pt x="4209831" y="1639883"/>
                </a:lnTo>
                <a:cubicBezTo>
                  <a:pt x="4209831" y="1949880"/>
                  <a:pt x="4144556" y="2240890"/>
                  <a:pt x="4014005" y="2512842"/>
                </a:cubicBezTo>
                <a:cubicBezTo>
                  <a:pt x="3981375" y="2580830"/>
                  <a:pt x="3941266" y="2651198"/>
                  <a:pt x="3893675" y="2723945"/>
                </a:cubicBezTo>
                <a:lnTo>
                  <a:pt x="3849036" y="2784841"/>
                </a:lnTo>
                <a:lnTo>
                  <a:pt x="3488791" y="2160709"/>
                </a:lnTo>
                <a:lnTo>
                  <a:pt x="3105457" y="1496569"/>
                </a:lnTo>
                <a:close/>
                <a:moveTo>
                  <a:pt x="662270" y="1455833"/>
                </a:moveTo>
                <a:lnTo>
                  <a:pt x="796618" y="1455833"/>
                </a:lnTo>
                <a:lnTo>
                  <a:pt x="742444" y="1517505"/>
                </a:lnTo>
                <a:close/>
                <a:moveTo>
                  <a:pt x="3651632" y="438111"/>
                </a:moveTo>
                <a:lnTo>
                  <a:pt x="3655042" y="440546"/>
                </a:lnTo>
                <a:cubicBezTo>
                  <a:pt x="3932428" y="660838"/>
                  <a:pt x="4105804" y="940774"/>
                  <a:pt x="4175155" y="1280382"/>
                </a:cubicBezTo>
                <a:lnTo>
                  <a:pt x="4196692" y="1425116"/>
                </a:lnTo>
                <a:lnTo>
                  <a:pt x="3895638" y="1425116"/>
                </a:lnTo>
                <a:lnTo>
                  <a:pt x="3083553" y="1425116"/>
                </a:lnTo>
                <a:lnTo>
                  <a:pt x="3082995" y="1423295"/>
                </a:lnTo>
                <a:lnTo>
                  <a:pt x="3488791" y="720239"/>
                </a:lnTo>
                <a:close/>
                <a:moveTo>
                  <a:pt x="721987" y="340217"/>
                </a:moveTo>
                <a:lnTo>
                  <a:pt x="941335" y="720239"/>
                </a:lnTo>
                <a:lnTo>
                  <a:pt x="1181977" y="1137169"/>
                </a:lnTo>
                <a:lnTo>
                  <a:pt x="1148568" y="1154562"/>
                </a:lnTo>
                <a:cubicBezTo>
                  <a:pt x="1045568" y="1216601"/>
                  <a:pt x="951068" y="1291050"/>
                  <a:pt x="865069" y="1377909"/>
                </a:cubicBezTo>
                <a:lnTo>
                  <a:pt x="823601" y="1425115"/>
                </a:lnTo>
                <a:lnTo>
                  <a:pt x="622335" y="1425115"/>
                </a:lnTo>
                <a:lnTo>
                  <a:pt x="0" y="946406"/>
                </a:lnTo>
                <a:cubicBezTo>
                  <a:pt x="167240" y="722045"/>
                  <a:pt x="378103" y="535166"/>
                  <a:pt x="632545" y="385750"/>
                </a:cubicBezTo>
                <a:close/>
                <a:moveTo>
                  <a:pt x="2215056" y="15363"/>
                </a:moveTo>
                <a:lnTo>
                  <a:pt x="2621899" y="720237"/>
                </a:lnTo>
                <a:lnTo>
                  <a:pt x="2853270" y="1121093"/>
                </a:lnTo>
                <a:lnTo>
                  <a:pt x="2800550" y="1084313"/>
                </a:lnTo>
                <a:cubicBezTo>
                  <a:pt x="2625063" y="976053"/>
                  <a:pt x="2385032" y="921923"/>
                  <a:pt x="2080433" y="921923"/>
                </a:cubicBezTo>
                <a:cubicBezTo>
                  <a:pt x="2007685" y="921923"/>
                  <a:pt x="1937062" y="925024"/>
                  <a:pt x="1868563" y="931228"/>
                </a:cubicBezTo>
                <a:lnTo>
                  <a:pt x="1670394" y="959010"/>
                </a:lnTo>
                <a:lnTo>
                  <a:pt x="1808208" y="720237"/>
                </a:lnTo>
                <a:close/>
                <a:moveTo>
                  <a:pt x="2242926" y="2208"/>
                </a:moveTo>
                <a:lnTo>
                  <a:pt x="2396840" y="6882"/>
                </a:lnTo>
                <a:cubicBezTo>
                  <a:pt x="2838413" y="34419"/>
                  <a:pt x="3209639" y="144562"/>
                  <a:pt x="3510484" y="337297"/>
                </a:cubicBezTo>
                <a:lnTo>
                  <a:pt x="3626519" y="420174"/>
                </a:lnTo>
                <a:lnTo>
                  <a:pt x="3462193" y="704873"/>
                </a:lnTo>
                <a:lnTo>
                  <a:pt x="3069282" y="1385604"/>
                </a:lnTo>
                <a:lnTo>
                  <a:pt x="2989593" y="1251825"/>
                </a:lnTo>
                <a:lnTo>
                  <a:pt x="2929512" y="1191736"/>
                </a:lnTo>
                <a:lnTo>
                  <a:pt x="2648497" y="704873"/>
                </a:lnTo>
                <a:close/>
                <a:moveTo>
                  <a:pt x="2170115" y="0"/>
                </a:moveTo>
                <a:lnTo>
                  <a:pt x="2170249" y="0"/>
                </a:lnTo>
                <a:lnTo>
                  <a:pt x="2188143" y="544"/>
                </a:lnTo>
                <a:lnTo>
                  <a:pt x="1781614" y="704874"/>
                </a:lnTo>
                <a:lnTo>
                  <a:pt x="1629029" y="969231"/>
                </a:lnTo>
                <a:lnTo>
                  <a:pt x="1483068" y="1005670"/>
                </a:lnTo>
                <a:cubicBezTo>
                  <a:pt x="1423068" y="1024281"/>
                  <a:pt x="1365194" y="1045995"/>
                  <a:pt x="1309443" y="1070809"/>
                </a:cubicBezTo>
                <a:lnTo>
                  <a:pt x="1209244" y="1122974"/>
                </a:lnTo>
                <a:lnTo>
                  <a:pt x="967920" y="704874"/>
                </a:lnTo>
                <a:lnTo>
                  <a:pt x="749391" y="326266"/>
                </a:lnTo>
                <a:lnTo>
                  <a:pt x="901511" y="248824"/>
                </a:lnTo>
                <a:cubicBezTo>
                  <a:pt x="1232278" y="103676"/>
                  <a:pt x="1597393" y="22030"/>
                  <a:pt x="1996879" y="3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287-80B0-4666-8F96-DE697C3BF963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64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DFA45C-7B48-4604-A6DD-F59D81807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6453" y="535571"/>
            <a:ext cx="4401274" cy="5786858"/>
          </a:xfrm>
          <a:custGeom>
            <a:avLst/>
            <a:gdLst>
              <a:gd name="connsiteX0" fmla="*/ 56118 w 4401274"/>
              <a:gd name="connsiteY0" fmla="*/ 5025470 h 5786858"/>
              <a:gd name="connsiteX1" fmla="*/ 89555 w 4401274"/>
              <a:gd name="connsiteY1" fmla="*/ 5083398 h 5786858"/>
              <a:gd name="connsiteX2" fmla="*/ 191648 w 4401274"/>
              <a:gd name="connsiteY2" fmla="*/ 5260265 h 5786858"/>
              <a:gd name="connsiteX3" fmla="*/ 0 w 4401274"/>
              <a:gd name="connsiteY3" fmla="*/ 5126689 h 5786858"/>
              <a:gd name="connsiteX4" fmla="*/ 2789823 w 4401274"/>
              <a:gd name="connsiteY4" fmla="*/ 4753610 h 5786858"/>
              <a:gd name="connsiteX5" fmla="*/ 2608322 w 4401274"/>
              <a:gd name="connsiteY5" fmla="*/ 5068051 h 5786858"/>
              <a:gd name="connsiteX6" fmla="*/ 2201822 w 4401274"/>
              <a:gd name="connsiteY6" fmla="*/ 5772329 h 5786858"/>
              <a:gd name="connsiteX7" fmla="*/ 1795319 w 4401274"/>
              <a:gd name="connsiteY7" fmla="*/ 5068051 h 5786858"/>
              <a:gd name="connsiteX8" fmla="*/ 1656196 w 4401274"/>
              <a:gd name="connsiteY8" fmla="*/ 4827023 h 5786858"/>
              <a:gd name="connsiteX9" fmla="*/ 1661678 w 4401274"/>
              <a:gd name="connsiteY9" fmla="*/ 4828158 h 5786858"/>
              <a:gd name="connsiteX10" fmla="*/ 2127262 w 4401274"/>
              <a:gd name="connsiteY10" fmla="*/ 4865844 h 5786858"/>
              <a:gd name="connsiteX11" fmla="*/ 2736344 w 4401274"/>
              <a:gd name="connsiteY11" fmla="*/ 4775118 h 5786858"/>
              <a:gd name="connsiteX12" fmla="*/ 1175991 w 4401274"/>
              <a:gd name="connsiteY12" fmla="*/ 4701838 h 5786858"/>
              <a:gd name="connsiteX13" fmla="*/ 1210348 w 4401274"/>
              <a:gd name="connsiteY13" fmla="*/ 4715063 h 5786858"/>
              <a:gd name="connsiteX14" fmla="*/ 1434233 w 4401274"/>
              <a:gd name="connsiteY14" fmla="*/ 4781040 h 5786858"/>
              <a:gd name="connsiteX15" fmla="*/ 1615956 w 4401274"/>
              <a:gd name="connsiteY15" fmla="*/ 4818686 h 5786858"/>
              <a:gd name="connsiteX16" fmla="*/ 1768752 w 4401274"/>
              <a:gd name="connsiteY16" fmla="*/ 5083398 h 5786858"/>
              <a:gd name="connsiteX17" fmla="*/ 2174402 w 4401274"/>
              <a:gd name="connsiteY17" fmla="*/ 5786215 h 5786858"/>
              <a:gd name="connsiteX18" fmla="*/ 2143591 w 4401274"/>
              <a:gd name="connsiteY18" fmla="*/ 5786858 h 5786858"/>
              <a:gd name="connsiteX19" fmla="*/ 965833 w 4401274"/>
              <a:gd name="connsiteY19" fmla="*/ 5611619 h 5786858"/>
              <a:gd name="connsiteX20" fmla="*/ 704045 w 4401274"/>
              <a:gd name="connsiteY20" fmla="*/ 5519481 h 5786858"/>
              <a:gd name="connsiteX21" fmla="*/ 955748 w 4401274"/>
              <a:gd name="connsiteY21" fmla="*/ 5083398 h 5786858"/>
              <a:gd name="connsiteX22" fmla="*/ 3127917 w 4401274"/>
              <a:gd name="connsiteY22" fmla="*/ 4529035 h 5786858"/>
              <a:gd name="connsiteX23" fmla="*/ 3447904 w 4401274"/>
              <a:gd name="connsiteY23" fmla="*/ 5083398 h 5786858"/>
              <a:gd name="connsiteX24" fmla="*/ 3635410 w 4401274"/>
              <a:gd name="connsiteY24" fmla="*/ 5408259 h 5786858"/>
              <a:gd name="connsiteX25" fmla="*/ 3625184 w 4401274"/>
              <a:gd name="connsiteY25" fmla="*/ 5415761 h 5786858"/>
              <a:gd name="connsiteX26" fmla="*/ 3386526 w 4401274"/>
              <a:gd name="connsiteY26" fmla="*/ 5546408 h 5786858"/>
              <a:gd name="connsiteX27" fmla="*/ 2323474 w 4401274"/>
              <a:gd name="connsiteY27" fmla="*/ 5783102 h 5786858"/>
              <a:gd name="connsiteX28" fmla="*/ 2229908 w 4401274"/>
              <a:gd name="connsiteY28" fmla="*/ 5785056 h 5786858"/>
              <a:gd name="connsiteX29" fmla="*/ 2634897 w 4401274"/>
              <a:gd name="connsiteY29" fmla="*/ 5083398 h 5786858"/>
              <a:gd name="connsiteX30" fmla="*/ 2836001 w 4401274"/>
              <a:gd name="connsiteY30" fmla="*/ 4734996 h 5786858"/>
              <a:gd name="connsiteX31" fmla="*/ 2927377 w 4401274"/>
              <a:gd name="connsiteY31" fmla="*/ 4688007 h 5786858"/>
              <a:gd name="connsiteX32" fmla="*/ 3011624 w 4401274"/>
              <a:gd name="connsiteY32" fmla="*/ 4633559 h 5786858"/>
              <a:gd name="connsiteX33" fmla="*/ 3250127 w 4401274"/>
              <a:gd name="connsiteY33" fmla="*/ 4363803 h 5786858"/>
              <a:gd name="connsiteX34" fmla="*/ 3880982 w 4401274"/>
              <a:gd name="connsiteY34" fmla="*/ 4363803 h 5786858"/>
              <a:gd name="connsiteX35" fmla="*/ 4359514 w 4401274"/>
              <a:gd name="connsiteY35" fmla="*/ 4363803 h 5786858"/>
              <a:gd name="connsiteX36" fmla="*/ 4338109 w 4401274"/>
              <a:gd name="connsiteY36" fmla="*/ 4468530 h 5786858"/>
              <a:gd name="connsiteX37" fmla="*/ 4148595 w 4401274"/>
              <a:gd name="connsiteY37" fmla="*/ 4898468 h 5786858"/>
              <a:gd name="connsiteX38" fmla="*/ 3831750 w 4401274"/>
              <a:gd name="connsiteY38" fmla="*/ 5264220 h 5786858"/>
              <a:gd name="connsiteX39" fmla="*/ 3660304 w 4401274"/>
              <a:gd name="connsiteY39" fmla="*/ 5389996 h 5786858"/>
              <a:gd name="connsiteX40" fmla="*/ 3474480 w 4401274"/>
              <a:gd name="connsiteY40" fmla="*/ 5068051 h 5786858"/>
              <a:gd name="connsiteX41" fmla="*/ 3151248 w 4401274"/>
              <a:gd name="connsiteY41" fmla="*/ 4508065 h 5786858"/>
              <a:gd name="connsiteX42" fmla="*/ 3152458 w 4401274"/>
              <a:gd name="connsiteY42" fmla="*/ 4506977 h 5786858"/>
              <a:gd name="connsiteX43" fmla="*/ 422960 w 4401274"/>
              <a:gd name="connsiteY43" fmla="*/ 4363803 h 5786858"/>
              <a:gd name="connsiteX44" fmla="*/ 522655 w 4401274"/>
              <a:gd name="connsiteY44" fmla="*/ 4363803 h 5786858"/>
              <a:gd name="connsiteX45" fmla="*/ 536146 w 4401274"/>
              <a:gd name="connsiteY45" fmla="*/ 4363803 h 5786858"/>
              <a:gd name="connsiteX46" fmla="*/ 619686 w 4401274"/>
              <a:gd name="connsiteY46" fmla="*/ 4427008 h 5786858"/>
              <a:gd name="connsiteX47" fmla="*/ 996650 w 4401274"/>
              <a:gd name="connsiteY47" fmla="*/ 4632803 h 5786858"/>
              <a:gd name="connsiteX48" fmla="*/ 1146986 w 4401274"/>
              <a:gd name="connsiteY48" fmla="*/ 4690673 h 5786858"/>
              <a:gd name="connsiteX49" fmla="*/ 929158 w 4401274"/>
              <a:gd name="connsiteY49" fmla="*/ 5068051 h 5786858"/>
              <a:gd name="connsiteX50" fmla="*/ 675394 w 4401274"/>
              <a:gd name="connsiteY50" fmla="*/ 5507704 h 5786858"/>
              <a:gd name="connsiteX51" fmla="*/ 441135 w 4401274"/>
              <a:gd name="connsiteY51" fmla="*/ 5402781 h 5786858"/>
              <a:gd name="connsiteX52" fmla="*/ 246191 w 4401274"/>
              <a:gd name="connsiteY52" fmla="*/ 5293381 h 5786858"/>
              <a:gd name="connsiteX53" fmla="*/ 116121 w 4401274"/>
              <a:gd name="connsiteY53" fmla="*/ 5068051 h 5786858"/>
              <a:gd name="connsiteX54" fmla="*/ 73474 w 4401274"/>
              <a:gd name="connsiteY54" fmla="*/ 4994166 h 5786858"/>
              <a:gd name="connsiteX55" fmla="*/ 456408 w 4401274"/>
              <a:gd name="connsiteY55" fmla="*/ 4303474 h 5786858"/>
              <a:gd name="connsiteX56" fmla="*/ 495571 w 4401274"/>
              <a:gd name="connsiteY56" fmla="*/ 4333104 h 5786858"/>
              <a:gd name="connsiteX57" fmla="*/ 439980 w 4401274"/>
              <a:gd name="connsiteY57" fmla="*/ 4333104 h 5786858"/>
              <a:gd name="connsiteX58" fmla="*/ 3880982 w 4401274"/>
              <a:gd name="connsiteY58" fmla="*/ 2924549 h 5786858"/>
              <a:gd name="connsiteX59" fmla="*/ 4287485 w 4401274"/>
              <a:gd name="connsiteY59" fmla="*/ 3628826 h 5786858"/>
              <a:gd name="connsiteX60" fmla="*/ 4391972 w 4401274"/>
              <a:gd name="connsiteY60" fmla="*/ 3809851 h 5786858"/>
              <a:gd name="connsiteX61" fmla="*/ 4394779 w 4401274"/>
              <a:gd name="connsiteY61" fmla="*/ 3832143 h 5786858"/>
              <a:gd name="connsiteX62" fmla="*/ 4401274 w 4401274"/>
              <a:gd name="connsiteY62" fmla="*/ 3993747 h 5786858"/>
              <a:gd name="connsiteX63" fmla="*/ 4385483 w 4401274"/>
              <a:gd name="connsiteY63" fmla="*/ 4236746 h 5786858"/>
              <a:gd name="connsiteX64" fmla="*/ 4365789 w 4401274"/>
              <a:gd name="connsiteY64" fmla="*/ 4333104 h 5786858"/>
              <a:gd name="connsiteX65" fmla="*/ 3880982 w 4401274"/>
              <a:gd name="connsiteY65" fmla="*/ 4333104 h 5786858"/>
              <a:gd name="connsiteX66" fmla="*/ 3262525 w 4401274"/>
              <a:gd name="connsiteY66" fmla="*/ 4333104 h 5786858"/>
              <a:gd name="connsiteX67" fmla="*/ 3313422 w 4401274"/>
              <a:gd name="connsiteY67" fmla="*/ 4191147 h 5786858"/>
              <a:gd name="connsiteX68" fmla="*/ 3333544 w 4401274"/>
              <a:gd name="connsiteY68" fmla="*/ 4001912 h 5786858"/>
              <a:gd name="connsiteX69" fmla="*/ 3322445 w 4401274"/>
              <a:gd name="connsiteY69" fmla="*/ 3892232 h 5786858"/>
              <a:gd name="connsiteX70" fmla="*/ 3474480 w 4401274"/>
              <a:gd name="connsiteY70" fmla="*/ 3628826 h 5786858"/>
              <a:gd name="connsiteX71" fmla="*/ 2201822 w 4401274"/>
              <a:gd name="connsiteY71" fmla="*/ 2924549 h 5786858"/>
              <a:gd name="connsiteX72" fmla="*/ 2340433 w 4401274"/>
              <a:gd name="connsiteY72" fmla="*/ 3164698 h 5786858"/>
              <a:gd name="connsiteX73" fmla="*/ 2246543 w 4401274"/>
              <a:gd name="connsiteY73" fmla="*/ 3157741 h 5786858"/>
              <a:gd name="connsiteX74" fmla="*/ 2094674 w 4401274"/>
              <a:gd name="connsiteY74" fmla="*/ 3154239 h 5786858"/>
              <a:gd name="connsiteX75" fmla="*/ 2069247 w 4401274"/>
              <a:gd name="connsiteY75" fmla="*/ 3154239 h 5786858"/>
              <a:gd name="connsiteX76" fmla="*/ 3907561 w 4401274"/>
              <a:gd name="connsiteY76" fmla="*/ 2909202 h 5786858"/>
              <a:gd name="connsiteX77" fmla="*/ 3999126 w 4401274"/>
              <a:gd name="connsiteY77" fmla="*/ 2909202 h 5786858"/>
              <a:gd name="connsiteX78" fmla="*/ 4083015 w 4401274"/>
              <a:gd name="connsiteY78" fmla="*/ 3006904 h 5786858"/>
              <a:gd name="connsiteX79" fmla="*/ 4375295 w 4401274"/>
              <a:gd name="connsiteY79" fmla="*/ 3677414 h 5786858"/>
              <a:gd name="connsiteX80" fmla="*/ 4382084 w 4401274"/>
              <a:gd name="connsiteY80" fmla="*/ 3731325 h 5786858"/>
              <a:gd name="connsiteX81" fmla="*/ 4314064 w 4401274"/>
              <a:gd name="connsiteY81" fmla="*/ 3613479 h 5786858"/>
              <a:gd name="connsiteX82" fmla="*/ 2228395 w 4401274"/>
              <a:gd name="connsiteY82" fmla="*/ 2909202 h 5786858"/>
              <a:gd name="connsiteX83" fmla="*/ 3041402 w 4401274"/>
              <a:gd name="connsiteY83" fmla="*/ 2909202 h 5786858"/>
              <a:gd name="connsiteX84" fmla="*/ 3854407 w 4401274"/>
              <a:gd name="connsiteY84" fmla="*/ 2909202 h 5786858"/>
              <a:gd name="connsiteX85" fmla="*/ 3447904 w 4401274"/>
              <a:gd name="connsiteY85" fmla="*/ 3613479 h 5786858"/>
              <a:gd name="connsiteX86" fmla="*/ 3317158 w 4401274"/>
              <a:gd name="connsiteY86" fmla="*/ 3839999 h 5786858"/>
              <a:gd name="connsiteX87" fmla="*/ 3314444 w 4401274"/>
              <a:gd name="connsiteY87" fmla="*/ 3813171 h 5786858"/>
              <a:gd name="connsiteX88" fmla="*/ 3027918 w 4401274"/>
              <a:gd name="connsiteY88" fmla="*/ 3378395 h 5786858"/>
              <a:gd name="connsiteX89" fmla="*/ 2388351 w 4401274"/>
              <a:gd name="connsiteY89" fmla="*/ 3168250 h 5786858"/>
              <a:gd name="connsiteX90" fmla="*/ 2377449 w 4401274"/>
              <a:gd name="connsiteY90" fmla="*/ 3167442 h 5786858"/>
              <a:gd name="connsiteX91" fmla="*/ 1573056 w 4401274"/>
              <a:gd name="connsiteY91" fmla="*/ 2909202 h 5786858"/>
              <a:gd name="connsiteX92" fmla="*/ 2175245 w 4401274"/>
              <a:gd name="connsiteY92" fmla="*/ 2909202 h 5786858"/>
              <a:gd name="connsiteX93" fmla="*/ 2033812 w 4401274"/>
              <a:gd name="connsiteY93" fmla="*/ 3154239 h 5786858"/>
              <a:gd name="connsiteX94" fmla="*/ 1573056 w 4401274"/>
              <a:gd name="connsiteY94" fmla="*/ 3154239 h 5786858"/>
              <a:gd name="connsiteX95" fmla="*/ 3929704 w 4401274"/>
              <a:gd name="connsiteY95" fmla="*/ 2840143 h 5786858"/>
              <a:gd name="connsiteX96" fmla="*/ 3969935 w 4401274"/>
              <a:gd name="connsiteY96" fmla="*/ 2878507 h 5786858"/>
              <a:gd name="connsiteX97" fmla="*/ 3907561 w 4401274"/>
              <a:gd name="connsiteY97" fmla="*/ 2878507 h 5786858"/>
              <a:gd name="connsiteX98" fmla="*/ 3807564 w 4401274"/>
              <a:gd name="connsiteY98" fmla="*/ 2735958 h 5786858"/>
              <a:gd name="connsiteX99" fmla="*/ 3875812 w 4401274"/>
              <a:gd name="connsiteY99" fmla="*/ 2788752 h 5786858"/>
              <a:gd name="connsiteX100" fmla="*/ 3906847 w 4401274"/>
              <a:gd name="connsiteY100" fmla="*/ 2818347 h 5786858"/>
              <a:gd name="connsiteX101" fmla="*/ 3880982 w 4401274"/>
              <a:gd name="connsiteY101" fmla="*/ 2863158 h 5786858"/>
              <a:gd name="connsiteX102" fmla="*/ 1776284 w 4401274"/>
              <a:gd name="connsiteY102" fmla="*/ 2187283 h 5786858"/>
              <a:gd name="connsiteX103" fmla="*/ 2175245 w 4401274"/>
              <a:gd name="connsiteY103" fmla="*/ 2878507 h 5786858"/>
              <a:gd name="connsiteX104" fmla="*/ 1573056 w 4401274"/>
              <a:gd name="connsiteY104" fmla="*/ 2878507 h 5786858"/>
              <a:gd name="connsiteX105" fmla="*/ 1573056 w 4401274"/>
              <a:gd name="connsiteY105" fmla="*/ 2428858 h 5786858"/>
              <a:gd name="connsiteX106" fmla="*/ 3041402 w 4401274"/>
              <a:gd name="connsiteY106" fmla="*/ 1469954 h 5786858"/>
              <a:gd name="connsiteX107" fmla="*/ 3237966 w 4401274"/>
              <a:gd name="connsiteY107" fmla="*/ 1810508 h 5786858"/>
              <a:gd name="connsiteX108" fmla="*/ 2779302 w 4401274"/>
              <a:gd name="connsiteY108" fmla="*/ 2355517 h 5786858"/>
              <a:gd name="connsiteX109" fmla="*/ 3621110 w 4401274"/>
              <a:gd name="connsiteY109" fmla="*/ 2611482 h 5786858"/>
              <a:gd name="connsiteX110" fmla="*/ 3744988 w 4401274"/>
              <a:gd name="connsiteY110" fmla="*/ 2688935 h 5786858"/>
              <a:gd name="connsiteX111" fmla="*/ 3854407 w 4401274"/>
              <a:gd name="connsiteY111" fmla="*/ 2878507 h 5786858"/>
              <a:gd name="connsiteX112" fmla="*/ 3041402 w 4401274"/>
              <a:gd name="connsiteY112" fmla="*/ 2878507 h 5786858"/>
              <a:gd name="connsiteX113" fmla="*/ 2228395 w 4401274"/>
              <a:gd name="connsiteY113" fmla="*/ 2878507 h 5786858"/>
              <a:gd name="connsiteX114" fmla="*/ 2634897 w 4401274"/>
              <a:gd name="connsiteY114" fmla="*/ 2174233 h 5786858"/>
              <a:gd name="connsiteX115" fmla="*/ 3067978 w 4401274"/>
              <a:gd name="connsiteY115" fmla="*/ 1454603 h 5786858"/>
              <a:gd name="connsiteX116" fmla="*/ 3537484 w 4401274"/>
              <a:gd name="connsiteY116" fmla="*/ 1454603 h 5786858"/>
              <a:gd name="connsiteX117" fmla="*/ 3258986 w 4401274"/>
              <a:gd name="connsiteY117" fmla="*/ 1785531 h 5786858"/>
              <a:gd name="connsiteX118" fmla="*/ 2392667 w 4401274"/>
              <a:gd name="connsiteY118" fmla="*/ 1454601 h 5786858"/>
              <a:gd name="connsiteX119" fmla="*/ 3014826 w 4401274"/>
              <a:gd name="connsiteY119" fmla="*/ 1454601 h 5786858"/>
              <a:gd name="connsiteX120" fmla="*/ 2608322 w 4401274"/>
              <a:gd name="connsiteY120" fmla="*/ 2158879 h 5786858"/>
              <a:gd name="connsiteX121" fmla="*/ 2201820 w 4401274"/>
              <a:gd name="connsiteY121" fmla="*/ 2863158 h 5786858"/>
              <a:gd name="connsiteX122" fmla="*/ 1797296 w 4401274"/>
              <a:gd name="connsiteY122" fmla="*/ 2162307 h 5786858"/>
              <a:gd name="connsiteX123" fmla="*/ 2772168 w 4401274"/>
              <a:gd name="connsiteY123" fmla="*/ 1003495 h 5786858"/>
              <a:gd name="connsiteX124" fmla="*/ 3014826 w 4401274"/>
              <a:gd name="connsiteY124" fmla="*/ 1423908 h 5786858"/>
              <a:gd name="connsiteX125" fmla="*/ 2418488 w 4401274"/>
              <a:gd name="connsiteY125" fmla="*/ 1423908 h 5786858"/>
              <a:gd name="connsiteX126" fmla="*/ 3880982 w 4401274"/>
              <a:gd name="connsiteY126" fmla="*/ 15353 h 5786858"/>
              <a:gd name="connsiteX127" fmla="*/ 4164888 w 4401274"/>
              <a:gd name="connsiteY127" fmla="*/ 507227 h 5786858"/>
              <a:gd name="connsiteX128" fmla="*/ 4164888 w 4401274"/>
              <a:gd name="connsiteY128" fmla="*/ 709087 h 5786858"/>
              <a:gd name="connsiteX129" fmla="*/ 3563314 w 4401274"/>
              <a:gd name="connsiteY129" fmla="*/ 1423911 h 5786858"/>
              <a:gd name="connsiteX130" fmla="*/ 3067978 w 4401274"/>
              <a:gd name="connsiteY130" fmla="*/ 1423911 h 5786858"/>
              <a:gd name="connsiteX131" fmla="*/ 3067978 w 4401274"/>
              <a:gd name="connsiteY131" fmla="*/ 1423911 h 5786858"/>
              <a:gd name="connsiteX132" fmla="*/ 3067978 w 4401274"/>
              <a:gd name="connsiteY132" fmla="*/ 1423911 h 5786858"/>
              <a:gd name="connsiteX133" fmla="*/ 3474480 w 4401274"/>
              <a:gd name="connsiteY133" fmla="*/ 719630 h 5786858"/>
              <a:gd name="connsiteX134" fmla="*/ 522668 w 4401274"/>
              <a:gd name="connsiteY134" fmla="*/ 15353 h 5786858"/>
              <a:gd name="connsiteX135" fmla="*/ 522672 w 4401274"/>
              <a:gd name="connsiteY135" fmla="*/ 15357 h 5786858"/>
              <a:gd name="connsiteX136" fmla="*/ 522672 w 4401274"/>
              <a:gd name="connsiteY136" fmla="*/ 15354 h 5786858"/>
              <a:gd name="connsiteX137" fmla="*/ 929180 w 4401274"/>
              <a:gd name="connsiteY137" fmla="*/ 719631 h 5786858"/>
              <a:gd name="connsiteX138" fmla="*/ 1026604 w 4401274"/>
              <a:gd name="connsiteY138" fmla="*/ 888426 h 5786858"/>
              <a:gd name="connsiteX139" fmla="*/ 277104 w 4401274"/>
              <a:gd name="connsiteY139" fmla="*/ 888426 h 5786858"/>
              <a:gd name="connsiteX140" fmla="*/ 277104 w 4401274"/>
              <a:gd name="connsiteY140" fmla="*/ 440768 h 5786858"/>
              <a:gd name="connsiteX141" fmla="*/ 2201822 w 4401274"/>
              <a:gd name="connsiteY141" fmla="*/ 15352 h 5786858"/>
              <a:gd name="connsiteX142" fmla="*/ 2608322 w 4401274"/>
              <a:gd name="connsiteY142" fmla="*/ 719629 h 5786858"/>
              <a:gd name="connsiteX143" fmla="*/ 2705751 w 4401274"/>
              <a:gd name="connsiteY143" fmla="*/ 888426 h 5786858"/>
              <a:gd name="connsiteX144" fmla="*/ 1697893 w 4401274"/>
              <a:gd name="connsiteY144" fmla="*/ 888426 h 5786858"/>
              <a:gd name="connsiteX145" fmla="*/ 1795319 w 4401274"/>
              <a:gd name="connsiteY145" fmla="*/ 719629 h 5786858"/>
              <a:gd name="connsiteX146" fmla="*/ 3907561 w 4401274"/>
              <a:gd name="connsiteY146" fmla="*/ 2 h 5786858"/>
              <a:gd name="connsiteX147" fmla="*/ 4164888 w 4401274"/>
              <a:gd name="connsiteY147" fmla="*/ 2 h 5786858"/>
              <a:gd name="connsiteX148" fmla="*/ 4164888 w 4401274"/>
              <a:gd name="connsiteY148" fmla="*/ 445829 h 5786858"/>
              <a:gd name="connsiteX149" fmla="*/ 549239 w 4401274"/>
              <a:gd name="connsiteY149" fmla="*/ 1 h 5786858"/>
              <a:gd name="connsiteX150" fmla="*/ 1362246 w 4401274"/>
              <a:gd name="connsiteY150" fmla="*/ 1 h 5786858"/>
              <a:gd name="connsiteX151" fmla="*/ 2175245 w 4401274"/>
              <a:gd name="connsiteY151" fmla="*/ 1 h 5786858"/>
              <a:gd name="connsiteX152" fmla="*/ 1768748 w 4401274"/>
              <a:gd name="connsiteY152" fmla="*/ 704279 h 5786858"/>
              <a:gd name="connsiteX153" fmla="*/ 1662459 w 4401274"/>
              <a:gd name="connsiteY153" fmla="*/ 888426 h 5786858"/>
              <a:gd name="connsiteX154" fmla="*/ 1062032 w 4401274"/>
              <a:gd name="connsiteY154" fmla="*/ 888426 h 5786858"/>
              <a:gd name="connsiteX155" fmla="*/ 955744 w 4401274"/>
              <a:gd name="connsiteY155" fmla="*/ 704279 h 5786858"/>
              <a:gd name="connsiteX156" fmla="*/ 277104 w 4401274"/>
              <a:gd name="connsiteY156" fmla="*/ 1 h 5786858"/>
              <a:gd name="connsiteX157" fmla="*/ 496083 w 4401274"/>
              <a:gd name="connsiteY157" fmla="*/ 1 h 5786858"/>
              <a:gd name="connsiteX158" fmla="*/ 277104 w 4401274"/>
              <a:gd name="connsiteY158" fmla="*/ 379360 h 5786858"/>
              <a:gd name="connsiteX159" fmla="*/ 2228395 w 4401274"/>
              <a:gd name="connsiteY159" fmla="*/ 0 h 5786858"/>
              <a:gd name="connsiteX160" fmla="*/ 3041402 w 4401274"/>
              <a:gd name="connsiteY160" fmla="*/ 0 h 5786858"/>
              <a:gd name="connsiteX161" fmla="*/ 3854407 w 4401274"/>
              <a:gd name="connsiteY161" fmla="*/ 0 h 5786858"/>
              <a:gd name="connsiteX162" fmla="*/ 3447904 w 4401274"/>
              <a:gd name="connsiteY162" fmla="*/ 704277 h 5786858"/>
              <a:gd name="connsiteX163" fmla="*/ 3041402 w 4401274"/>
              <a:gd name="connsiteY163" fmla="*/ 1408556 h 5786858"/>
              <a:gd name="connsiteX164" fmla="*/ 2793184 w 4401274"/>
              <a:gd name="connsiteY164" fmla="*/ 978513 h 5786858"/>
              <a:gd name="connsiteX165" fmla="*/ 2868971 w 4401274"/>
              <a:gd name="connsiteY165" fmla="*/ 888426 h 5786858"/>
              <a:gd name="connsiteX166" fmla="*/ 2741187 w 4401274"/>
              <a:gd name="connsiteY166" fmla="*/ 888426 h 5786858"/>
              <a:gd name="connsiteX167" fmla="*/ 2634897 w 4401274"/>
              <a:gd name="connsiteY167" fmla="*/ 704277 h 578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01274" h="5786858">
                <a:moveTo>
                  <a:pt x="56118" y="5025470"/>
                </a:moveTo>
                <a:lnTo>
                  <a:pt x="89555" y="5083398"/>
                </a:lnTo>
                <a:lnTo>
                  <a:pt x="191648" y="5260265"/>
                </a:lnTo>
                <a:lnTo>
                  <a:pt x="0" y="5126689"/>
                </a:lnTo>
                <a:close/>
                <a:moveTo>
                  <a:pt x="2789823" y="4753610"/>
                </a:moveTo>
                <a:lnTo>
                  <a:pt x="2608322" y="5068051"/>
                </a:lnTo>
                <a:lnTo>
                  <a:pt x="2201822" y="5772329"/>
                </a:lnTo>
                <a:lnTo>
                  <a:pt x="1795319" y="5068051"/>
                </a:lnTo>
                <a:lnTo>
                  <a:pt x="1656196" y="4827023"/>
                </a:lnTo>
                <a:lnTo>
                  <a:pt x="1661678" y="4828158"/>
                </a:lnTo>
                <a:cubicBezTo>
                  <a:pt x="1814496" y="4853285"/>
                  <a:pt x="1969688" y="4865844"/>
                  <a:pt x="2127262" y="4865844"/>
                </a:cubicBezTo>
                <a:cubicBezTo>
                  <a:pt x="2361598" y="4865844"/>
                  <a:pt x="2564625" y="4835608"/>
                  <a:pt x="2736344" y="4775118"/>
                </a:cubicBezTo>
                <a:close/>
                <a:moveTo>
                  <a:pt x="1175991" y="4701838"/>
                </a:moveTo>
                <a:lnTo>
                  <a:pt x="1210348" y="4715063"/>
                </a:lnTo>
                <a:cubicBezTo>
                  <a:pt x="1284384" y="4740200"/>
                  <a:pt x="1359011" y="4762192"/>
                  <a:pt x="1434233" y="4781040"/>
                </a:cubicBezTo>
                <a:lnTo>
                  <a:pt x="1615956" y="4818686"/>
                </a:lnTo>
                <a:lnTo>
                  <a:pt x="1768752" y="5083398"/>
                </a:lnTo>
                <a:lnTo>
                  <a:pt x="2174402" y="5786215"/>
                </a:lnTo>
                <a:lnTo>
                  <a:pt x="2143591" y="5786858"/>
                </a:lnTo>
                <a:cubicBezTo>
                  <a:pt x="1736066" y="5786858"/>
                  <a:pt x="1343479" y="5728457"/>
                  <a:pt x="965833" y="5611619"/>
                </a:cubicBezTo>
                <a:lnTo>
                  <a:pt x="704045" y="5519481"/>
                </a:lnTo>
                <a:lnTo>
                  <a:pt x="955748" y="5083398"/>
                </a:lnTo>
                <a:close/>
                <a:moveTo>
                  <a:pt x="3127917" y="4529035"/>
                </a:moveTo>
                <a:lnTo>
                  <a:pt x="3447904" y="5083398"/>
                </a:lnTo>
                <a:lnTo>
                  <a:pt x="3635410" y="5408259"/>
                </a:lnTo>
                <a:lnTo>
                  <a:pt x="3625184" y="5415761"/>
                </a:lnTo>
                <a:cubicBezTo>
                  <a:pt x="3550980" y="5462793"/>
                  <a:pt x="3471427" y="5506342"/>
                  <a:pt x="3386526" y="5546408"/>
                </a:cubicBezTo>
                <a:cubicBezTo>
                  <a:pt x="3089372" y="5686671"/>
                  <a:pt x="2735030" y="5765569"/>
                  <a:pt x="2323474" y="5783102"/>
                </a:cubicBezTo>
                <a:lnTo>
                  <a:pt x="2229908" y="5785056"/>
                </a:lnTo>
                <a:lnTo>
                  <a:pt x="2634897" y="5083398"/>
                </a:lnTo>
                <a:lnTo>
                  <a:pt x="2836001" y="4734996"/>
                </a:lnTo>
                <a:lnTo>
                  <a:pt x="2927377" y="4688007"/>
                </a:lnTo>
                <a:cubicBezTo>
                  <a:pt x="2956712" y="4671068"/>
                  <a:pt x="2984794" y="4652918"/>
                  <a:pt x="3011624" y="4633559"/>
                </a:cubicBezTo>
                <a:close/>
                <a:moveTo>
                  <a:pt x="3250127" y="4363803"/>
                </a:moveTo>
                <a:lnTo>
                  <a:pt x="3880982" y="4363803"/>
                </a:lnTo>
                <a:lnTo>
                  <a:pt x="4359514" y="4363803"/>
                </a:lnTo>
                <a:lnTo>
                  <a:pt x="4338109" y="4468530"/>
                </a:lnTo>
                <a:cubicBezTo>
                  <a:pt x="4295997" y="4619315"/>
                  <a:pt x="4232828" y="4762626"/>
                  <a:pt x="4148595" y="4898468"/>
                </a:cubicBezTo>
                <a:cubicBezTo>
                  <a:pt x="4064380" y="5034309"/>
                  <a:pt x="3958763" y="5156228"/>
                  <a:pt x="3831750" y="5264220"/>
                </a:cubicBezTo>
                <a:lnTo>
                  <a:pt x="3660304" y="5389996"/>
                </a:lnTo>
                <a:lnTo>
                  <a:pt x="3474480" y="5068051"/>
                </a:lnTo>
                <a:lnTo>
                  <a:pt x="3151248" y="4508065"/>
                </a:lnTo>
                <a:lnTo>
                  <a:pt x="3152458" y="4506977"/>
                </a:lnTo>
                <a:close/>
                <a:moveTo>
                  <a:pt x="422960" y="4363803"/>
                </a:moveTo>
                <a:lnTo>
                  <a:pt x="522655" y="4363803"/>
                </a:lnTo>
                <a:lnTo>
                  <a:pt x="536146" y="4363803"/>
                </a:lnTo>
                <a:lnTo>
                  <a:pt x="619686" y="4427008"/>
                </a:lnTo>
                <a:cubicBezTo>
                  <a:pt x="734138" y="4504778"/>
                  <a:pt x="859789" y="4573377"/>
                  <a:pt x="996650" y="4632803"/>
                </a:cubicBezTo>
                <a:lnTo>
                  <a:pt x="1146986" y="4690673"/>
                </a:lnTo>
                <a:lnTo>
                  <a:pt x="929158" y="5068051"/>
                </a:lnTo>
                <a:lnTo>
                  <a:pt x="675394" y="5507704"/>
                </a:lnTo>
                <a:lnTo>
                  <a:pt x="441135" y="5402781"/>
                </a:lnTo>
                <a:lnTo>
                  <a:pt x="246191" y="5293381"/>
                </a:lnTo>
                <a:lnTo>
                  <a:pt x="116121" y="5068051"/>
                </a:lnTo>
                <a:lnTo>
                  <a:pt x="73474" y="4994166"/>
                </a:lnTo>
                <a:close/>
                <a:moveTo>
                  <a:pt x="456408" y="4303474"/>
                </a:moveTo>
                <a:lnTo>
                  <a:pt x="495571" y="4333104"/>
                </a:lnTo>
                <a:lnTo>
                  <a:pt x="439980" y="4333104"/>
                </a:lnTo>
                <a:close/>
                <a:moveTo>
                  <a:pt x="3880982" y="2924549"/>
                </a:moveTo>
                <a:lnTo>
                  <a:pt x="4287485" y="3628826"/>
                </a:lnTo>
                <a:lnTo>
                  <a:pt x="4391972" y="3809851"/>
                </a:lnTo>
                <a:lnTo>
                  <a:pt x="4394779" y="3832143"/>
                </a:lnTo>
                <a:cubicBezTo>
                  <a:pt x="4399109" y="3884865"/>
                  <a:pt x="4401274" y="3938733"/>
                  <a:pt x="4401274" y="3993747"/>
                </a:cubicBezTo>
                <a:cubicBezTo>
                  <a:pt x="4401274" y="4076616"/>
                  <a:pt x="4396011" y="4157615"/>
                  <a:pt x="4385483" y="4236746"/>
                </a:cubicBezTo>
                <a:lnTo>
                  <a:pt x="4365789" y="4333104"/>
                </a:lnTo>
                <a:lnTo>
                  <a:pt x="3880982" y="4333104"/>
                </a:lnTo>
                <a:lnTo>
                  <a:pt x="3262525" y="4333104"/>
                </a:lnTo>
                <a:lnTo>
                  <a:pt x="3313422" y="4191147"/>
                </a:lnTo>
                <a:cubicBezTo>
                  <a:pt x="3326836" y="4131548"/>
                  <a:pt x="3333544" y="4068469"/>
                  <a:pt x="3333544" y="4001912"/>
                </a:cubicBezTo>
                <a:lnTo>
                  <a:pt x="3322445" y="3892232"/>
                </a:lnTo>
                <a:lnTo>
                  <a:pt x="3474480" y="3628826"/>
                </a:lnTo>
                <a:close/>
                <a:moveTo>
                  <a:pt x="2201822" y="2924549"/>
                </a:moveTo>
                <a:lnTo>
                  <a:pt x="2340433" y="3164698"/>
                </a:lnTo>
                <a:lnTo>
                  <a:pt x="2246543" y="3157741"/>
                </a:lnTo>
                <a:cubicBezTo>
                  <a:pt x="2197597" y="3155406"/>
                  <a:pt x="2146974" y="3154239"/>
                  <a:pt x="2094674" y="3154239"/>
                </a:cubicBezTo>
                <a:lnTo>
                  <a:pt x="2069247" y="3154239"/>
                </a:lnTo>
                <a:close/>
                <a:moveTo>
                  <a:pt x="3907561" y="2909202"/>
                </a:moveTo>
                <a:lnTo>
                  <a:pt x="3999126" y="2909202"/>
                </a:lnTo>
                <a:lnTo>
                  <a:pt x="4083015" y="3006904"/>
                </a:lnTo>
                <a:cubicBezTo>
                  <a:pt x="4234573" y="3201759"/>
                  <a:pt x="4331996" y="3425262"/>
                  <a:pt x="4375295" y="3677414"/>
                </a:cubicBezTo>
                <a:lnTo>
                  <a:pt x="4382084" y="3731325"/>
                </a:lnTo>
                <a:lnTo>
                  <a:pt x="4314064" y="3613479"/>
                </a:lnTo>
                <a:close/>
                <a:moveTo>
                  <a:pt x="2228395" y="2909202"/>
                </a:moveTo>
                <a:lnTo>
                  <a:pt x="3041402" y="2909202"/>
                </a:lnTo>
                <a:lnTo>
                  <a:pt x="3854407" y="2909202"/>
                </a:lnTo>
                <a:lnTo>
                  <a:pt x="3447904" y="3613479"/>
                </a:lnTo>
                <a:lnTo>
                  <a:pt x="3317158" y="3839999"/>
                </a:lnTo>
                <a:lnTo>
                  <a:pt x="3314444" y="3813171"/>
                </a:lnTo>
                <a:cubicBezTo>
                  <a:pt x="3276243" y="3635385"/>
                  <a:pt x="3180739" y="3490464"/>
                  <a:pt x="3027918" y="3378395"/>
                </a:cubicBezTo>
                <a:cubicBezTo>
                  <a:pt x="2875096" y="3266325"/>
                  <a:pt x="2661907" y="3196272"/>
                  <a:pt x="2388351" y="3168250"/>
                </a:cubicBezTo>
                <a:lnTo>
                  <a:pt x="2377449" y="3167442"/>
                </a:lnTo>
                <a:close/>
                <a:moveTo>
                  <a:pt x="1573056" y="2909202"/>
                </a:moveTo>
                <a:lnTo>
                  <a:pt x="2175245" y="2909202"/>
                </a:lnTo>
                <a:lnTo>
                  <a:pt x="2033812" y="3154239"/>
                </a:lnTo>
                <a:lnTo>
                  <a:pt x="1573056" y="3154239"/>
                </a:lnTo>
                <a:close/>
                <a:moveTo>
                  <a:pt x="3929704" y="2840143"/>
                </a:moveTo>
                <a:lnTo>
                  <a:pt x="3969935" y="2878507"/>
                </a:lnTo>
                <a:lnTo>
                  <a:pt x="3907561" y="2878507"/>
                </a:lnTo>
                <a:close/>
                <a:moveTo>
                  <a:pt x="3807564" y="2735958"/>
                </a:moveTo>
                <a:lnTo>
                  <a:pt x="3875812" y="2788752"/>
                </a:lnTo>
                <a:lnTo>
                  <a:pt x="3906847" y="2818347"/>
                </a:lnTo>
                <a:lnTo>
                  <a:pt x="3880982" y="2863158"/>
                </a:lnTo>
                <a:close/>
                <a:moveTo>
                  <a:pt x="1776284" y="2187283"/>
                </a:moveTo>
                <a:lnTo>
                  <a:pt x="2175245" y="2878507"/>
                </a:lnTo>
                <a:lnTo>
                  <a:pt x="1573056" y="2878507"/>
                </a:lnTo>
                <a:lnTo>
                  <a:pt x="1573056" y="2428858"/>
                </a:lnTo>
                <a:close/>
                <a:moveTo>
                  <a:pt x="3041402" y="1469954"/>
                </a:moveTo>
                <a:lnTo>
                  <a:pt x="3237966" y="1810508"/>
                </a:lnTo>
                <a:lnTo>
                  <a:pt x="2779302" y="2355517"/>
                </a:lnTo>
                <a:cubicBezTo>
                  <a:pt x="3108723" y="2396252"/>
                  <a:pt x="3389328" y="2481583"/>
                  <a:pt x="3621110" y="2611482"/>
                </a:cubicBezTo>
                <a:lnTo>
                  <a:pt x="3744988" y="2688935"/>
                </a:lnTo>
                <a:lnTo>
                  <a:pt x="3854407" y="2878507"/>
                </a:lnTo>
                <a:lnTo>
                  <a:pt x="3041402" y="2878507"/>
                </a:lnTo>
                <a:lnTo>
                  <a:pt x="2228395" y="2878507"/>
                </a:lnTo>
                <a:lnTo>
                  <a:pt x="2634897" y="2174233"/>
                </a:lnTo>
                <a:close/>
                <a:moveTo>
                  <a:pt x="3067978" y="1454603"/>
                </a:moveTo>
                <a:lnTo>
                  <a:pt x="3537484" y="1454603"/>
                </a:lnTo>
                <a:lnTo>
                  <a:pt x="3258986" y="1785531"/>
                </a:lnTo>
                <a:close/>
                <a:moveTo>
                  <a:pt x="2392667" y="1454601"/>
                </a:moveTo>
                <a:lnTo>
                  <a:pt x="3014826" y="1454601"/>
                </a:lnTo>
                <a:lnTo>
                  <a:pt x="2608322" y="2158879"/>
                </a:lnTo>
                <a:lnTo>
                  <a:pt x="2201820" y="2863158"/>
                </a:lnTo>
                <a:lnTo>
                  <a:pt x="1797296" y="2162307"/>
                </a:lnTo>
                <a:close/>
                <a:moveTo>
                  <a:pt x="2772168" y="1003495"/>
                </a:moveTo>
                <a:lnTo>
                  <a:pt x="3014826" y="1423908"/>
                </a:lnTo>
                <a:lnTo>
                  <a:pt x="2418488" y="1423908"/>
                </a:lnTo>
                <a:close/>
                <a:moveTo>
                  <a:pt x="3880982" y="15353"/>
                </a:moveTo>
                <a:lnTo>
                  <a:pt x="4164888" y="507227"/>
                </a:lnTo>
                <a:lnTo>
                  <a:pt x="4164888" y="709087"/>
                </a:lnTo>
                <a:lnTo>
                  <a:pt x="3563314" y="1423911"/>
                </a:lnTo>
                <a:lnTo>
                  <a:pt x="3067978" y="1423911"/>
                </a:lnTo>
                <a:lnTo>
                  <a:pt x="3067978" y="1423911"/>
                </a:lnTo>
                <a:lnTo>
                  <a:pt x="3067978" y="1423911"/>
                </a:lnTo>
                <a:lnTo>
                  <a:pt x="3474480" y="719630"/>
                </a:lnTo>
                <a:close/>
                <a:moveTo>
                  <a:pt x="522668" y="15353"/>
                </a:moveTo>
                <a:lnTo>
                  <a:pt x="522672" y="15357"/>
                </a:lnTo>
                <a:lnTo>
                  <a:pt x="522672" y="15354"/>
                </a:lnTo>
                <a:lnTo>
                  <a:pt x="929180" y="719631"/>
                </a:lnTo>
                <a:lnTo>
                  <a:pt x="1026604" y="888426"/>
                </a:lnTo>
                <a:lnTo>
                  <a:pt x="277104" y="888426"/>
                </a:lnTo>
                <a:lnTo>
                  <a:pt x="277104" y="440768"/>
                </a:lnTo>
                <a:close/>
                <a:moveTo>
                  <a:pt x="2201822" y="15352"/>
                </a:moveTo>
                <a:lnTo>
                  <a:pt x="2608322" y="719629"/>
                </a:lnTo>
                <a:lnTo>
                  <a:pt x="2705751" y="888426"/>
                </a:lnTo>
                <a:lnTo>
                  <a:pt x="1697893" y="888426"/>
                </a:lnTo>
                <a:lnTo>
                  <a:pt x="1795319" y="719629"/>
                </a:lnTo>
                <a:close/>
                <a:moveTo>
                  <a:pt x="3907561" y="2"/>
                </a:moveTo>
                <a:lnTo>
                  <a:pt x="4164888" y="2"/>
                </a:lnTo>
                <a:lnTo>
                  <a:pt x="4164888" y="445829"/>
                </a:lnTo>
                <a:close/>
                <a:moveTo>
                  <a:pt x="549239" y="1"/>
                </a:moveTo>
                <a:lnTo>
                  <a:pt x="1362246" y="1"/>
                </a:lnTo>
                <a:lnTo>
                  <a:pt x="2175245" y="1"/>
                </a:lnTo>
                <a:lnTo>
                  <a:pt x="1768748" y="704279"/>
                </a:lnTo>
                <a:lnTo>
                  <a:pt x="1662459" y="888426"/>
                </a:lnTo>
                <a:lnTo>
                  <a:pt x="1062032" y="888426"/>
                </a:lnTo>
                <a:lnTo>
                  <a:pt x="955744" y="704279"/>
                </a:lnTo>
                <a:close/>
                <a:moveTo>
                  <a:pt x="277104" y="1"/>
                </a:moveTo>
                <a:lnTo>
                  <a:pt x="496083" y="1"/>
                </a:lnTo>
                <a:lnTo>
                  <a:pt x="277104" y="379360"/>
                </a:lnTo>
                <a:close/>
                <a:moveTo>
                  <a:pt x="2228395" y="0"/>
                </a:moveTo>
                <a:lnTo>
                  <a:pt x="3041402" y="0"/>
                </a:lnTo>
                <a:lnTo>
                  <a:pt x="3854407" y="0"/>
                </a:lnTo>
                <a:lnTo>
                  <a:pt x="3447904" y="704277"/>
                </a:lnTo>
                <a:lnTo>
                  <a:pt x="3041402" y="1408556"/>
                </a:lnTo>
                <a:lnTo>
                  <a:pt x="2793184" y="978513"/>
                </a:lnTo>
                <a:lnTo>
                  <a:pt x="2868971" y="888426"/>
                </a:lnTo>
                <a:lnTo>
                  <a:pt x="2741187" y="888426"/>
                </a:lnTo>
                <a:lnTo>
                  <a:pt x="2634897" y="704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CBF8-97BD-43CF-BB81-39D19472EEE4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5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8ADDAD-41C1-4837-A5D6-552B82B97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780" y="548051"/>
            <a:ext cx="5218623" cy="5761901"/>
          </a:xfrm>
          <a:custGeom>
            <a:avLst/>
            <a:gdLst>
              <a:gd name="connsiteX0" fmla="*/ 5128335 w 5218623"/>
              <a:gd name="connsiteY0" fmla="*/ 4366138 h 5761901"/>
              <a:gd name="connsiteX1" fmla="*/ 5178558 w 5218623"/>
              <a:gd name="connsiteY1" fmla="*/ 4453141 h 5761901"/>
              <a:gd name="connsiteX2" fmla="*/ 5078115 w 5218623"/>
              <a:gd name="connsiteY2" fmla="*/ 4453141 h 5761901"/>
              <a:gd name="connsiteX3" fmla="*/ 3449774 w 5218623"/>
              <a:gd name="connsiteY3" fmla="*/ 4366138 h 5761901"/>
              <a:gd name="connsiteX4" fmla="*/ 3856130 w 5218623"/>
              <a:gd name="connsiteY4" fmla="*/ 5070132 h 5761901"/>
              <a:gd name="connsiteX5" fmla="*/ 4197958 w 5218623"/>
              <a:gd name="connsiteY5" fmla="*/ 5662357 h 5761901"/>
              <a:gd name="connsiteX6" fmla="*/ 4197958 w 5218623"/>
              <a:gd name="connsiteY6" fmla="*/ 5761901 h 5761901"/>
              <a:gd name="connsiteX7" fmla="*/ 3160801 w 5218623"/>
              <a:gd name="connsiteY7" fmla="*/ 5761901 h 5761901"/>
              <a:gd name="connsiteX8" fmla="*/ 3160801 w 5218623"/>
              <a:gd name="connsiteY8" fmla="*/ 4866768 h 5761901"/>
              <a:gd name="connsiteX9" fmla="*/ 1771227 w 5218623"/>
              <a:gd name="connsiteY9" fmla="*/ 4366138 h 5761901"/>
              <a:gd name="connsiteX10" fmla="*/ 1821446 w 5218623"/>
              <a:gd name="connsiteY10" fmla="*/ 4453141 h 5761901"/>
              <a:gd name="connsiteX11" fmla="*/ 1721007 w 5218623"/>
              <a:gd name="connsiteY11" fmla="*/ 4453141 h 5761901"/>
              <a:gd name="connsiteX12" fmla="*/ 92632 w 5218623"/>
              <a:gd name="connsiteY12" fmla="*/ 4366138 h 5761901"/>
              <a:gd name="connsiteX13" fmla="*/ 142852 w 5218623"/>
              <a:gd name="connsiteY13" fmla="*/ 4453141 h 5761901"/>
              <a:gd name="connsiteX14" fmla="*/ 42412 w 5218623"/>
              <a:gd name="connsiteY14" fmla="*/ 4453141 h 5761901"/>
              <a:gd name="connsiteX15" fmla="*/ 5154901 w 5218623"/>
              <a:gd name="connsiteY15" fmla="*/ 4350796 h 5761901"/>
              <a:gd name="connsiteX16" fmla="*/ 5218623 w 5218623"/>
              <a:gd name="connsiteY16" fmla="*/ 4350796 h 5761901"/>
              <a:gd name="connsiteX17" fmla="*/ 5218623 w 5218623"/>
              <a:gd name="connsiteY17" fmla="*/ 4453141 h 5761901"/>
              <a:gd name="connsiteX18" fmla="*/ 5213981 w 5218623"/>
              <a:gd name="connsiteY18" fmla="*/ 4453141 h 5761901"/>
              <a:gd name="connsiteX19" fmla="*/ 3476340 w 5218623"/>
              <a:gd name="connsiteY19" fmla="*/ 4350796 h 5761901"/>
              <a:gd name="connsiteX20" fmla="*/ 4289053 w 5218623"/>
              <a:gd name="connsiteY20" fmla="*/ 4350796 h 5761901"/>
              <a:gd name="connsiteX21" fmla="*/ 5101769 w 5218623"/>
              <a:gd name="connsiteY21" fmla="*/ 4350796 h 5761901"/>
              <a:gd name="connsiteX22" fmla="*/ 5042693 w 5218623"/>
              <a:gd name="connsiteY22" fmla="*/ 4453141 h 5761901"/>
              <a:gd name="connsiteX23" fmla="*/ 4197958 w 5218623"/>
              <a:gd name="connsiteY23" fmla="*/ 4453141 h 5761901"/>
              <a:gd name="connsiteX24" fmla="*/ 4197958 w 5218623"/>
              <a:gd name="connsiteY24" fmla="*/ 5600989 h 5761901"/>
              <a:gd name="connsiteX25" fmla="*/ 3882696 w 5218623"/>
              <a:gd name="connsiteY25" fmla="*/ 5054790 h 5761901"/>
              <a:gd name="connsiteX26" fmla="*/ 1797791 w 5218623"/>
              <a:gd name="connsiteY26" fmla="*/ 4350796 h 5761901"/>
              <a:gd name="connsiteX27" fmla="*/ 2610496 w 5218623"/>
              <a:gd name="connsiteY27" fmla="*/ 4350796 h 5761901"/>
              <a:gd name="connsiteX28" fmla="*/ 3423208 w 5218623"/>
              <a:gd name="connsiteY28" fmla="*/ 4350796 h 5761901"/>
              <a:gd name="connsiteX29" fmla="*/ 3160801 w 5218623"/>
              <a:gd name="connsiteY29" fmla="*/ 4805403 h 5761901"/>
              <a:gd name="connsiteX30" fmla="*/ 3160801 w 5218623"/>
              <a:gd name="connsiteY30" fmla="*/ 4453141 h 5761901"/>
              <a:gd name="connsiteX31" fmla="*/ 1856865 w 5218623"/>
              <a:gd name="connsiteY31" fmla="*/ 4453141 h 5761901"/>
              <a:gd name="connsiteX32" fmla="*/ 119189 w 5218623"/>
              <a:gd name="connsiteY32" fmla="*/ 4350796 h 5761901"/>
              <a:gd name="connsiteX33" fmla="*/ 931933 w 5218623"/>
              <a:gd name="connsiteY33" fmla="*/ 4350796 h 5761901"/>
              <a:gd name="connsiteX34" fmla="*/ 1744647 w 5218623"/>
              <a:gd name="connsiteY34" fmla="*/ 4350796 h 5761901"/>
              <a:gd name="connsiteX35" fmla="*/ 1685571 w 5218623"/>
              <a:gd name="connsiteY35" fmla="*/ 4453141 h 5761901"/>
              <a:gd name="connsiteX36" fmla="*/ 178265 w 5218623"/>
              <a:gd name="connsiteY36" fmla="*/ 4453141 h 5761901"/>
              <a:gd name="connsiteX37" fmla="*/ 0 w 5218623"/>
              <a:gd name="connsiteY37" fmla="*/ 4350796 h 5761901"/>
              <a:gd name="connsiteX38" fmla="*/ 66059 w 5218623"/>
              <a:gd name="connsiteY38" fmla="*/ 4350796 h 5761901"/>
              <a:gd name="connsiteX39" fmla="*/ 6984 w 5218623"/>
              <a:gd name="connsiteY39" fmla="*/ 4453141 h 5761901"/>
              <a:gd name="connsiteX40" fmla="*/ 0 w 5218623"/>
              <a:gd name="connsiteY40" fmla="*/ 4453141 h 5761901"/>
              <a:gd name="connsiteX41" fmla="*/ 5218623 w 5218623"/>
              <a:gd name="connsiteY41" fmla="*/ 4209716 h 5761901"/>
              <a:gd name="connsiteX42" fmla="*/ 5218623 w 5218623"/>
              <a:gd name="connsiteY42" fmla="*/ 4320108 h 5761901"/>
              <a:gd name="connsiteX43" fmla="*/ 5154901 w 5218623"/>
              <a:gd name="connsiteY43" fmla="*/ 4320108 h 5761901"/>
              <a:gd name="connsiteX44" fmla="*/ 0 w 5218623"/>
              <a:gd name="connsiteY44" fmla="*/ 4205637 h 5761901"/>
              <a:gd name="connsiteX45" fmla="*/ 66072 w 5218623"/>
              <a:gd name="connsiteY45" fmla="*/ 4320108 h 5761901"/>
              <a:gd name="connsiteX46" fmla="*/ 66068 w 5218623"/>
              <a:gd name="connsiteY46" fmla="*/ 4320108 h 5761901"/>
              <a:gd name="connsiteX47" fmla="*/ 0 w 5218623"/>
              <a:gd name="connsiteY47" fmla="*/ 4320108 h 5761901"/>
              <a:gd name="connsiteX48" fmla="*/ 4691363 w 5218623"/>
              <a:gd name="connsiteY48" fmla="*/ 3547700 h 5761901"/>
              <a:gd name="connsiteX49" fmla="*/ 5218623 w 5218623"/>
              <a:gd name="connsiteY49" fmla="*/ 3547700 h 5761901"/>
              <a:gd name="connsiteX50" fmla="*/ 5218623 w 5218623"/>
              <a:gd name="connsiteY50" fmla="*/ 4148351 h 5761901"/>
              <a:gd name="connsiteX51" fmla="*/ 5128335 w 5218623"/>
              <a:gd name="connsiteY51" fmla="*/ 4304766 h 5761901"/>
              <a:gd name="connsiteX52" fmla="*/ 4721978 w 5218623"/>
              <a:gd name="connsiteY52" fmla="*/ 3600741 h 5761901"/>
              <a:gd name="connsiteX53" fmla="*/ 2243610 w 5218623"/>
              <a:gd name="connsiteY53" fmla="*/ 3547700 h 5761901"/>
              <a:gd name="connsiteX54" fmla="*/ 2977380 w 5218623"/>
              <a:gd name="connsiteY54" fmla="*/ 3547700 h 5761901"/>
              <a:gd name="connsiteX55" fmla="*/ 3016850 w 5218623"/>
              <a:gd name="connsiteY55" fmla="*/ 3616083 h 5761901"/>
              <a:gd name="connsiteX56" fmla="*/ 3423208 w 5218623"/>
              <a:gd name="connsiteY56" fmla="*/ 4320108 h 5761901"/>
              <a:gd name="connsiteX57" fmla="*/ 2610496 w 5218623"/>
              <a:gd name="connsiteY57" fmla="*/ 4320108 h 5761901"/>
              <a:gd name="connsiteX58" fmla="*/ 1797794 w 5218623"/>
              <a:gd name="connsiteY58" fmla="*/ 4320108 h 5761901"/>
              <a:gd name="connsiteX59" fmla="*/ 2204139 w 5218623"/>
              <a:gd name="connsiteY59" fmla="*/ 3616083 h 5761901"/>
              <a:gd name="connsiteX60" fmla="*/ 1334244 w 5218623"/>
              <a:gd name="connsiteY60" fmla="*/ 3547700 h 5761901"/>
              <a:gd name="connsiteX61" fmla="*/ 2208186 w 5218623"/>
              <a:gd name="connsiteY61" fmla="*/ 3547700 h 5761901"/>
              <a:gd name="connsiteX62" fmla="*/ 2177570 w 5218623"/>
              <a:gd name="connsiteY62" fmla="*/ 3600741 h 5761901"/>
              <a:gd name="connsiteX63" fmla="*/ 1771215 w 5218623"/>
              <a:gd name="connsiteY63" fmla="*/ 4304766 h 5761901"/>
              <a:gd name="connsiteX64" fmla="*/ 1364859 w 5218623"/>
              <a:gd name="connsiteY64" fmla="*/ 3600741 h 5761901"/>
              <a:gd name="connsiteX65" fmla="*/ 4197958 w 5218623"/>
              <a:gd name="connsiteY65" fmla="*/ 3069885 h 5761901"/>
              <a:gd name="connsiteX66" fmla="*/ 4197958 w 5218623"/>
              <a:gd name="connsiteY66" fmla="*/ 3547700 h 5761901"/>
              <a:gd name="connsiteX67" fmla="*/ 4655939 w 5218623"/>
              <a:gd name="connsiteY67" fmla="*/ 3547700 h 5761901"/>
              <a:gd name="connsiteX68" fmla="*/ 4695409 w 5218623"/>
              <a:gd name="connsiteY68" fmla="*/ 3616083 h 5761901"/>
              <a:gd name="connsiteX69" fmla="*/ 5101769 w 5218623"/>
              <a:gd name="connsiteY69" fmla="*/ 4320108 h 5761901"/>
              <a:gd name="connsiteX70" fmla="*/ 4289053 w 5218623"/>
              <a:gd name="connsiteY70" fmla="*/ 4320108 h 5761901"/>
              <a:gd name="connsiteX71" fmla="*/ 3476340 w 5218623"/>
              <a:gd name="connsiteY71" fmla="*/ 4320108 h 5761901"/>
              <a:gd name="connsiteX72" fmla="*/ 3882696 w 5218623"/>
              <a:gd name="connsiteY72" fmla="*/ 3616083 h 5761901"/>
              <a:gd name="connsiteX73" fmla="*/ 931943 w 5218623"/>
              <a:gd name="connsiteY73" fmla="*/ 2912059 h 5761901"/>
              <a:gd name="connsiteX74" fmla="*/ 1338303 w 5218623"/>
              <a:gd name="connsiteY74" fmla="*/ 3616083 h 5761901"/>
              <a:gd name="connsiteX75" fmla="*/ 1744658 w 5218623"/>
              <a:gd name="connsiteY75" fmla="*/ 4320108 h 5761901"/>
              <a:gd name="connsiteX76" fmla="*/ 931943 w 5218623"/>
              <a:gd name="connsiteY76" fmla="*/ 4320108 h 5761901"/>
              <a:gd name="connsiteX77" fmla="*/ 119200 w 5218623"/>
              <a:gd name="connsiteY77" fmla="*/ 4320108 h 5761901"/>
              <a:gd name="connsiteX78" fmla="*/ 525556 w 5218623"/>
              <a:gd name="connsiteY78" fmla="*/ 3616083 h 5761901"/>
              <a:gd name="connsiteX79" fmla="*/ 3193712 w 5218623"/>
              <a:gd name="connsiteY79" fmla="*/ 2896717 h 5761901"/>
              <a:gd name="connsiteX80" fmla="*/ 3449774 w 5218623"/>
              <a:gd name="connsiteY80" fmla="*/ 2896717 h 5761901"/>
              <a:gd name="connsiteX81" fmla="*/ 4197958 w 5218623"/>
              <a:gd name="connsiteY81" fmla="*/ 2896717 h 5761901"/>
              <a:gd name="connsiteX82" fmla="*/ 4197958 w 5218623"/>
              <a:gd name="connsiteY82" fmla="*/ 3008516 h 5761901"/>
              <a:gd name="connsiteX83" fmla="*/ 3856130 w 5218623"/>
              <a:gd name="connsiteY83" fmla="*/ 3600741 h 5761901"/>
              <a:gd name="connsiteX84" fmla="*/ 3449774 w 5218623"/>
              <a:gd name="connsiteY84" fmla="*/ 4304766 h 5761901"/>
              <a:gd name="connsiteX85" fmla="*/ 3043416 w 5218623"/>
              <a:gd name="connsiteY85" fmla="*/ 3600741 h 5761901"/>
              <a:gd name="connsiteX86" fmla="*/ 3012800 w 5218623"/>
              <a:gd name="connsiteY86" fmla="*/ 3547700 h 5761901"/>
              <a:gd name="connsiteX87" fmla="*/ 3193712 w 5218623"/>
              <a:gd name="connsiteY87" fmla="*/ 3547700 h 5761901"/>
              <a:gd name="connsiteX88" fmla="*/ 958501 w 5218623"/>
              <a:gd name="connsiteY88" fmla="*/ 2896717 h 5761901"/>
              <a:gd name="connsiteX89" fmla="*/ 1771215 w 5218623"/>
              <a:gd name="connsiteY89" fmla="*/ 2896717 h 5761901"/>
              <a:gd name="connsiteX90" fmla="*/ 1799639 w 5218623"/>
              <a:gd name="connsiteY90" fmla="*/ 2896717 h 5761901"/>
              <a:gd name="connsiteX91" fmla="*/ 1323195 w 5218623"/>
              <a:gd name="connsiteY91" fmla="*/ 3528558 h 5761901"/>
              <a:gd name="connsiteX92" fmla="*/ 623911 w 5218623"/>
              <a:gd name="connsiteY92" fmla="*/ 2896717 h 5761901"/>
              <a:gd name="connsiteX93" fmla="*/ 905373 w 5218623"/>
              <a:gd name="connsiteY93" fmla="*/ 2896717 h 5761901"/>
              <a:gd name="connsiteX94" fmla="*/ 498984 w 5218623"/>
              <a:gd name="connsiteY94" fmla="*/ 3600741 h 5761901"/>
              <a:gd name="connsiteX95" fmla="*/ 92628 w 5218623"/>
              <a:gd name="connsiteY95" fmla="*/ 4304766 h 5761901"/>
              <a:gd name="connsiteX96" fmla="*/ 0 w 5218623"/>
              <a:gd name="connsiteY96" fmla="*/ 4144286 h 5761901"/>
              <a:gd name="connsiteX97" fmla="*/ 0 w 5218623"/>
              <a:gd name="connsiteY97" fmla="*/ 3712325 h 5761901"/>
              <a:gd name="connsiteX98" fmla="*/ 794425 w 5218623"/>
              <a:gd name="connsiteY98" fmla="*/ 2673813 h 5761901"/>
              <a:gd name="connsiteX99" fmla="*/ 905382 w 5218623"/>
              <a:gd name="connsiteY99" fmla="*/ 2866033 h 5761901"/>
              <a:gd name="connsiteX100" fmla="*/ 905380 w 5218623"/>
              <a:gd name="connsiteY100" fmla="*/ 2866033 h 5761901"/>
              <a:gd name="connsiteX101" fmla="*/ 647383 w 5218623"/>
              <a:gd name="connsiteY101" fmla="*/ 2866033 h 5761901"/>
              <a:gd name="connsiteX102" fmla="*/ 4021457 w 5218623"/>
              <a:gd name="connsiteY102" fmla="*/ 2387073 h 5761901"/>
              <a:gd name="connsiteX103" fmla="*/ 4197958 w 5218623"/>
              <a:gd name="connsiteY103" fmla="*/ 2387073 h 5761901"/>
              <a:gd name="connsiteX104" fmla="*/ 4197958 w 5218623"/>
              <a:gd name="connsiteY104" fmla="*/ 2692865 h 5761901"/>
              <a:gd name="connsiteX105" fmla="*/ 3193712 w 5218623"/>
              <a:gd name="connsiteY105" fmla="*/ 2387073 h 5761901"/>
              <a:gd name="connsiteX106" fmla="*/ 3986034 w 5218623"/>
              <a:gd name="connsiteY106" fmla="*/ 2387073 h 5761901"/>
              <a:gd name="connsiteX107" fmla="*/ 4197958 w 5218623"/>
              <a:gd name="connsiteY107" fmla="*/ 2754235 h 5761901"/>
              <a:gd name="connsiteX108" fmla="*/ 4197958 w 5218623"/>
              <a:gd name="connsiteY108" fmla="*/ 2866033 h 5761901"/>
              <a:gd name="connsiteX109" fmla="*/ 3449774 w 5218623"/>
              <a:gd name="connsiteY109" fmla="*/ 2866033 h 5761901"/>
              <a:gd name="connsiteX110" fmla="*/ 3193712 w 5218623"/>
              <a:gd name="connsiteY110" fmla="*/ 2866033 h 5761901"/>
              <a:gd name="connsiteX111" fmla="*/ 1771225 w 5218623"/>
              <a:gd name="connsiteY111" fmla="*/ 1457987 h 5761901"/>
              <a:gd name="connsiteX112" fmla="*/ 2177582 w 5218623"/>
              <a:gd name="connsiteY112" fmla="*/ 2162011 h 5761901"/>
              <a:gd name="connsiteX113" fmla="*/ 2253919 w 5218623"/>
              <a:gd name="connsiteY113" fmla="*/ 2294271 h 5761901"/>
              <a:gd name="connsiteX114" fmla="*/ 1822777 w 5218623"/>
              <a:gd name="connsiteY114" fmla="*/ 2866033 h 5761901"/>
              <a:gd name="connsiteX115" fmla="*/ 1771225 w 5218623"/>
              <a:gd name="connsiteY115" fmla="*/ 2866033 h 5761901"/>
              <a:gd name="connsiteX116" fmla="*/ 958510 w 5218623"/>
              <a:gd name="connsiteY116" fmla="*/ 2866033 h 5761901"/>
              <a:gd name="connsiteX117" fmla="*/ 1364871 w 5218623"/>
              <a:gd name="connsiteY117" fmla="*/ 2162011 h 5761901"/>
              <a:gd name="connsiteX118" fmla="*/ 1736227 w 5218623"/>
              <a:gd name="connsiteY118" fmla="*/ 1442642 h 5761901"/>
              <a:gd name="connsiteX119" fmla="*/ 1744653 w 5218623"/>
              <a:gd name="connsiteY119" fmla="*/ 1442642 h 5761901"/>
              <a:gd name="connsiteX120" fmla="*/ 1338297 w 5218623"/>
              <a:gd name="connsiteY120" fmla="*/ 2146666 h 5761901"/>
              <a:gd name="connsiteX121" fmla="*/ 931939 w 5218623"/>
              <a:gd name="connsiteY121" fmla="*/ 2850690 h 5761901"/>
              <a:gd name="connsiteX122" fmla="*/ 814609 w 5218623"/>
              <a:gd name="connsiteY122" fmla="*/ 2647428 h 5761901"/>
              <a:gd name="connsiteX123" fmla="*/ 1797783 w 5218623"/>
              <a:gd name="connsiteY123" fmla="*/ 1442640 h 5761901"/>
              <a:gd name="connsiteX124" fmla="*/ 2610494 w 5218623"/>
              <a:gd name="connsiteY124" fmla="*/ 1442640 h 5761901"/>
              <a:gd name="connsiteX125" fmla="*/ 2896097 w 5218623"/>
              <a:gd name="connsiteY125" fmla="*/ 1442640 h 5761901"/>
              <a:gd name="connsiteX126" fmla="*/ 2273979 w 5218623"/>
              <a:gd name="connsiteY126" fmla="*/ 2267666 h 5761901"/>
              <a:gd name="connsiteX127" fmla="*/ 2204138 w 5218623"/>
              <a:gd name="connsiteY127" fmla="*/ 2146664 h 5761901"/>
              <a:gd name="connsiteX128" fmla="*/ 2707820 w 5218623"/>
              <a:gd name="connsiteY128" fmla="*/ 172525 h 5761901"/>
              <a:gd name="connsiteX129" fmla="*/ 3016850 w 5218623"/>
              <a:gd name="connsiteY129" fmla="*/ 707932 h 5761901"/>
              <a:gd name="connsiteX130" fmla="*/ 3204698 w 5218623"/>
              <a:gd name="connsiteY130" fmla="*/ 1033384 h 5761901"/>
              <a:gd name="connsiteX131" fmla="*/ 2919233 w 5218623"/>
              <a:gd name="connsiteY131" fmla="*/ 1411958 h 5761901"/>
              <a:gd name="connsiteX132" fmla="*/ 2610496 w 5218623"/>
              <a:gd name="connsiteY132" fmla="*/ 1411958 h 5761901"/>
              <a:gd name="connsiteX133" fmla="*/ 1797794 w 5218623"/>
              <a:gd name="connsiteY133" fmla="*/ 1411958 h 5761901"/>
              <a:gd name="connsiteX134" fmla="*/ 1914879 w 5218623"/>
              <a:gd name="connsiteY134" fmla="*/ 1209098 h 5761901"/>
              <a:gd name="connsiteX135" fmla="*/ 2839795 w 5218623"/>
              <a:gd name="connsiteY135" fmla="*/ 0 h 5761901"/>
              <a:gd name="connsiteX136" fmla="*/ 3983930 w 5218623"/>
              <a:gd name="connsiteY136" fmla="*/ 0 h 5761901"/>
              <a:gd name="connsiteX137" fmla="*/ 3224764 w 5218623"/>
              <a:gd name="connsiteY137" fmla="*/ 1006776 h 5761901"/>
              <a:gd name="connsiteX138" fmla="*/ 3043416 w 5218623"/>
              <a:gd name="connsiteY138" fmla="*/ 692586 h 5761901"/>
              <a:gd name="connsiteX139" fmla="*/ 2728008 w 5218623"/>
              <a:gd name="connsiteY139" fmla="*/ 146134 h 57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218623" h="5761901">
                <a:moveTo>
                  <a:pt x="5128335" y="4366138"/>
                </a:moveTo>
                <a:lnTo>
                  <a:pt x="5178558" y="4453141"/>
                </a:lnTo>
                <a:lnTo>
                  <a:pt x="5078115" y="4453141"/>
                </a:lnTo>
                <a:close/>
                <a:moveTo>
                  <a:pt x="3449774" y="4366138"/>
                </a:moveTo>
                <a:lnTo>
                  <a:pt x="3856130" y="5070132"/>
                </a:lnTo>
                <a:lnTo>
                  <a:pt x="4197958" y="5662357"/>
                </a:lnTo>
                <a:lnTo>
                  <a:pt x="4197958" y="5761901"/>
                </a:lnTo>
                <a:lnTo>
                  <a:pt x="3160801" y="5761901"/>
                </a:lnTo>
                <a:lnTo>
                  <a:pt x="3160801" y="4866768"/>
                </a:lnTo>
                <a:close/>
                <a:moveTo>
                  <a:pt x="1771227" y="4366138"/>
                </a:moveTo>
                <a:lnTo>
                  <a:pt x="1821446" y="4453141"/>
                </a:lnTo>
                <a:lnTo>
                  <a:pt x="1721007" y="4453141"/>
                </a:lnTo>
                <a:close/>
                <a:moveTo>
                  <a:pt x="92632" y="4366138"/>
                </a:moveTo>
                <a:lnTo>
                  <a:pt x="142852" y="4453141"/>
                </a:lnTo>
                <a:lnTo>
                  <a:pt x="42412" y="4453141"/>
                </a:lnTo>
                <a:close/>
                <a:moveTo>
                  <a:pt x="5154901" y="4350796"/>
                </a:moveTo>
                <a:lnTo>
                  <a:pt x="5218623" y="4350796"/>
                </a:lnTo>
                <a:lnTo>
                  <a:pt x="5218623" y="4453141"/>
                </a:lnTo>
                <a:lnTo>
                  <a:pt x="5213981" y="4453141"/>
                </a:lnTo>
                <a:close/>
                <a:moveTo>
                  <a:pt x="3476340" y="4350796"/>
                </a:moveTo>
                <a:lnTo>
                  <a:pt x="4289053" y="4350796"/>
                </a:lnTo>
                <a:lnTo>
                  <a:pt x="5101769" y="4350796"/>
                </a:lnTo>
                <a:lnTo>
                  <a:pt x="5042693" y="4453141"/>
                </a:lnTo>
                <a:lnTo>
                  <a:pt x="4197958" y="4453141"/>
                </a:lnTo>
                <a:lnTo>
                  <a:pt x="4197958" y="5600989"/>
                </a:lnTo>
                <a:lnTo>
                  <a:pt x="3882696" y="5054790"/>
                </a:lnTo>
                <a:close/>
                <a:moveTo>
                  <a:pt x="1797791" y="4350796"/>
                </a:moveTo>
                <a:lnTo>
                  <a:pt x="2610496" y="4350796"/>
                </a:lnTo>
                <a:lnTo>
                  <a:pt x="3423208" y="4350796"/>
                </a:lnTo>
                <a:lnTo>
                  <a:pt x="3160801" y="4805403"/>
                </a:lnTo>
                <a:lnTo>
                  <a:pt x="3160801" y="4453141"/>
                </a:lnTo>
                <a:lnTo>
                  <a:pt x="1856865" y="4453141"/>
                </a:lnTo>
                <a:close/>
                <a:moveTo>
                  <a:pt x="119189" y="4350796"/>
                </a:moveTo>
                <a:lnTo>
                  <a:pt x="931933" y="4350796"/>
                </a:lnTo>
                <a:lnTo>
                  <a:pt x="1744647" y="4350796"/>
                </a:lnTo>
                <a:lnTo>
                  <a:pt x="1685571" y="4453141"/>
                </a:lnTo>
                <a:lnTo>
                  <a:pt x="178265" y="4453141"/>
                </a:lnTo>
                <a:close/>
                <a:moveTo>
                  <a:pt x="0" y="4350796"/>
                </a:moveTo>
                <a:lnTo>
                  <a:pt x="66059" y="4350796"/>
                </a:lnTo>
                <a:lnTo>
                  <a:pt x="6984" y="4453141"/>
                </a:lnTo>
                <a:lnTo>
                  <a:pt x="0" y="4453141"/>
                </a:lnTo>
                <a:close/>
                <a:moveTo>
                  <a:pt x="5218623" y="4209716"/>
                </a:moveTo>
                <a:lnTo>
                  <a:pt x="5218623" y="4320108"/>
                </a:lnTo>
                <a:lnTo>
                  <a:pt x="5154901" y="4320108"/>
                </a:lnTo>
                <a:close/>
                <a:moveTo>
                  <a:pt x="0" y="4205637"/>
                </a:moveTo>
                <a:lnTo>
                  <a:pt x="66072" y="4320108"/>
                </a:lnTo>
                <a:lnTo>
                  <a:pt x="66068" y="4320108"/>
                </a:lnTo>
                <a:lnTo>
                  <a:pt x="0" y="4320108"/>
                </a:lnTo>
                <a:close/>
                <a:moveTo>
                  <a:pt x="4691363" y="3547700"/>
                </a:moveTo>
                <a:lnTo>
                  <a:pt x="5218623" y="3547700"/>
                </a:lnTo>
                <a:lnTo>
                  <a:pt x="5218623" y="4148351"/>
                </a:lnTo>
                <a:lnTo>
                  <a:pt x="5128335" y="4304766"/>
                </a:lnTo>
                <a:lnTo>
                  <a:pt x="4721978" y="3600741"/>
                </a:lnTo>
                <a:close/>
                <a:moveTo>
                  <a:pt x="2243610" y="3547700"/>
                </a:moveTo>
                <a:lnTo>
                  <a:pt x="2977380" y="3547700"/>
                </a:lnTo>
                <a:lnTo>
                  <a:pt x="3016850" y="3616083"/>
                </a:lnTo>
                <a:lnTo>
                  <a:pt x="3423208" y="4320108"/>
                </a:lnTo>
                <a:lnTo>
                  <a:pt x="2610496" y="4320108"/>
                </a:lnTo>
                <a:lnTo>
                  <a:pt x="1797794" y="4320108"/>
                </a:lnTo>
                <a:lnTo>
                  <a:pt x="2204139" y="3616083"/>
                </a:lnTo>
                <a:close/>
                <a:moveTo>
                  <a:pt x="1334244" y="3547700"/>
                </a:moveTo>
                <a:lnTo>
                  <a:pt x="2208186" y="3547700"/>
                </a:lnTo>
                <a:lnTo>
                  <a:pt x="2177570" y="3600741"/>
                </a:lnTo>
                <a:lnTo>
                  <a:pt x="1771215" y="4304766"/>
                </a:lnTo>
                <a:lnTo>
                  <a:pt x="1364859" y="3600741"/>
                </a:lnTo>
                <a:close/>
                <a:moveTo>
                  <a:pt x="4197958" y="3069885"/>
                </a:moveTo>
                <a:lnTo>
                  <a:pt x="4197958" y="3547700"/>
                </a:lnTo>
                <a:lnTo>
                  <a:pt x="4655939" y="3547700"/>
                </a:lnTo>
                <a:lnTo>
                  <a:pt x="4695409" y="3616083"/>
                </a:lnTo>
                <a:lnTo>
                  <a:pt x="5101769" y="4320108"/>
                </a:lnTo>
                <a:lnTo>
                  <a:pt x="4289053" y="4320108"/>
                </a:lnTo>
                <a:lnTo>
                  <a:pt x="3476340" y="4320108"/>
                </a:lnTo>
                <a:lnTo>
                  <a:pt x="3882696" y="3616083"/>
                </a:lnTo>
                <a:close/>
                <a:moveTo>
                  <a:pt x="931943" y="2912059"/>
                </a:moveTo>
                <a:lnTo>
                  <a:pt x="1338303" y="3616083"/>
                </a:lnTo>
                <a:lnTo>
                  <a:pt x="1744658" y="4320108"/>
                </a:lnTo>
                <a:lnTo>
                  <a:pt x="931943" y="4320108"/>
                </a:lnTo>
                <a:lnTo>
                  <a:pt x="119200" y="4320108"/>
                </a:lnTo>
                <a:lnTo>
                  <a:pt x="525556" y="3616083"/>
                </a:lnTo>
                <a:close/>
                <a:moveTo>
                  <a:pt x="3193712" y="2896717"/>
                </a:moveTo>
                <a:lnTo>
                  <a:pt x="3449774" y="2896717"/>
                </a:lnTo>
                <a:lnTo>
                  <a:pt x="4197958" y="2896717"/>
                </a:lnTo>
                <a:lnTo>
                  <a:pt x="4197958" y="3008516"/>
                </a:lnTo>
                <a:lnTo>
                  <a:pt x="3856130" y="3600741"/>
                </a:lnTo>
                <a:lnTo>
                  <a:pt x="3449774" y="4304766"/>
                </a:lnTo>
                <a:lnTo>
                  <a:pt x="3043416" y="3600741"/>
                </a:lnTo>
                <a:lnTo>
                  <a:pt x="3012800" y="3547700"/>
                </a:lnTo>
                <a:lnTo>
                  <a:pt x="3193712" y="3547700"/>
                </a:lnTo>
                <a:close/>
                <a:moveTo>
                  <a:pt x="958501" y="2896717"/>
                </a:moveTo>
                <a:lnTo>
                  <a:pt x="1771215" y="2896717"/>
                </a:lnTo>
                <a:lnTo>
                  <a:pt x="1799639" y="2896717"/>
                </a:lnTo>
                <a:lnTo>
                  <a:pt x="1323195" y="3528558"/>
                </a:lnTo>
                <a:close/>
                <a:moveTo>
                  <a:pt x="623911" y="2896717"/>
                </a:moveTo>
                <a:lnTo>
                  <a:pt x="905373" y="2896717"/>
                </a:lnTo>
                <a:lnTo>
                  <a:pt x="498984" y="3600741"/>
                </a:lnTo>
                <a:lnTo>
                  <a:pt x="92628" y="4304766"/>
                </a:lnTo>
                <a:lnTo>
                  <a:pt x="0" y="4144286"/>
                </a:lnTo>
                <a:lnTo>
                  <a:pt x="0" y="3712325"/>
                </a:lnTo>
                <a:close/>
                <a:moveTo>
                  <a:pt x="794425" y="2673813"/>
                </a:moveTo>
                <a:lnTo>
                  <a:pt x="905382" y="2866033"/>
                </a:lnTo>
                <a:lnTo>
                  <a:pt x="905380" y="2866033"/>
                </a:lnTo>
                <a:lnTo>
                  <a:pt x="647383" y="2866033"/>
                </a:lnTo>
                <a:close/>
                <a:moveTo>
                  <a:pt x="4021457" y="2387073"/>
                </a:moveTo>
                <a:lnTo>
                  <a:pt x="4197958" y="2387073"/>
                </a:lnTo>
                <a:lnTo>
                  <a:pt x="4197958" y="2692865"/>
                </a:lnTo>
                <a:close/>
                <a:moveTo>
                  <a:pt x="3193712" y="2387073"/>
                </a:moveTo>
                <a:lnTo>
                  <a:pt x="3986034" y="2387073"/>
                </a:lnTo>
                <a:lnTo>
                  <a:pt x="4197958" y="2754235"/>
                </a:lnTo>
                <a:lnTo>
                  <a:pt x="4197958" y="2866033"/>
                </a:lnTo>
                <a:lnTo>
                  <a:pt x="3449774" y="2866033"/>
                </a:lnTo>
                <a:lnTo>
                  <a:pt x="3193712" y="2866033"/>
                </a:lnTo>
                <a:close/>
                <a:moveTo>
                  <a:pt x="1771225" y="1457987"/>
                </a:moveTo>
                <a:lnTo>
                  <a:pt x="2177582" y="2162011"/>
                </a:lnTo>
                <a:lnTo>
                  <a:pt x="2253919" y="2294271"/>
                </a:lnTo>
                <a:lnTo>
                  <a:pt x="1822777" y="2866033"/>
                </a:lnTo>
                <a:lnTo>
                  <a:pt x="1771225" y="2866033"/>
                </a:lnTo>
                <a:lnTo>
                  <a:pt x="958510" y="2866033"/>
                </a:lnTo>
                <a:lnTo>
                  <a:pt x="1364871" y="2162011"/>
                </a:lnTo>
                <a:close/>
                <a:moveTo>
                  <a:pt x="1736227" y="1442642"/>
                </a:moveTo>
                <a:lnTo>
                  <a:pt x="1744653" y="1442642"/>
                </a:lnTo>
                <a:lnTo>
                  <a:pt x="1338297" y="2146666"/>
                </a:lnTo>
                <a:lnTo>
                  <a:pt x="931939" y="2850690"/>
                </a:lnTo>
                <a:lnTo>
                  <a:pt x="814609" y="2647428"/>
                </a:lnTo>
                <a:close/>
                <a:moveTo>
                  <a:pt x="1797783" y="1442640"/>
                </a:moveTo>
                <a:lnTo>
                  <a:pt x="2610494" y="1442640"/>
                </a:lnTo>
                <a:lnTo>
                  <a:pt x="2896097" y="1442640"/>
                </a:lnTo>
                <a:lnTo>
                  <a:pt x="2273979" y="2267666"/>
                </a:lnTo>
                <a:lnTo>
                  <a:pt x="2204138" y="2146664"/>
                </a:lnTo>
                <a:close/>
                <a:moveTo>
                  <a:pt x="2707820" y="172525"/>
                </a:moveTo>
                <a:lnTo>
                  <a:pt x="3016850" y="707932"/>
                </a:lnTo>
                <a:lnTo>
                  <a:pt x="3204698" y="1033384"/>
                </a:lnTo>
                <a:lnTo>
                  <a:pt x="2919233" y="1411958"/>
                </a:lnTo>
                <a:lnTo>
                  <a:pt x="2610496" y="1411958"/>
                </a:lnTo>
                <a:lnTo>
                  <a:pt x="1797794" y="1411958"/>
                </a:lnTo>
                <a:lnTo>
                  <a:pt x="1914879" y="1209098"/>
                </a:lnTo>
                <a:close/>
                <a:moveTo>
                  <a:pt x="2839795" y="0"/>
                </a:moveTo>
                <a:lnTo>
                  <a:pt x="3983930" y="0"/>
                </a:lnTo>
                <a:lnTo>
                  <a:pt x="3224764" y="1006776"/>
                </a:lnTo>
                <a:lnTo>
                  <a:pt x="3043416" y="692586"/>
                </a:lnTo>
                <a:lnTo>
                  <a:pt x="2728008" y="146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F23-88D0-490A-A547-50A0FFC7FEB8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17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16D75E-0E0C-4F91-B0EB-12C38C7D1D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8540" y="538315"/>
            <a:ext cx="4397100" cy="5781370"/>
          </a:xfrm>
          <a:custGeom>
            <a:avLst/>
            <a:gdLst>
              <a:gd name="connsiteX0" fmla="*/ 54586 w 4397100"/>
              <a:gd name="connsiteY0" fmla="*/ 5021586 h 5781370"/>
              <a:gd name="connsiteX1" fmla="*/ 88227 w 4397100"/>
              <a:gd name="connsiteY1" fmla="*/ 5079866 h 5781370"/>
              <a:gd name="connsiteX2" fmla="*/ 190186 w 4397100"/>
              <a:gd name="connsiteY2" fmla="*/ 5256501 h 5781370"/>
              <a:gd name="connsiteX3" fmla="*/ 0 w 4397100"/>
              <a:gd name="connsiteY3" fmla="*/ 5121827 h 5781370"/>
              <a:gd name="connsiteX4" fmla="*/ 2788451 w 4397100"/>
              <a:gd name="connsiteY4" fmla="*/ 4748591 h 5781370"/>
              <a:gd name="connsiteX5" fmla="*/ 2606089 w 4397100"/>
              <a:gd name="connsiteY5" fmla="*/ 5064524 h 5781370"/>
              <a:gd name="connsiteX6" fmla="*/ 2199734 w 4397100"/>
              <a:gd name="connsiteY6" fmla="*/ 5768549 h 5781370"/>
              <a:gd name="connsiteX7" fmla="*/ 1793378 w 4397100"/>
              <a:gd name="connsiteY7" fmla="*/ 5064524 h 5781370"/>
              <a:gd name="connsiteX8" fmla="*/ 1653515 w 4397100"/>
              <a:gd name="connsiteY8" fmla="*/ 4822214 h 5781370"/>
              <a:gd name="connsiteX9" fmla="*/ 1660107 w 4397100"/>
              <a:gd name="connsiteY9" fmla="*/ 4823579 h 5781370"/>
              <a:gd name="connsiteX10" fmla="*/ 2125280 w 4397100"/>
              <a:gd name="connsiteY10" fmla="*/ 4861230 h 5781370"/>
              <a:gd name="connsiteX11" fmla="*/ 2733750 w 4397100"/>
              <a:gd name="connsiteY11" fmla="*/ 4770590 h 5781370"/>
              <a:gd name="connsiteX12" fmla="*/ 1174870 w 4397100"/>
              <a:gd name="connsiteY12" fmla="*/ 4697409 h 5781370"/>
              <a:gd name="connsiteX13" fmla="*/ 1209199 w 4397100"/>
              <a:gd name="connsiteY13" fmla="*/ 4710592 h 5781370"/>
              <a:gd name="connsiteX14" fmla="*/ 1432873 w 4397100"/>
              <a:gd name="connsiteY14" fmla="*/ 4776506 h 5781370"/>
              <a:gd name="connsiteX15" fmla="*/ 1613290 w 4397100"/>
              <a:gd name="connsiteY15" fmla="*/ 4813881 h 5781370"/>
              <a:gd name="connsiteX16" fmla="*/ 1766820 w 4397100"/>
              <a:gd name="connsiteY16" fmla="*/ 5079866 h 5781370"/>
              <a:gd name="connsiteX17" fmla="*/ 2171351 w 4397100"/>
              <a:gd name="connsiteY17" fmla="*/ 5780744 h 5781370"/>
              <a:gd name="connsiteX18" fmla="*/ 2141558 w 4397100"/>
              <a:gd name="connsiteY18" fmla="*/ 5781370 h 5781370"/>
              <a:gd name="connsiteX19" fmla="*/ 960856 w 4397100"/>
              <a:gd name="connsiteY19" fmla="*/ 5606298 h 5781370"/>
              <a:gd name="connsiteX20" fmla="*/ 702499 w 4397100"/>
              <a:gd name="connsiteY20" fmla="*/ 5515788 h 5781370"/>
              <a:gd name="connsiteX21" fmla="*/ 954109 w 4397100"/>
              <a:gd name="connsiteY21" fmla="*/ 5079866 h 5781370"/>
              <a:gd name="connsiteX22" fmla="*/ 3124790 w 4397100"/>
              <a:gd name="connsiteY22" fmla="*/ 4524477 h 5781370"/>
              <a:gd name="connsiteX23" fmla="*/ 3445368 w 4397100"/>
              <a:gd name="connsiteY23" fmla="*/ 5079866 h 5781370"/>
              <a:gd name="connsiteX24" fmla="*/ 3630015 w 4397100"/>
              <a:gd name="connsiteY24" fmla="*/ 5399771 h 5781370"/>
              <a:gd name="connsiteX25" fmla="*/ 3624045 w 4397100"/>
              <a:gd name="connsiteY25" fmla="*/ 5404260 h 5781370"/>
              <a:gd name="connsiteX26" fmla="*/ 3387410 w 4397100"/>
              <a:gd name="connsiteY26" fmla="*/ 5537087 h 5781370"/>
              <a:gd name="connsiteX27" fmla="*/ 2323113 w 4397100"/>
              <a:gd name="connsiteY27" fmla="*/ 5777553 h 5781370"/>
              <a:gd name="connsiteX28" fmla="*/ 2228812 w 4397100"/>
              <a:gd name="connsiteY28" fmla="*/ 5779536 h 5781370"/>
              <a:gd name="connsiteX29" fmla="*/ 2632654 w 4397100"/>
              <a:gd name="connsiteY29" fmla="*/ 5079866 h 5781370"/>
              <a:gd name="connsiteX30" fmla="*/ 2834733 w 4397100"/>
              <a:gd name="connsiteY30" fmla="*/ 4729775 h 5781370"/>
              <a:gd name="connsiteX31" fmla="*/ 2924601 w 4397100"/>
              <a:gd name="connsiteY31" fmla="*/ 4683562 h 5781370"/>
              <a:gd name="connsiteX32" fmla="*/ 3008768 w 4397100"/>
              <a:gd name="connsiteY32" fmla="*/ 4629165 h 5781370"/>
              <a:gd name="connsiteX33" fmla="*/ 3245129 w 4397100"/>
              <a:gd name="connsiteY33" fmla="*/ 4360530 h 5781370"/>
              <a:gd name="connsiteX34" fmla="*/ 3878291 w 4397100"/>
              <a:gd name="connsiteY34" fmla="*/ 4360530 h 5781370"/>
              <a:gd name="connsiteX35" fmla="*/ 4349352 w 4397100"/>
              <a:gd name="connsiteY35" fmla="*/ 4360530 h 5781370"/>
              <a:gd name="connsiteX36" fmla="*/ 4333995 w 4397100"/>
              <a:gd name="connsiteY36" fmla="*/ 4437812 h 5781370"/>
              <a:gd name="connsiteX37" fmla="*/ 4144660 w 4397100"/>
              <a:gd name="connsiteY37" fmla="*/ 4877544 h 5781370"/>
              <a:gd name="connsiteX38" fmla="*/ 3829136 w 4397100"/>
              <a:gd name="connsiteY38" fmla="*/ 5250060 h 5781370"/>
              <a:gd name="connsiteX39" fmla="*/ 3654717 w 4397100"/>
              <a:gd name="connsiteY39" fmla="*/ 5381199 h 5781370"/>
              <a:gd name="connsiteX40" fmla="*/ 3471934 w 4397100"/>
              <a:gd name="connsiteY40" fmla="*/ 5064524 h 5781370"/>
              <a:gd name="connsiteX41" fmla="*/ 3148080 w 4397100"/>
              <a:gd name="connsiteY41" fmla="*/ 4503461 h 5781370"/>
              <a:gd name="connsiteX42" fmla="*/ 3149484 w 4397100"/>
              <a:gd name="connsiteY42" fmla="*/ 4502195 h 5781370"/>
              <a:gd name="connsiteX43" fmla="*/ 414562 w 4397100"/>
              <a:gd name="connsiteY43" fmla="*/ 4360530 h 5781370"/>
              <a:gd name="connsiteX44" fmla="*/ 521172 w 4397100"/>
              <a:gd name="connsiteY44" fmla="*/ 4360530 h 5781370"/>
              <a:gd name="connsiteX45" fmla="*/ 530420 w 4397100"/>
              <a:gd name="connsiteY45" fmla="*/ 4360530 h 5781370"/>
              <a:gd name="connsiteX46" fmla="*/ 614530 w 4397100"/>
              <a:gd name="connsiteY46" fmla="*/ 4422810 h 5781370"/>
              <a:gd name="connsiteX47" fmla="*/ 995196 w 4397100"/>
              <a:gd name="connsiteY47" fmla="*/ 4628410 h 5781370"/>
              <a:gd name="connsiteX48" fmla="*/ 1145863 w 4397100"/>
              <a:gd name="connsiteY48" fmla="*/ 4686269 h 5781370"/>
              <a:gd name="connsiteX49" fmla="*/ 927528 w 4397100"/>
              <a:gd name="connsiteY49" fmla="*/ 5064524 h 5781370"/>
              <a:gd name="connsiteX50" fmla="*/ 673654 w 4397100"/>
              <a:gd name="connsiteY50" fmla="*/ 5504370 h 5781370"/>
              <a:gd name="connsiteX51" fmla="*/ 435640 w 4397100"/>
              <a:gd name="connsiteY51" fmla="*/ 5397656 h 5781370"/>
              <a:gd name="connsiteX52" fmla="*/ 244772 w 4397100"/>
              <a:gd name="connsiteY52" fmla="*/ 5289714 h 5781370"/>
              <a:gd name="connsiteX53" fmla="*/ 114784 w 4397100"/>
              <a:gd name="connsiteY53" fmla="*/ 5064524 h 5781370"/>
              <a:gd name="connsiteX54" fmla="*/ 71778 w 4397100"/>
              <a:gd name="connsiteY54" fmla="*/ 4990016 h 5781370"/>
              <a:gd name="connsiteX55" fmla="*/ 447853 w 4397100"/>
              <a:gd name="connsiteY55" fmla="*/ 4299393 h 5781370"/>
              <a:gd name="connsiteX56" fmla="*/ 488976 w 4397100"/>
              <a:gd name="connsiteY56" fmla="*/ 4329842 h 5781370"/>
              <a:gd name="connsiteX57" fmla="*/ 431272 w 4397100"/>
              <a:gd name="connsiteY57" fmla="*/ 4329842 h 5781370"/>
              <a:gd name="connsiteX58" fmla="*/ 3878291 w 4397100"/>
              <a:gd name="connsiteY58" fmla="*/ 2921793 h 5781370"/>
              <a:gd name="connsiteX59" fmla="*/ 4284648 w 4397100"/>
              <a:gd name="connsiteY59" fmla="*/ 3625817 h 5781370"/>
              <a:gd name="connsiteX60" fmla="*/ 4390668 w 4397100"/>
              <a:gd name="connsiteY60" fmla="*/ 3809498 h 5781370"/>
              <a:gd name="connsiteX61" fmla="*/ 4397100 w 4397100"/>
              <a:gd name="connsiteY61" fmla="*/ 3949246 h 5781370"/>
              <a:gd name="connsiteX62" fmla="*/ 4381324 w 4397100"/>
              <a:gd name="connsiteY62" fmla="*/ 4199634 h 5781370"/>
              <a:gd name="connsiteX63" fmla="*/ 4355450 w 4397100"/>
              <a:gd name="connsiteY63" fmla="*/ 4329842 h 5781370"/>
              <a:gd name="connsiteX64" fmla="*/ 3878291 w 4397100"/>
              <a:gd name="connsiteY64" fmla="*/ 4329842 h 5781370"/>
              <a:gd name="connsiteX65" fmla="*/ 3258284 w 4397100"/>
              <a:gd name="connsiteY65" fmla="*/ 4329842 h 5781370"/>
              <a:gd name="connsiteX66" fmla="*/ 3310285 w 4397100"/>
              <a:gd name="connsiteY66" fmla="*/ 4182589 h 5781370"/>
              <a:gd name="connsiteX67" fmla="*/ 3330382 w 4397100"/>
              <a:gd name="connsiteY67" fmla="*/ 3989960 h 5781370"/>
              <a:gd name="connsiteX68" fmla="*/ 3324976 w 4397100"/>
              <a:gd name="connsiteY68" fmla="*/ 3883410 h 5781370"/>
              <a:gd name="connsiteX69" fmla="*/ 3324597 w 4397100"/>
              <a:gd name="connsiteY69" fmla="*/ 3881084 h 5781370"/>
              <a:gd name="connsiteX70" fmla="*/ 3471934 w 4397100"/>
              <a:gd name="connsiteY70" fmla="*/ 3625817 h 5781370"/>
              <a:gd name="connsiteX71" fmla="*/ 2199734 w 4397100"/>
              <a:gd name="connsiteY71" fmla="*/ 2921793 h 5781370"/>
              <a:gd name="connsiteX72" fmla="*/ 2319828 w 4397100"/>
              <a:gd name="connsiteY72" fmla="*/ 3129861 h 5781370"/>
              <a:gd name="connsiteX73" fmla="*/ 2188127 w 4397100"/>
              <a:gd name="connsiteY73" fmla="*/ 3116404 h 5781370"/>
              <a:gd name="connsiteX74" fmla="*/ 2090574 w 4397100"/>
              <a:gd name="connsiteY74" fmla="*/ 3110917 h 5781370"/>
              <a:gd name="connsiteX75" fmla="*/ 521181 w 4397100"/>
              <a:gd name="connsiteY75" fmla="*/ 2921793 h 5781370"/>
              <a:gd name="connsiteX76" fmla="*/ 625434 w 4397100"/>
              <a:gd name="connsiteY76" fmla="*/ 3102412 h 5781370"/>
              <a:gd name="connsiteX77" fmla="*/ 423418 w 4397100"/>
              <a:gd name="connsiteY77" fmla="*/ 3102412 h 5781370"/>
              <a:gd name="connsiteX78" fmla="*/ 424690 w 4397100"/>
              <a:gd name="connsiteY78" fmla="*/ 3088956 h 5781370"/>
              <a:gd name="connsiteX79" fmla="*/ 3904860 w 4397100"/>
              <a:gd name="connsiteY79" fmla="*/ 2906452 h 5781370"/>
              <a:gd name="connsiteX80" fmla="*/ 4050973 w 4397100"/>
              <a:gd name="connsiteY80" fmla="*/ 2906452 h 5781370"/>
              <a:gd name="connsiteX81" fmla="*/ 4071895 w 4397100"/>
              <a:gd name="connsiteY81" fmla="*/ 2930127 h 5781370"/>
              <a:gd name="connsiteX82" fmla="*/ 4360968 w 4397100"/>
              <a:gd name="connsiteY82" fmla="*/ 3567307 h 5781370"/>
              <a:gd name="connsiteX83" fmla="*/ 4386236 w 4397100"/>
              <a:gd name="connsiteY83" fmla="*/ 3740447 h 5781370"/>
              <a:gd name="connsiteX84" fmla="*/ 4311217 w 4397100"/>
              <a:gd name="connsiteY84" fmla="*/ 3610475 h 5781370"/>
              <a:gd name="connsiteX85" fmla="*/ 2226298 w 4397100"/>
              <a:gd name="connsiteY85" fmla="*/ 2906452 h 5781370"/>
              <a:gd name="connsiteX86" fmla="*/ 3039012 w 4397100"/>
              <a:gd name="connsiteY86" fmla="*/ 2906452 h 5781370"/>
              <a:gd name="connsiteX87" fmla="*/ 3851726 w 4397100"/>
              <a:gd name="connsiteY87" fmla="*/ 2906452 h 5781370"/>
              <a:gd name="connsiteX88" fmla="*/ 3445368 w 4397100"/>
              <a:gd name="connsiteY88" fmla="*/ 3610475 h 5781370"/>
              <a:gd name="connsiteX89" fmla="*/ 3316816 w 4397100"/>
              <a:gd name="connsiteY89" fmla="*/ 3833197 h 5781370"/>
              <a:gd name="connsiteX90" fmla="*/ 3308756 w 4397100"/>
              <a:gd name="connsiteY90" fmla="*/ 3783600 h 5781370"/>
              <a:gd name="connsiteX91" fmla="*/ 2984332 w 4397100"/>
              <a:gd name="connsiteY91" fmla="*/ 3326320 h 5781370"/>
              <a:gd name="connsiteX92" fmla="*/ 2359314 w 4397100"/>
              <a:gd name="connsiteY92" fmla="*/ 3133896 h 5781370"/>
              <a:gd name="connsiteX93" fmla="*/ 2357468 w 4397100"/>
              <a:gd name="connsiteY93" fmla="*/ 3133707 h 5781370"/>
              <a:gd name="connsiteX94" fmla="*/ 547740 w 4397100"/>
              <a:gd name="connsiteY94" fmla="*/ 2906452 h 5781370"/>
              <a:gd name="connsiteX95" fmla="*/ 1360454 w 4397100"/>
              <a:gd name="connsiteY95" fmla="*/ 2906452 h 5781370"/>
              <a:gd name="connsiteX96" fmla="*/ 2173167 w 4397100"/>
              <a:gd name="connsiteY96" fmla="*/ 2906452 h 5781370"/>
              <a:gd name="connsiteX97" fmla="*/ 2056265 w 4397100"/>
              <a:gd name="connsiteY97" fmla="*/ 3108987 h 5781370"/>
              <a:gd name="connsiteX98" fmla="*/ 2001545 w 4397100"/>
              <a:gd name="connsiteY98" fmla="*/ 3105910 h 5781370"/>
              <a:gd name="connsiteX99" fmla="*/ 1799568 w 4397100"/>
              <a:gd name="connsiteY99" fmla="*/ 3102412 h 5781370"/>
              <a:gd name="connsiteX100" fmla="*/ 660847 w 4397100"/>
              <a:gd name="connsiteY100" fmla="*/ 3102412 h 5781370"/>
              <a:gd name="connsiteX101" fmla="*/ 441934 w 4397100"/>
              <a:gd name="connsiteY101" fmla="*/ 2906452 h 5781370"/>
              <a:gd name="connsiteX102" fmla="*/ 494611 w 4397100"/>
              <a:gd name="connsiteY102" fmla="*/ 2906452 h 5781370"/>
              <a:gd name="connsiteX103" fmla="*/ 431623 w 4397100"/>
              <a:gd name="connsiteY103" fmla="*/ 3015570 h 5781370"/>
              <a:gd name="connsiteX104" fmla="*/ 451838 w 4397100"/>
              <a:gd name="connsiteY104" fmla="*/ 2801650 h 5781370"/>
              <a:gd name="connsiteX105" fmla="*/ 494621 w 4397100"/>
              <a:gd name="connsiteY105" fmla="*/ 2875767 h 5781370"/>
              <a:gd name="connsiteX106" fmla="*/ 494618 w 4397100"/>
              <a:gd name="connsiteY106" fmla="*/ 2875767 h 5781370"/>
              <a:gd name="connsiteX107" fmla="*/ 444834 w 4397100"/>
              <a:gd name="connsiteY107" fmla="*/ 2875767 h 5781370"/>
              <a:gd name="connsiteX108" fmla="*/ 3951652 w 4397100"/>
              <a:gd name="connsiteY108" fmla="*/ 2794699 h 5781370"/>
              <a:gd name="connsiteX109" fmla="*/ 3954457 w 4397100"/>
              <a:gd name="connsiteY109" fmla="*/ 2797232 h 5781370"/>
              <a:gd name="connsiteX110" fmla="*/ 4023858 w 4397100"/>
              <a:gd name="connsiteY110" fmla="*/ 2875767 h 5781370"/>
              <a:gd name="connsiteX111" fmla="*/ 3904860 w 4397100"/>
              <a:gd name="connsiteY111" fmla="*/ 2875767 h 5781370"/>
              <a:gd name="connsiteX112" fmla="*/ 3737974 w 4397100"/>
              <a:gd name="connsiteY112" fmla="*/ 2617320 h 5781370"/>
              <a:gd name="connsiteX113" fmla="*/ 3818949 w 4397100"/>
              <a:gd name="connsiteY113" fmla="*/ 2674899 h 5781370"/>
              <a:gd name="connsiteX114" fmla="*/ 3928363 w 4397100"/>
              <a:gd name="connsiteY114" fmla="*/ 2773675 h 5781370"/>
              <a:gd name="connsiteX115" fmla="*/ 3878291 w 4397100"/>
              <a:gd name="connsiteY115" fmla="*/ 2860424 h 5781370"/>
              <a:gd name="connsiteX116" fmla="*/ 2595742 w 4397100"/>
              <a:gd name="connsiteY116" fmla="*/ 2235698 h 5781370"/>
              <a:gd name="connsiteX117" fmla="*/ 2599071 w 4397100"/>
              <a:gd name="connsiteY117" fmla="*/ 2235967 h 5781370"/>
              <a:gd name="connsiteX118" fmla="*/ 3664622 w 4397100"/>
              <a:gd name="connsiteY118" fmla="*/ 2565163 h 5781370"/>
              <a:gd name="connsiteX119" fmla="*/ 3677893 w 4397100"/>
              <a:gd name="connsiteY119" fmla="*/ 2574599 h 5781370"/>
              <a:gd name="connsiteX120" fmla="*/ 3851726 w 4397100"/>
              <a:gd name="connsiteY120" fmla="*/ 2875767 h 5781370"/>
              <a:gd name="connsiteX121" fmla="*/ 3039012 w 4397100"/>
              <a:gd name="connsiteY121" fmla="*/ 2875767 h 5781370"/>
              <a:gd name="connsiteX122" fmla="*/ 2226298 w 4397100"/>
              <a:gd name="connsiteY122" fmla="*/ 2875767 h 5781370"/>
              <a:gd name="connsiteX123" fmla="*/ 1822414 w 4397100"/>
              <a:gd name="connsiteY123" fmla="*/ 2206707 h 5781370"/>
              <a:gd name="connsiteX124" fmla="*/ 2035696 w 4397100"/>
              <a:gd name="connsiteY124" fmla="*/ 2206707 h 5781370"/>
              <a:gd name="connsiteX125" fmla="*/ 2327179 w 4397100"/>
              <a:gd name="connsiteY125" fmla="*/ 2214022 h 5781370"/>
              <a:gd name="connsiteX126" fmla="*/ 2561895 w 4397100"/>
              <a:gd name="connsiteY126" fmla="*/ 2232966 h 5781370"/>
              <a:gd name="connsiteX127" fmla="*/ 2199733 w 4397100"/>
              <a:gd name="connsiteY127" fmla="*/ 2860424 h 5781370"/>
              <a:gd name="connsiteX128" fmla="*/ 1360463 w 4397100"/>
              <a:gd name="connsiteY128" fmla="*/ 1467721 h 5781370"/>
              <a:gd name="connsiteX129" fmla="*/ 1531176 w 4397100"/>
              <a:gd name="connsiteY129" fmla="*/ 1763484 h 5781370"/>
              <a:gd name="connsiteX130" fmla="*/ 1490136 w 4397100"/>
              <a:gd name="connsiteY130" fmla="*/ 2206707 h 5781370"/>
              <a:gd name="connsiteX131" fmla="*/ 1786998 w 4397100"/>
              <a:gd name="connsiteY131" fmla="*/ 2206707 h 5781370"/>
              <a:gd name="connsiteX132" fmla="*/ 2173167 w 4397100"/>
              <a:gd name="connsiteY132" fmla="*/ 2875767 h 5781370"/>
              <a:gd name="connsiteX133" fmla="*/ 1360463 w 4397100"/>
              <a:gd name="connsiteY133" fmla="*/ 2875767 h 5781370"/>
              <a:gd name="connsiteX134" fmla="*/ 547748 w 4397100"/>
              <a:gd name="connsiteY134" fmla="*/ 2875767 h 5781370"/>
              <a:gd name="connsiteX135" fmla="*/ 954109 w 4397100"/>
              <a:gd name="connsiteY135" fmla="*/ 2171745 h 5781370"/>
              <a:gd name="connsiteX136" fmla="*/ 579333 w 4397100"/>
              <a:gd name="connsiteY136" fmla="*/ 1452376 h 5781370"/>
              <a:gd name="connsiteX137" fmla="*/ 1333892 w 4397100"/>
              <a:gd name="connsiteY137" fmla="*/ 1452376 h 5781370"/>
              <a:gd name="connsiteX138" fmla="*/ 927535 w 4397100"/>
              <a:gd name="connsiteY138" fmla="*/ 2156400 h 5781370"/>
              <a:gd name="connsiteX139" fmla="*/ 521178 w 4397100"/>
              <a:gd name="connsiteY139" fmla="*/ 2860424 h 5781370"/>
              <a:gd name="connsiteX140" fmla="*/ 456819 w 4397100"/>
              <a:gd name="connsiteY140" fmla="*/ 2748931 h 5781370"/>
              <a:gd name="connsiteX141" fmla="*/ 1387021 w 4397100"/>
              <a:gd name="connsiteY141" fmla="*/ 1452374 h 5781370"/>
              <a:gd name="connsiteX142" fmla="*/ 1559983 w 4397100"/>
              <a:gd name="connsiteY142" fmla="*/ 1452374 h 5781370"/>
              <a:gd name="connsiteX143" fmla="*/ 1536072 w 4397100"/>
              <a:gd name="connsiteY143" fmla="*/ 1710609 h 5781370"/>
              <a:gd name="connsiteX144" fmla="*/ 1596413 w 4397100"/>
              <a:gd name="connsiteY144" fmla="*/ 1058923 h 5781370"/>
              <a:gd name="connsiteX145" fmla="*/ 1562824 w 4397100"/>
              <a:gd name="connsiteY145" fmla="*/ 1421692 h 5781370"/>
              <a:gd name="connsiteX146" fmla="*/ 1387032 w 4397100"/>
              <a:gd name="connsiteY146" fmla="*/ 1421692 h 5781370"/>
              <a:gd name="connsiteX147" fmla="*/ 687978 w 4397100"/>
              <a:gd name="connsiteY147" fmla="*/ 302608 h 5781370"/>
              <a:gd name="connsiteX148" fmla="*/ 927550 w 4397100"/>
              <a:gd name="connsiteY148" fmla="*/ 717668 h 5781370"/>
              <a:gd name="connsiteX149" fmla="*/ 1243401 w 4397100"/>
              <a:gd name="connsiteY149" fmla="*/ 1264904 h 5781370"/>
              <a:gd name="connsiteX150" fmla="*/ 1333896 w 4397100"/>
              <a:gd name="connsiteY150" fmla="*/ 1421694 h 5781370"/>
              <a:gd name="connsiteX151" fmla="*/ 1333896 w 4397100"/>
              <a:gd name="connsiteY151" fmla="*/ 1421695 h 5781370"/>
              <a:gd name="connsiteX152" fmla="*/ 582232 w 4397100"/>
              <a:gd name="connsiteY152" fmla="*/ 1421695 h 5781370"/>
              <a:gd name="connsiteX153" fmla="*/ 3878291 w 4397100"/>
              <a:gd name="connsiteY153" fmla="*/ 13644 h 5781370"/>
              <a:gd name="connsiteX154" fmla="*/ 4063232 w 4397100"/>
              <a:gd name="connsiteY154" fmla="*/ 334058 h 5781370"/>
              <a:gd name="connsiteX155" fmla="*/ 4063232 w 4397100"/>
              <a:gd name="connsiteY155" fmla="*/ 887584 h 5781370"/>
              <a:gd name="connsiteX156" fmla="*/ 3373861 w 4397100"/>
              <a:gd name="connsiteY156" fmla="*/ 887584 h 5781370"/>
              <a:gd name="connsiteX157" fmla="*/ 3471934 w 4397100"/>
              <a:gd name="connsiteY157" fmla="*/ 717668 h 5781370"/>
              <a:gd name="connsiteX158" fmla="*/ 2199734 w 4397100"/>
              <a:gd name="connsiteY158" fmla="*/ 13642 h 5781370"/>
              <a:gd name="connsiteX159" fmla="*/ 2606089 w 4397100"/>
              <a:gd name="connsiteY159" fmla="*/ 717666 h 5781370"/>
              <a:gd name="connsiteX160" fmla="*/ 2704164 w 4397100"/>
              <a:gd name="connsiteY160" fmla="*/ 887584 h 5781370"/>
              <a:gd name="connsiteX161" fmla="*/ 1695305 w 4397100"/>
              <a:gd name="connsiteY161" fmla="*/ 887584 h 5781370"/>
              <a:gd name="connsiteX162" fmla="*/ 1793378 w 4397100"/>
              <a:gd name="connsiteY162" fmla="*/ 717666 h 5781370"/>
              <a:gd name="connsiteX163" fmla="*/ 3905843 w 4397100"/>
              <a:gd name="connsiteY163" fmla="*/ 0 h 5781370"/>
              <a:gd name="connsiteX164" fmla="*/ 4063232 w 4397100"/>
              <a:gd name="connsiteY164" fmla="*/ 0 h 5781370"/>
              <a:gd name="connsiteX165" fmla="*/ 4063232 w 4397100"/>
              <a:gd name="connsiteY165" fmla="*/ 272682 h 5781370"/>
              <a:gd name="connsiteX166" fmla="*/ 2227282 w 4397100"/>
              <a:gd name="connsiteY166" fmla="*/ 0 h 5781370"/>
              <a:gd name="connsiteX167" fmla="*/ 3850742 w 4397100"/>
              <a:gd name="connsiteY167" fmla="*/ 0 h 5781370"/>
              <a:gd name="connsiteX168" fmla="*/ 3445368 w 4397100"/>
              <a:gd name="connsiteY168" fmla="*/ 702320 h 5781370"/>
              <a:gd name="connsiteX169" fmla="*/ 3338436 w 4397100"/>
              <a:gd name="connsiteY169" fmla="*/ 887584 h 5781370"/>
              <a:gd name="connsiteX170" fmla="*/ 2739587 w 4397100"/>
              <a:gd name="connsiteY170" fmla="*/ 887584 h 5781370"/>
              <a:gd name="connsiteX171" fmla="*/ 2632654 w 4397100"/>
              <a:gd name="connsiteY171" fmla="*/ 702320 h 5781370"/>
              <a:gd name="connsiteX172" fmla="*/ 716572 w 4397100"/>
              <a:gd name="connsiteY172" fmla="*/ 0 h 5781370"/>
              <a:gd name="connsiteX173" fmla="*/ 2172185 w 4397100"/>
              <a:gd name="connsiteY173" fmla="*/ 0 h 5781370"/>
              <a:gd name="connsiteX174" fmla="*/ 1766816 w 4397100"/>
              <a:gd name="connsiteY174" fmla="*/ 702322 h 5781370"/>
              <a:gd name="connsiteX175" fmla="*/ 1659884 w 4397100"/>
              <a:gd name="connsiteY175" fmla="*/ 887584 h 5781370"/>
              <a:gd name="connsiteX176" fmla="*/ 1612277 w 4397100"/>
              <a:gd name="connsiteY176" fmla="*/ 887584 h 5781370"/>
              <a:gd name="connsiteX177" fmla="*/ 1603182 w 4397100"/>
              <a:gd name="connsiteY177" fmla="*/ 985824 h 5781370"/>
              <a:gd name="connsiteX178" fmla="*/ 1360461 w 4397100"/>
              <a:gd name="connsiteY178" fmla="*/ 1406347 h 5781370"/>
              <a:gd name="connsiteX179" fmla="*/ 954104 w 4397100"/>
              <a:gd name="connsiteY179" fmla="*/ 702322 h 5781370"/>
              <a:gd name="connsiteX180" fmla="*/ 692960 w 4397100"/>
              <a:gd name="connsiteY180" fmla="*/ 249884 h 57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397100" h="5781370">
                <a:moveTo>
                  <a:pt x="54586" y="5021586"/>
                </a:moveTo>
                <a:lnTo>
                  <a:pt x="88227" y="5079866"/>
                </a:lnTo>
                <a:lnTo>
                  <a:pt x="190186" y="5256501"/>
                </a:lnTo>
                <a:lnTo>
                  <a:pt x="0" y="5121827"/>
                </a:lnTo>
                <a:close/>
                <a:moveTo>
                  <a:pt x="2788451" y="4748591"/>
                </a:moveTo>
                <a:lnTo>
                  <a:pt x="2606089" y="5064524"/>
                </a:lnTo>
                <a:lnTo>
                  <a:pt x="2199734" y="5768549"/>
                </a:lnTo>
                <a:lnTo>
                  <a:pt x="1793378" y="5064524"/>
                </a:lnTo>
                <a:lnTo>
                  <a:pt x="1653515" y="4822214"/>
                </a:lnTo>
                <a:lnTo>
                  <a:pt x="1660107" y="4823579"/>
                </a:lnTo>
                <a:cubicBezTo>
                  <a:pt x="1812784" y="4848683"/>
                  <a:pt x="1967839" y="4861230"/>
                  <a:pt x="2125280" y="4861230"/>
                </a:cubicBezTo>
                <a:cubicBezTo>
                  <a:pt x="2359372" y="4861230"/>
                  <a:pt x="2562197" y="4831022"/>
                  <a:pt x="2733750" y="4770590"/>
                </a:cubicBezTo>
                <a:close/>
                <a:moveTo>
                  <a:pt x="1174870" y="4697409"/>
                </a:moveTo>
                <a:lnTo>
                  <a:pt x="1209199" y="4710592"/>
                </a:lnTo>
                <a:cubicBezTo>
                  <a:pt x="1283165" y="4735704"/>
                  <a:pt x="1357723" y="4757675"/>
                  <a:pt x="1432873" y="4776506"/>
                </a:cubicBezTo>
                <a:lnTo>
                  <a:pt x="1613290" y="4813881"/>
                </a:lnTo>
                <a:lnTo>
                  <a:pt x="1766820" y="5079866"/>
                </a:lnTo>
                <a:lnTo>
                  <a:pt x="2171351" y="5780744"/>
                </a:lnTo>
                <a:lnTo>
                  <a:pt x="2141558" y="5781370"/>
                </a:lnTo>
                <a:cubicBezTo>
                  <a:pt x="1734419" y="5781370"/>
                  <a:pt x="1340852" y="5723025"/>
                  <a:pt x="960856" y="5606298"/>
                </a:cubicBezTo>
                <a:lnTo>
                  <a:pt x="702499" y="5515788"/>
                </a:lnTo>
                <a:lnTo>
                  <a:pt x="954109" y="5079866"/>
                </a:lnTo>
                <a:close/>
                <a:moveTo>
                  <a:pt x="3124790" y="4524477"/>
                </a:moveTo>
                <a:lnTo>
                  <a:pt x="3445368" y="5079866"/>
                </a:lnTo>
                <a:lnTo>
                  <a:pt x="3630015" y="5399771"/>
                </a:lnTo>
                <a:lnTo>
                  <a:pt x="3624045" y="5404260"/>
                </a:lnTo>
                <a:cubicBezTo>
                  <a:pt x="3550424" y="5452098"/>
                  <a:pt x="3471545" y="5496373"/>
                  <a:pt x="3387410" y="5537087"/>
                </a:cubicBezTo>
                <a:cubicBezTo>
                  <a:pt x="3092907" y="5679586"/>
                  <a:pt x="2738133" y="5759741"/>
                  <a:pt x="2323113" y="5777553"/>
                </a:cubicBezTo>
                <a:lnTo>
                  <a:pt x="2228812" y="5779536"/>
                </a:lnTo>
                <a:lnTo>
                  <a:pt x="2632654" y="5079866"/>
                </a:lnTo>
                <a:lnTo>
                  <a:pt x="2834733" y="4729775"/>
                </a:lnTo>
                <a:lnTo>
                  <a:pt x="2924601" y="4683562"/>
                </a:lnTo>
                <a:cubicBezTo>
                  <a:pt x="2953907" y="4666638"/>
                  <a:pt x="2981963" y="4648506"/>
                  <a:pt x="3008768" y="4629165"/>
                </a:cubicBezTo>
                <a:close/>
                <a:moveTo>
                  <a:pt x="3245129" y="4360530"/>
                </a:moveTo>
                <a:lnTo>
                  <a:pt x="3878291" y="4360530"/>
                </a:lnTo>
                <a:lnTo>
                  <a:pt x="4349352" y="4360530"/>
                </a:lnTo>
                <a:lnTo>
                  <a:pt x="4333995" y="4437812"/>
                </a:lnTo>
                <a:cubicBezTo>
                  <a:pt x="4291922" y="4592529"/>
                  <a:pt x="4228813" y="4739106"/>
                  <a:pt x="4144660" y="4877544"/>
                </a:cubicBezTo>
                <a:cubicBezTo>
                  <a:pt x="4060525" y="5015964"/>
                  <a:pt x="3955347" y="5140136"/>
                  <a:pt x="3829136" y="5250060"/>
                </a:cubicBezTo>
                <a:lnTo>
                  <a:pt x="3654717" y="5381199"/>
                </a:lnTo>
                <a:lnTo>
                  <a:pt x="3471934" y="5064524"/>
                </a:lnTo>
                <a:lnTo>
                  <a:pt x="3148080" y="4503461"/>
                </a:lnTo>
                <a:lnTo>
                  <a:pt x="3149484" y="4502195"/>
                </a:lnTo>
                <a:close/>
                <a:moveTo>
                  <a:pt x="414562" y="4360530"/>
                </a:moveTo>
                <a:lnTo>
                  <a:pt x="521172" y="4360530"/>
                </a:lnTo>
                <a:lnTo>
                  <a:pt x="530420" y="4360530"/>
                </a:lnTo>
                <a:lnTo>
                  <a:pt x="614530" y="4422810"/>
                </a:lnTo>
                <a:cubicBezTo>
                  <a:pt x="730903" y="4500506"/>
                  <a:pt x="857790" y="4569039"/>
                  <a:pt x="995196" y="4628410"/>
                </a:cubicBezTo>
                <a:lnTo>
                  <a:pt x="1145863" y="4686269"/>
                </a:lnTo>
                <a:lnTo>
                  <a:pt x="927528" y="5064524"/>
                </a:lnTo>
                <a:lnTo>
                  <a:pt x="673654" y="5504370"/>
                </a:lnTo>
                <a:lnTo>
                  <a:pt x="435640" y="5397656"/>
                </a:lnTo>
                <a:lnTo>
                  <a:pt x="244772" y="5289714"/>
                </a:lnTo>
                <a:lnTo>
                  <a:pt x="114784" y="5064524"/>
                </a:lnTo>
                <a:lnTo>
                  <a:pt x="71778" y="4990016"/>
                </a:lnTo>
                <a:close/>
                <a:moveTo>
                  <a:pt x="447853" y="4299393"/>
                </a:moveTo>
                <a:lnTo>
                  <a:pt x="488976" y="4329842"/>
                </a:lnTo>
                <a:lnTo>
                  <a:pt x="431272" y="4329842"/>
                </a:lnTo>
                <a:close/>
                <a:moveTo>
                  <a:pt x="3878291" y="2921793"/>
                </a:moveTo>
                <a:lnTo>
                  <a:pt x="4284648" y="3625817"/>
                </a:lnTo>
                <a:lnTo>
                  <a:pt x="4390668" y="3809498"/>
                </a:lnTo>
                <a:lnTo>
                  <a:pt x="4397100" y="3949246"/>
                </a:lnTo>
                <a:cubicBezTo>
                  <a:pt x="4397100" y="4034743"/>
                  <a:pt x="4391842" y="4118205"/>
                  <a:pt x="4381324" y="4199634"/>
                </a:cubicBezTo>
                <a:lnTo>
                  <a:pt x="4355450" y="4329842"/>
                </a:lnTo>
                <a:lnTo>
                  <a:pt x="3878291" y="4329842"/>
                </a:lnTo>
                <a:lnTo>
                  <a:pt x="3258284" y="4329842"/>
                </a:lnTo>
                <a:lnTo>
                  <a:pt x="3310285" y="4182589"/>
                </a:lnTo>
                <a:cubicBezTo>
                  <a:pt x="3323684" y="4122027"/>
                  <a:pt x="3330382" y="4057816"/>
                  <a:pt x="3330382" y="3989960"/>
                </a:cubicBezTo>
                <a:cubicBezTo>
                  <a:pt x="3330382" y="3953320"/>
                  <a:pt x="3328580" y="3917803"/>
                  <a:pt x="3324976" y="3883410"/>
                </a:cubicBezTo>
                <a:lnTo>
                  <a:pt x="3324597" y="3881084"/>
                </a:lnTo>
                <a:lnTo>
                  <a:pt x="3471934" y="3625817"/>
                </a:lnTo>
                <a:close/>
                <a:moveTo>
                  <a:pt x="2199734" y="2921793"/>
                </a:moveTo>
                <a:lnTo>
                  <a:pt x="2319828" y="3129861"/>
                </a:lnTo>
                <a:lnTo>
                  <a:pt x="2188127" y="3116404"/>
                </a:lnTo>
                <a:lnTo>
                  <a:pt x="2090574" y="3110917"/>
                </a:lnTo>
                <a:close/>
                <a:moveTo>
                  <a:pt x="521181" y="2921793"/>
                </a:moveTo>
                <a:lnTo>
                  <a:pt x="625434" y="3102412"/>
                </a:lnTo>
                <a:lnTo>
                  <a:pt x="423418" y="3102412"/>
                </a:lnTo>
                <a:lnTo>
                  <a:pt x="424690" y="3088956"/>
                </a:lnTo>
                <a:close/>
                <a:moveTo>
                  <a:pt x="3904860" y="2906452"/>
                </a:moveTo>
                <a:lnTo>
                  <a:pt x="4050973" y="2906452"/>
                </a:lnTo>
                <a:lnTo>
                  <a:pt x="4071895" y="2930127"/>
                </a:lnTo>
                <a:cubicBezTo>
                  <a:pt x="4216434" y="3114361"/>
                  <a:pt x="4312790" y="3326757"/>
                  <a:pt x="4360968" y="3567307"/>
                </a:cubicBezTo>
                <a:lnTo>
                  <a:pt x="4386236" y="3740447"/>
                </a:lnTo>
                <a:lnTo>
                  <a:pt x="4311217" y="3610475"/>
                </a:lnTo>
                <a:close/>
                <a:moveTo>
                  <a:pt x="2226298" y="2906452"/>
                </a:moveTo>
                <a:lnTo>
                  <a:pt x="3039012" y="2906452"/>
                </a:lnTo>
                <a:lnTo>
                  <a:pt x="3851726" y="2906452"/>
                </a:lnTo>
                <a:lnTo>
                  <a:pt x="3445368" y="3610475"/>
                </a:lnTo>
                <a:lnTo>
                  <a:pt x="3316816" y="3833197"/>
                </a:lnTo>
                <a:lnTo>
                  <a:pt x="3308756" y="3783600"/>
                </a:lnTo>
                <a:cubicBezTo>
                  <a:pt x="3265503" y="3590720"/>
                  <a:pt x="3157367" y="3438283"/>
                  <a:pt x="2984332" y="3326320"/>
                </a:cubicBezTo>
                <a:cubicBezTo>
                  <a:pt x="2840137" y="3233017"/>
                  <a:pt x="2631798" y="3168879"/>
                  <a:pt x="2359314" y="3133896"/>
                </a:cubicBezTo>
                <a:lnTo>
                  <a:pt x="2357468" y="3133707"/>
                </a:lnTo>
                <a:close/>
                <a:moveTo>
                  <a:pt x="547740" y="2906452"/>
                </a:moveTo>
                <a:lnTo>
                  <a:pt x="1360454" y="2906452"/>
                </a:lnTo>
                <a:lnTo>
                  <a:pt x="2173167" y="2906452"/>
                </a:lnTo>
                <a:lnTo>
                  <a:pt x="2056265" y="3108987"/>
                </a:lnTo>
                <a:lnTo>
                  <a:pt x="2001545" y="3105910"/>
                </a:lnTo>
                <a:cubicBezTo>
                  <a:pt x="1936785" y="3103578"/>
                  <a:pt x="1869460" y="3102412"/>
                  <a:pt x="1799568" y="3102412"/>
                </a:cubicBezTo>
                <a:lnTo>
                  <a:pt x="660847" y="3102412"/>
                </a:lnTo>
                <a:close/>
                <a:moveTo>
                  <a:pt x="441934" y="2906452"/>
                </a:moveTo>
                <a:lnTo>
                  <a:pt x="494611" y="2906452"/>
                </a:lnTo>
                <a:lnTo>
                  <a:pt x="431623" y="3015570"/>
                </a:lnTo>
                <a:close/>
                <a:moveTo>
                  <a:pt x="451838" y="2801650"/>
                </a:moveTo>
                <a:lnTo>
                  <a:pt x="494621" y="2875767"/>
                </a:lnTo>
                <a:lnTo>
                  <a:pt x="494618" y="2875767"/>
                </a:lnTo>
                <a:lnTo>
                  <a:pt x="444834" y="2875767"/>
                </a:lnTo>
                <a:close/>
                <a:moveTo>
                  <a:pt x="3951652" y="2794699"/>
                </a:moveTo>
                <a:lnTo>
                  <a:pt x="3954457" y="2797232"/>
                </a:lnTo>
                <a:lnTo>
                  <a:pt x="4023858" y="2875767"/>
                </a:lnTo>
                <a:lnTo>
                  <a:pt x="3904860" y="2875767"/>
                </a:lnTo>
                <a:close/>
                <a:moveTo>
                  <a:pt x="3737974" y="2617320"/>
                </a:moveTo>
                <a:lnTo>
                  <a:pt x="3818949" y="2674899"/>
                </a:lnTo>
                <a:lnTo>
                  <a:pt x="3928363" y="2773675"/>
                </a:lnTo>
                <a:lnTo>
                  <a:pt x="3878291" y="2860424"/>
                </a:lnTo>
                <a:close/>
                <a:moveTo>
                  <a:pt x="2595742" y="2235698"/>
                </a:moveTo>
                <a:lnTo>
                  <a:pt x="2599071" y="2235967"/>
                </a:lnTo>
                <a:cubicBezTo>
                  <a:pt x="3035895" y="2284735"/>
                  <a:pt x="3391082" y="2394463"/>
                  <a:pt x="3664622" y="2565163"/>
                </a:cubicBezTo>
                <a:lnTo>
                  <a:pt x="3677893" y="2574599"/>
                </a:lnTo>
                <a:lnTo>
                  <a:pt x="3851726" y="2875767"/>
                </a:lnTo>
                <a:lnTo>
                  <a:pt x="3039012" y="2875767"/>
                </a:lnTo>
                <a:lnTo>
                  <a:pt x="2226298" y="2875767"/>
                </a:lnTo>
                <a:close/>
                <a:moveTo>
                  <a:pt x="1822414" y="2206707"/>
                </a:moveTo>
                <a:lnTo>
                  <a:pt x="2035696" y="2206707"/>
                </a:lnTo>
                <a:cubicBezTo>
                  <a:pt x="2136122" y="2206707"/>
                  <a:pt x="2233283" y="2209145"/>
                  <a:pt x="2327179" y="2214022"/>
                </a:cubicBezTo>
                <a:lnTo>
                  <a:pt x="2561895" y="2232966"/>
                </a:lnTo>
                <a:lnTo>
                  <a:pt x="2199733" y="2860424"/>
                </a:lnTo>
                <a:close/>
                <a:moveTo>
                  <a:pt x="1360463" y="1467721"/>
                </a:moveTo>
                <a:lnTo>
                  <a:pt x="1531176" y="1763484"/>
                </a:lnTo>
                <a:lnTo>
                  <a:pt x="1490136" y="2206707"/>
                </a:lnTo>
                <a:lnTo>
                  <a:pt x="1786998" y="2206707"/>
                </a:lnTo>
                <a:lnTo>
                  <a:pt x="2173167" y="2875767"/>
                </a:lnTo>
                <a:lnTo>
                  <a:pt x="1360463" y="2875767"/>
                </a:lnTo>
                <a:lnTo>
                  <a:pt x="547748" y="2875767"/>
                </a:lnTo>
                <a:lnTo>
                  <a:pt x="954109" y="2171745"/>
                </a:lnTo>
                <a:close/>
                <a:moveTo>
                  <a:pt x="579333" y="1452376"/>
                </a:moveTo>
                <a:lnTo>
                  <a:pt x="1333892" y="1452376"/>
                </a:lnTo>
                <a:lnTo>
                  <a:pt x="927535" y="2156400"/>
                </a:lnTo>
                <a:lnTo>
                  <a:pt x="521178" y="2860424"/>
                </a:lnTo>
                <a:lnTo>
                  <a:pt x="456819" y="2748931"/>
                </a:lnTo>
                <a:close/>
                <a:moveTo>
                  <a:pt x="1387021" y="1452374"/>
                </a:moveTo>
                <a:lnTo>
                  <a:pt x="1559983" y="1452374"/>
                </a:lnTo>
                <a:lnTo>
                  <a:pt x="1536072" y="1710609"/>
                </a:lnTo>
                <a:close/>
                <a:moveTo>
                  <a:pt x="1596413" y="1058923"/>
                </a:moveTo>
                <a:lnTo>
                  <a:pt x="1562824" y="1421692"/>
                </a:lnTo>
                <a:lnTo>
                  <a:pt x="1387032" y="1421692"/>
                </a:lnTo>
                <a:close/>
                <a:moveTo>
                  <a:pt x="687978" y="302608"/>
                </a:moveTo>
                <a:lnTo>
                  <a:pt x="927550" y="717668"/>
                </a:lnTo>
                <a:lnTo>
                  <a:pt x="1243401" y="1264904"/>
                </a:lnTo>
                <a:lnTo>
                  <a:pt x="1333896" y="1421694"/>
                </a:lnTo>
                <a:lnTo>
                  <a:pt x="1333896" y="1421695"/>
                </a:lnTo>
                <a:lnTo>
                  <a:pt x="582232" y="1421695"/>
                </a:lnTo>
                <a:close/>
                <a:moveTo>
                  <a:pt x="3878291" y="13644"/>
                </a:moveTo>
                <a:lnTo>
                  <a:pt x="4063232" y="334058"/>
                </a:lnTo>
                <a:lnTo>
                  <a:pt x="4063232" y="887584"/>
                </a:lnTo>
                <a:lnTo>
                  <a:pt x="3373861" y="887584"/>
                </a:lnTo>
                <a:lnTo>
                  <a:pt x="3471934" y="717668"/>
                </a:lnTo>
                <a:close/>
                <a:moveTo>
                  <a:pt x="2199734" y="13642"/>
                </a:moveTo>
                <a:lnTo>
                  <a:pt x="2606089" y="717666"/>
                </a:lnTo>
                <a:lnTo>
                  <a:pt x="2704164" y="887584"/>
                </a:lnTo>
                <a:lnTo>
                  <a:pt x="1695305" y="887584"/>
                </a:lnTo>
                <a:lnTo>
                  <a:pt x="1793378" y="717666"/>
                </a:lnTo>
                <a:close/>
                <a:moveTo>
                  <a:pt x="3905843" y="0"/>
                </a:moveTo>
                <a:lnTo>
                  <a:pt x="4063232" y="0"/>
                </a:lnTo>
                <a:lnTo>
                  <a:pt x="4063232" y="272682"/>
                </a:lnTo>
                <a:close/>
                <a:moveTo>
                  <a:pt x="2227282" y="0"/>
                </a:moveTo>
                <a:lnTo>
                  <a:pt x="3850742" y="0"/>
                </a:lnTo>
                <a:lnTo>
                  <a:pt x="3445368" y="702320"/>
                </a:lnTo>
                <a:lnTo>
                  <a:pt x="3338436" y="887584"/>
                </a:lnTo>
                <a:lnTo>
                  <a:pt x="2739587" y="887584"/>
                </a:lnTo>
                <a:lnTo>
                  <a:pt x="2632654" y="702320"/>
                </a:lnTo>
                <a:close/>
                <a:moveTo>
                  <a:pt x="716572" y="0"/>
                </a:moveTo>
                <a:lnTo>
                  <a:pt x="2172185" y="0"/>
                </a:lnTo>
                <a:lnTo>
                  <a:pt x="1766816" y="702322"/>
                </a:lnTo>
                <a:lnTo>
                  <a:pt x="1659884" y="887584"/>
                </a:lnTo>
                <a:lnTo>
                  <a:pt x="1612277" y="887584"/>
                </a:lnTo>
                <a:lnTo>
                  <a:pt x="1603182" y="985824"/>
                </a:lnTo>
                <a:lnTo>
                  <a:pt x="1360461" y="1406347"/>
                </a:lnTo>
                <a:lnTo>
                  <a:pt x="954104" y="702322"/>
                </a:lnTo>
                <a:lnTo>
                  <a:pt x="692960" y="2498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05F0-4FA8-41AA-883F-C73881D585F9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9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495CD-2812-4414-BA59-104EE5228B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911" y="541032"/>
            <a:ext cx="4484359" cy="5775936"/>
          </a:xfrm>
          <a:custGeom>
            <a:avLst/>
            <a:gdLst>
              <a:gd name="connsiteX0" fmla="*/ 1689749 w 4484359"/>
              <a:gd name="connsiteY0" fmla="*/ 4806686 h 5775936"/>
              <a:gd name="connsiteX1" fmla="*/ 1785101 w 4484359"/>
              <a:gd name="connsiteY1" fmla="*/ 4852705 h 5775936"/>
              <a:gd name="connsiteX2" fmla="*/ 2374531 w 4484359"/>
              <a:gd name="connsiteY2" fmla="*/ 4957686 h 5775936"/>
              <a:gd name="connsiteX3" fmla="*/ 2715605 w 4484359"/>
              <a:gd name="connsiteY3" fmla="*/ 4921016 h 5775936"/>
              <a:gd name="connsiteX4" fmla="*/ 2733940 w 4484359"/>
              <a:gd name="connsiteY4" fmla="*/ 4915898 h 5775936"/>
              <a:gd name="connsiteX5" fmla="*/ 2649718 w 4484359"/>
              <a:gd name="connsiteY5" fmla="*/ 5061808 h 5775936"/>
              <a:gd name="connsiteX6" fmla="*/ 2243364 w 4484359"/>
              <a:gd name="connsiteY6" fmla="*/ 5765833 h 5775936"/>
              <a:gd name="connsiteX7" fmla="*/ 1837007 w 4484359"/>
              <a:gd name="connsiteY7" fmla="*/ 5061808 h 5775936"/>
              <a:gd name="connsiteX8" fmla="*/ 3231316 w 4484359"/>
              <a:gd name="connsiteY8" fmla="*/ 4630727 h 5775936"/>
              <a:gd name="connsiteX9" fmla="*/ 3488998 w 4484359"/>
              <a:gd name="connsiteY9" fmla="*/ 5077150 h 5775936"/>
              <a:gd name="connsiteX10" fmla="*/ 3691822 w 4484359"/>
              <a:gd name="connsiteY10" fmla="*/ 5428548 h 5775936"/>
              <a:gd name="connsiteX11" fmla="*/ 3473556 w 4484359"/>
              <a:gd name="connsiteY11" fmla="*/ 5551310 h 5775936"/>
              <a:gd name="connsiteX12" fmla="*/ 2430679 w 4484359"/>
              <a:gd name="connsiteY12" fmla="*/ 5775936 h 5775936"/>
              <a:gd name="connsiteX13" fmla="*/ 2276527 w 4484359"/>
              <a:gd name="connsiteY13" fmla="*/ 5769742 h 5775936"/>
              <a:gd name="connsiteX14" fmla="*/ 2676283 w 4484359"/>
              <a:gd name="connsiteY14" fmla="*/ 5077150 h 5775936"/>
              <a:gd name="connsiteX15" fmla="*/ 2776166 w 4484359"/>
              <a:gd name="connsiteY15" fmla="*/ 4904110 h 5775936"/>
              <a:gd name="connsiteX16" fmla="*/ 2817762 w 4484359"/>
              <a:gd name="connsiteY16" fmla="*/ 4892497 h 5775936"/>
              <a:gd name="connsiteX17" fmla="*/ 3168743 w 4484359"/>
              <a:gd name="connsiteY17" fmla="*/ 4696949 h 5775936"/>
              <a:gd name="connsiteX18" fmla="*/ 1343948 w 4484359"/>
              <a:gd name="connsiteY18" fmla="*/ 4477357 h 5775936"/>
              <a:gd name="connsiteX19" fmla="*/ 1385054 w 4484359"/>
              <a:gd name="connsiteY19" fmla="*/ 4545795 h 5775936"/>
              <a:gd name="connsiteX20" fmla="*/ 1520170 w 4484359"/>
              <a:gd name="connsiteY20" fmla="*/ 4688948 h 5775936"/>
              <a:gd name="connsiteX21" fmla="*/ 1601088 w 4484359"/>
              <a:gd name="connsiteY21" fmla="*/ 4751930 h 5775936"/>
              <a:gd name="connsiteX22" fmla="*/ 1634732 w 4484359"/>
              <a:gd name="connsiteY22" fmla="*/ 4772726 h 5775936"/>
              <a:gd name="connsiteX23" fmla="*/ 1810449 w 4484359"/>
              <a:gd name="connsiteY23" fmla="*/ 5077150 h 5775936"/>
              <a:gd name="connsiteX24" fmla="*/ 2208623 w 4484359"/>
              <a:gd name="connsiteY24" fmla="*/ 5767013 h 5775936"/>
              <a:gd name="connsiteX25" fmla="*/ 2149973 w 4484359"/>
              <a:gd name="connsiteY25" fmla="*/ 5764655 h 5775936"/>
              <a:gd name="connsiteX26" fmla="*/ 988960 w 4484359"/>
              <a:gd name="connsiteY26" fmla="*/ 5369816 h 5775936"/>
              <a:gd name="connsiteX27" fmla="*/ 879332 w 4484359"/>
              <a:gd name="connsiteY27" fmla="*/ 5282294 h 5775936"/>
              <a:gd name="connsiteX28" fmla="*/ 997739 w 4484359"/>
              <a:gd name="connsiteY28" fmla="*/ 5077150 h 5775936"/>
              <a:gd name="connsiteX29" fmla="*/ 3408308 w 4484359"/>
              <a:gd name="connsiteY29" fmla="*/ 4357814 h 5775936"/>
              <a:gd name="connsiteX30" fmla="*/ 3921921 w 4484359"/>
              <a:gd name="connsiteY30" fmla="*/ 4357814 h 5775936"/>
              <a:gd name="connsiteX31" fmla="*/ 4438760 w 4484359"/>
              <a:gd name="connsiteY31" fmla="*/ 4357814 h 5775936"/>
              <a:gd name="connsiteX32" fmla="*/ 4416170 w 4484359"/>
              <a:gd name="connsiteY32" fmla="*/ 4467331 h 5775936"/>
              <a:gd name="connsiteX33" fmla="*/ 4211621 w 4484359"/>
              <a:gd name="connsiteY33" fmla="*/ 4913575 h 5775936"/>
              <a:gd name="connsiteX34" fmla="*/ 3890727 w 4484359"/>
              <a:gd name="connsiteY34" fmla="*/ 5279567 h 5775936"/>
              <a:gd name="connsiteX35" fmla="*/ 3716709 w 4484359"/>
              <a:gd name="connsiteY35" fmla="*/ 5410297 h 5775936"/>
              <a:gd name="connsiteX36" fmla="*/ 3515564 w 4484359"/>
              <a:gd name="connsiteY36" fmla="*/ 5061808 h 5775936"/>
              <a:gd name="connsiteX37" fmla="*/ 3253305 w 4484359"/>
              <a:gd name="connsiteY37" fmla="*/ 4607456 h 5775936"/>
              <a:gd name="connsiteX38" fmla="*/ 3302104 w 4484359"/>
              <a:gd name="connsiteY38" fmla="*/ 4555811 h 5775936"/>
              <a:gd name="connsiteX39" fmla="*/ 3397357 w 4484359"/>
              <a:gd name="connsiteY39" fmla="*/ 4393119 h 5775936"/>
              <a:gd name="connsiteX40" fmla="*/ 225095 w 4484359"/>
              <a:gd name="connsiteY40" fmla="*/ 4357814 h 5775936"/>
              <a:gd name="connsiteX41" fmla="*/ 564801 w 4484359"/>
              <a:gd name="connsiteY41" fmla="*/ 4357814 h 5775936"/>
              <a:gd name="connsiteX42" fmla="*/ 1279671 w 4484359"/>
              <a:gd name="connsiteY42" fmla="*/ 4357814 h 5775936"/>
              <a:gd name="connsiteX43" fmla="*/ 1288538 w 4484359"/>
              <a:gd name="connsiteY43" fmla="*/ 4385105 h 5775936"/>
              <a:gd name="connsiteX44" fmla="*/ 1325878 w 4484359"/>
              <a:gd name="connsiteY44" fmla="*/ 4447271 h 5775936"/>
              <a:gd name="connsiteX45" fmla="*/ 971158 w 4484359"/>
              <a:gd name="connsiteY45" fmla="*/ 5061808 h 5775936"/>
              <a:gd name="connsiteX46" fmla="*/ 855074 w 4484359"/>
              <a:gd name="connsiteY46" fmla="*/ 5262927 h 5775936"/>
              <a:gd name="connsiteX47" fmla="*/ 805263 w 4484359"/>
              <a:gd name="connsiteY47" fmla="*/ 5223161 h 5775936"/>
              <a:gd name="connsiteX48" fmla="*/ 637735 w 4484359"/>
              <a:gd name="connsiteY48" fmla="*/ 5053944 h 5775936"/>
              <a:gd name="connsiteX49" fmla="*/ 249106 w 4484359"/>
              <a:gd name="connsiteY49" fmla="*/ 4424463 h 5775936"/>
              <a:gd name="connsiteX50" fmla="*/ 3921921 w 4484359"/>
              <a:gd name="connsiteY50" fmla="*/ 2919077 h 5775936"/>
              <a:gd name="connsiteX51" fmla="*/ 4328277 w 4484359"/>
              <a:gd name="connsiteY51" fmla="*/ 3623101 h 5775936"/>
              <a:gd name="connsiteX52" fmla="*/ 4480066 w 4484359"/>
              <a:gd name="connsiteY52" fmla="*/ 3886077 h 5775936"/>
              <a:gd name="connsiteX53" fmla="*/ 4484359 w 4484359"/>
              <a:gd name="connsiteY53" fmla="*/ 3954919 h 5775936"/>
              <a:gd name="connsiteX54" fmla="*/ 4467312 w 4484359"/>
              <a:gd name="connsiteY54" fmla="*/ 4219396 h 5775936"/>
              <a:gd name="connsiteX55" fmla="*/ 4445090 w 4484359"/>
              <a:gd name="connsiteY55" fmla="*/ 4327125 h 5775936"/>
              <a:gd name="connsiteX56" fmla="*/ 3921921 w 4484359"/>
              <a:gd name="connsiteY56" fmla="*/ 4327125 h 5775936"/>
              <a:gd name="connsiteX57" fmla="*/ 3417827 w 4484359"/>
              <a:gd name="connsiteY57" fmla="*/ 4327125 h 5775936"/>
              <a:gd name="connsiteX58" fmla="*/ 3454507 w 4484359"/>
              <a:gd name="connsiteY58" fmla="*/ 4208871 h 5775936"/>
              <a:gd name="connsiteX59" fmla="*/ 3473556 w 4484359"/>
              <a:gd name="connsiteY59" fmla="*/ 4003066 h 5775936"/>
              <a:gd name="connsiteX60" fmla="*/ 3454507 w 4484359"/>
              <a:gd name="connsiteY60" fmla="*/ 3793986 h 5775936"/>
              <a:gd name="connsiteX61" fmla="*/ 3441454 w 4484359"/>
              <a:gd name="connsiteY61" fmla="*/ 3751498 h 5775936"/>
              <a:gd name="connsiteX62" fmla="*/ 3515564 w 4484359"/>
              <a:gd name="connsiteY62" fmla="*/ 3623101 h 5775936"/>
              <a:gd name="connsiteX63" fmla="*/ 2243364 w 4484359"/>
              <a:gd name="connsiteY63" fmla="*/ 2919077 h 5775936"/>
              <a:gd name="connsiteX64" fmla="*/ 2318648 w 4484359"/>
              <a:gd name="connsiteY64" fmla="*/ 3049509 h 5775936"/>
              <a:gd name="connsiteX65" fmla="*/ 2227058 w 4484359"/>
              <a:gd name="connsiteY65" fmla="*/ 3052673 h 5775936"/>
              <a:gd name="connsiteX66" fmla="*/ 2162178 w 4484359"/>
              <a:gd name="connsiteY66" fmla="*/ 3059732 h 5775936"/>
              <a:gd name="connsiteX67" fmla="*/ 564811 w 4484359"/>
              <a:gd name="connsiteY67" fmla="*/ 2919077 h 5775936"/>
              <a:gd name="connsiteX68" fmla="*/ 971172 w 4484359"/>
              <a:gd name="connsiteY68" fmla="*/ 3623101 h 5775936"/>
              <a:gd name="connsiteX69" fmla="*/ 1214664 w 4484359"/>
              <a:gd name="connsiteY69" fmla="*/ 4044959 h 5775936"/>
              <a:gd name="connsiteX70" fmla="*/ 1230626 w 4484359"/>
              <a:gd name="connsiteY70" fmla="*/ 4206865 h 5775936"/>
              <a:gd name="connsiteX71" fmla="*/ 1269700 w 4484359"/>
              <a:gd name="connsiteY71" fmla="*/ 4327125 h 5775936"/>
              <a:gd name="connsiteX72" fmla="*/ 564811 w 4484359"/>
              <a:gd name="connsiteY72" fmla="*/ 4327125 h 5775936"/>
              <a:gd name="connsiteX73" fmla="*/ 214039 w 4484359"/>
              <a:gd name="connsiteY73" fmla="*/ 4327125 h 5775936"/>
              <a:gd name="connsiteX74" fmla="*/ 159426 w 4484359"/>
              <a:gd name="connsiteY74" fmla="*/ 4175527 h 5775936"/>
              <a:gd name="connsiteX75" fmla="*/ 89676 w 4484359"/>
              <a:gd name="connsiteY75" fmla="*/ 3907037 h 5775936"/>
              <a:gd name="connsiteX76" fmla="*/ 67741 w 4484359"/>
              <a:gd name="connsiteY76" fmla="*/ 3780214 h 5775936"/>
              <a:gd name="connsiteX77" fmla="*/ 158424 w 4484359"/>
              <a:gd name="connsiteY77" fmla="*/ 3623101 h 5775936"/>
              <a:gd name="connsiteX78" fmla="*/ 3948489 w 4484359"/>
              <a:gd name="connsiteY78" fmla="*/ 2903735 h 5775936"/>
              <a:gd name="connsiteX79" fmla="*/ 4129161 w 4484359"/>
              <a:gd name="connsiteY79" fmla="*/ 2903735 h 5775936"/>
              <a:gd name="connsiteX80" fmla="*/ 4235659 w 4484359"/>
              <a:gd name="connsiteY80" fmla="*/ 3048411 h 5775936"/>
              <a:gd name="connsiteX81" fmla="*/ 4468818 w 4484359"/>
              <a:gd name="connsiteY81" fmla="*/ 3705726 h 5775936"/>
              <a:gd name="connsiteX82" fmla="*/ 4475774 w 4484359"/>
              <a:gd name="connsiteY82" fmla="*/ 3817270 h 5775936"/>
              <a:gd name="connsiteX83" fmla="*/ 4354846 w 4484359"/>
              <a:gd name="connsiteY83" fmla="*/ 3607759 h 5775936"/>
              <a:gd name="connsiteX84" fmla="*/ 2269928 w 4484359"/>
              <a:gd name="connsiteY84" fmla="*/ 2903735 h 5775936"/>
              <a:gd name="connsiteX85" fmla="*/ 3082642 w 4484359"/>
              <a:gd name="connsiteY85" fmla="*/ 2903735 h 5775936"/>
              <a:gd name="connsiteX86" fmla="*/ 3895355 w 4484359"/>
              <a:gd name="connsiteY86" fmla="*/ 2903735 h 5775936"/>
              <a:gd name="connsiteX87" fmla="*/ 3488998 w 4484359"/>
              <a:gd name="connsiteY87" fmla="*/ 3607759 h 5775936"/>
              <a:gd name="connsiteX88" fmla="*/ 3429150 w 4484359"/>
              <a:gd name="connsiteY88" fmla="*/ 3711447 h 5775936"/>
              <a:gd name="connsiteX89" fmla="*/ 3397357 w 4484359"/>
              <a:gd name="connsiteY89" fmla="*/ 3607965 h 5775936"/>
              <a:gd name="connsiteX90" fmla="*/ 3168743 w 4484359"/>
              <a:gd name="connsiteY90" fmla="*/ 3305112 h 5775936"/>
              <a:gd name="connsiteX91" fmla="*/ 2475557 w 4484359"/>
              <a:gd name="connsiteY91" fmla="*/ 3052423 h 5775936"/>
              <a:gd name="connsiteX92" fmla="*/ 2353490 w 4484359"/>
              <a:gd name="connsiteY92" fmla="*/ 3048508 h 5775936"/>
              <a:gd name="connsiteX93" fmla="*/ 591369 w 4484359"/>
              <a:gd name="connsiteY93" fmla="*/ 2903735 h 5775936"/>
              <a:gd name="connsiteX94" fmla="*/ 1404084 w 4484359"/>
              <a:gd name="connsiteY94" fmla="*/ 2903735 h 5775936"/>
              <a:gd name="connsiteX95" fmla="*/ 2216797 w 4484359"/>
              <a:gd name="connsiteY95" fmla="*/ 2903735 h 5775936"/>
              <a:gd name="connsiteX96" fmla="*/ 2124382 w 4484359"/>
              <a:gd name="connsiteY96" fmla="*/ 3063845 h 5775936"/>
              <a:gd name="connsiteX97" fmla="*/ 2109550 w 4484359"/>
              <a:gd name="connsiteY97" fmla="*/ 3065459 h 5775936"/>
              <a:gd name="connsiteX98" fmla="*/ 1528207 w 4484359"/>
              <a:gd name="connsiteY98" fmla="*/ 3321185 h 5775936"/>
              <a:gd name="connsiteX99" fmla="*/ 1231127 w 4484359"/>
              <a:gd name="connsiteY99" fmla="*/ 3811514 h 5775936"/>
              <a:gd name="connsiteX100" fmla="*/ 1214137 w 4484359"/>
              <a:gd name="connsiteY100" fmla="*/ 3982696 h 5775936"/>
              <a:gd name="connsiteX101" fmla="*/ 997727 w 4484359"/>
              <a:gd name="connsiteY101" fmla="*/ 3607759 h 5775936"/>
              <a:gd name="connsiteX102" fmla="*/ 1868 w 4484359"/>
              <a:gd name="connsiteY102" fmla="*/ 2903735 h 5775936"/>
              <a:gd name="connsiteX103" fmla="*/ 538241 w 4484359"/>
              <a:gd name="connsiteY103" fmla="*/ 2903735 h 5775936"/>
              <a:gd name="connsiteX104" fmla="*/ 131852 w 4484359"/>
              <a:gd name="connsiteY104" fmla="*/ 3607759 h 5775936"/>
              <a:gd name="connsiteX105" fmla="*/ 59572 w 4484359"/>
              <a:gd name="connsiteY105" fmla="*/ 3732986 h 5775936"/>
              <a:gd name="connsiteX106" fmla="*/ 39856 w 4484359"/>
              <a:gd name="connsiteY106" fmla="*/ 3618991 h 5775936"/>
              <a:gd name="connsiteX107" fmla="*/ 0 w 4484359"/>
              <a:gd name="connsiteY107" fmla="*/ 2984227 h 5775936"/>
              <a:gd name="connsiteX108" fmla="*/ 4007771 w 4484359"/>
              <a:gd name="connsiteY108" fmla="*/ 2770344 h 5775936"/>
              <a:gd name="connsiteX109" fmla="*/ 4099293 w 4484359"/>
              <a:gd name="connsiteY109" fmla="*/ 2863157 h 5775936"/>
              <a:gd name="connsiteX110" fmla="*/ 4106575 w 4484359"/>
              <a:gd name="connsiteY110" fmla="*/ 2873051 h 5775936"/>
              <a:gd name="connsiteX111" fmla="*/ 3948489 w 4484359"/>
              <a:gd name="connsiteY111" fmla="*/ 2873051 h 5775936"/>
              <a:gd name="connsiteX112" fmla="*/ 3748301 w 4484359"/>
              <a:gd name="connsiteY112" fmla="*/ 2556908 h 5775936"/>
              <a:gd name="connsiteX113" fmla="*/ 3754351 w 4484359"/>
              <a:gd name="connsiteY113" fmla="*/ 2560318 h 5775936"/>
              <a:gd name="connsiteX114" fmla="*/ 3938856 w 4484359"/>
              <a:gd name="connsiteY114" fmla="*/ 2700456 h 5775936"/>
              <a:gd name="connsiteX115" fmla="*/ 3985426 w 4484359"/>
              <a:gd name="connsiteY115" fmla="*/ 2747684 h 5775936"/>
              <a:gd name="connsiteX116" fmla="*/ 3921921 w 4484359"/>
              <a:gd name="connsiteY116" fmla="*/ 2857707 h 5775936"/>
              <a:gd name="connsiteX117" fmla="*/ 2639755 w 4484359"/>
              <a:gd name="connsiteY117" fmla="*/ 2232318 h 5775936"/>
              <a:gd name="connsiteX118" fmla="*/ 2687643 w 4484359"/>
              <a:gd name="connsiteY118" fmla="*/ 2233482 h 5775936"/>
              <a:gd name="connsiteX119" fmla="*/ 3545777 w 4484359"/>
              <a:gd name="connsiteY119" fmla="*/ 2442751 h 5775936"/>
              <a:gd name="connsiteX120" fmla="*/ 3695797 w 4484359"/>
              <a:gd name="connsiteY120" fmla="*/ 2527312 h 5775936"/>
              <a:gd name="connsiteX121" fmla="*/ 3895355 w 4484359"/>
              <a:gd name="connsiteY121" fmla="*/ 2873051 h 5775936"/>
              <a:gd name="connsiteX122" fmla="*/ 3082642 w 4484359"/>
              <a:gd name="connsiteY122" fmla="*/ 2873051 h 5775936"/>
              <a:gd name="connsiteX123" fmla="*/ 2269928 w 4484359"/>
              <a:gd name="connsiteY123" fmla="*/ 2873051 h 5775936"/>
              <a:gd name="connsiteX124" fmla="*/ 2551011 w 4484359"/>
              <a:gd name="connsiteY124" fmla="*/ 2230160 h 5775936"/>
              <a:gd name="connsiteX125" fmla="*/ 2604821 w 4484359"/>
              <a:gd name="connsiteY125" fmla="*/ 2231469 h 5775936"/>
              <a:gd name="connsiteX126" fmla="*/ 2243362 w 4484359"/>
              <a:gd name="connsiteY126" fmla="*/ 2857707 h 5775936"/>
              <a:gd name="connsiteX127" fmla="*/ 1924130 w 4484359"/>
              <a:gd name="connsiteY127" fmla="*/ 2304627 h 5775936"/>
              <a:gd name="connsiteX128" fmla="*/ 2093761 w 4484359"/>
              <a:gd name="connsiteY128" fmla="*/ 2267266 h 5775936"/>
              <a:gd name="connsiteX129" fmla="*/ 2551011 w 4484359"/>
              <a:gd name="connsiteY129" fmla="*/ 2230160 h 5775936"/>
              <a:gd name="connsiteX130" fmla="*/ 89128 w 4484359"/>
              <a:gd name="connsiteY130" fmla="*/ 2094990 h 5775936"/>
              <a:gd name="connsiteX131" fmla="*/ 131863 w 4484359"/>
              <a:gd name="connsiteY131" fmla="*/ 2169030 h 5775936"/>
              <a:gd name="connsiteX132" fmla="*/ 538250 w 4484359"/>
              <a:gd name="connsiteY132" fmla="*/ 2873051 h 5775936"/>
              <a:gd name="connsiteX133" fmla="*/ 538248 w 4484359"/>
              <a:gd name="connsiteY133" fmla="*/ 2873051 h 5775936"/>
              <a:gd name="connsiteX134" fmla="*/ 2580 w 4484359"/>
              <a:gd name="connsiteY134" fmla="*/ 2873051 h 5775936"/>
              <a:gd name="connsiteX135" fmla="*/ 5389 w 4484359"/>
              <a:gd name="connsiteY135" fmla="*/ 2751901 h 5775936"/>
              <a:gd name="connsiteX136" fmla="*/ 86227 w 4484359"/>
              <a:gd name="connsiteY136" fmla="*/ 2106815 h 5775936"/>
              <a:gd name="connsiteX137" fmla="*/ 1404093 w 4484359"/>
              <a:gd name="connsiteY137" fmla="*/ 1465004 h 5775936"/>
              <a:gd name="connsiteX138" fmla="*/ 1415662 w 4484359"/>
              <a:gd name="connsiteY138" fmla="*/ 1485047 h 5775936"/>
              <a:gd name="connsiteX139" fmla="*/ 1400971 w 4484359"/>
              <a:gd name="connsiteY139" fmla="*/ 1503038 h 5775936"/>
              <a:gd name="connsiteX140" fmla="*/ 1050879 w 4484359"/>
              <a:gd name="connsiteY140" fmla="*/ 2807747 h 5775936"/>
              <a:gd name="connsiteX141" fmla="*/ 1050879 w 4484359"/>
              <a:gd name="connsiteY141" fmla="*/ 2815783 h 5775936"/>
              <a:gd name="connsiteX142" fmla="*/ 1684649 w 4484359"/>
              <a:gd name="connsiteY142" fmla="*/ 2378566 h 5775936"/>
              <a:gd name="connsiteX143" fmla="*/ 1883189 w 4484359"/>
              <a:gd name="connsiteY143" fmla="*/ 2313644 h 5775936"/>
              <a:gd name="connsiteX144" fmla="*/ 1892708 w 4484359"/>
              <a:gd name="connsiteY144" fmla="*/ 2311547 h 5775936"/>
              <a:gd name="connsiteX145" fmla="*/ 2216797 w 4484359"/>
              <a:gd name="connsiteY145" fmla="*/ 2873051 h 5775936"/>
              <a:gd name="connsiteX146" fmla="*/ 1404093 w 4484359"/>
              <a:gd name="connsiteY146" fmla="*/ 2873051 h 5775936"/>
              <a:gd name="connsiteX147" fmla="*/ 591378 w 4484359"/>
              <a:gd name="connsiteY147" fmla="*/ 2873051 h 5775936"/>
              <a:gd name="connsiteX148" fmla="*/ 997739 w 4484359"/>
              <a:gd name="connsiteY148" fmla="*/ 2169029 h 5775936"/>
              <a:gd name="connsiteX149" fmla="*/ 306385 w 4484359"/>
              <a:gd name="connsiteY149" fmla="*/ 1449659 h 5775936"/>
              <a:gd name="connsiteX150" fmla="*/ 564807 w 4484359"/>
              <a:gd name="connsiteY150" fmla="*/ 1449659 h 5775936"/>
              <a:gd name="connsiteX151" fmla="*/ 1377521 w 4484359"/>
              <a:gd name="connsiteY151" fmla="*/ 1449659 h 5775936"/>
              <a:gd name="connsiteX152" fmla="*/ 971165 w 4484359"/>
              <a:gd name="connsiteY152" fmla="*/ 2153683 h 5775936"/>
              <a:gd name="connsiteX153" fmla="*/ 564807 w 4484359"/>
              <a:gd name="connsiteY153" fmla="*/ 2857707 h 5775936"/>
              <a:gd name="connsiteX154" fmla="*/ 158418 w 4484359"/>
              <a:gd name="connsiteY154" fmla="*/ 2153683 h 5775936"/>
              <a:gd name="connsiteX155" fmla="*/ 99689 w 4484359"/>
              <a:gd name="connsiteY155" fmla="*/ 2051934 h 5775936"/>
              <a:gd name="connsiteX156" fmla="*/ 134731 w 4484359"/>
              <a:gd name="connsiteY156" fmla="*/ 1909081 h 5775936"/>
              <a:gd name="connsiteX157" fmla="*/ 264080 w 4484359"/>
              <a:gd name="connsiteY157" fmla="*/ 1539557 h 5775936"/>
              <a:gd name="connsiteX158" fmla="*/ 1430651 w 4484359"/>
              <a:gd name="connsiteY158" fmla="*/ 1449657 h 5775936"/>
              <a:gd name="connsiteX159" fmla="*/ 1444558 w 4484359"/>
              <a:gd name="connsiteY159" fmla="*/ 1449657 h 5775936"/>
              <a:gd name="connsiteX160" fmla="*/ 1436410 w 4484359"/>
              <a:gd name="connsiteY160" fmla="*/ 1459637 h 5775936"/>
              <a:gd name="connsiteX161" fmla="*/ 919815 w 4484359"/>
              <a:gd name="connsiteY161" fmla="*/ 625964 h 5775936"/>
              <a:gd name="connsiteX162" fmla="*/ 971179 w 4484359"/>
              <a:gd name="connsiteY162" fmla="*/ 714952 h 5775936"/>
              <a:gd name="connsiteX163" fmla="*/ 1287031 w 4484359"/>
              <a:gd name="connsiteY163" fmla="*/ 1262187 h 5775936"/>
              <a:gd name="connsiteX164" fmla="*/ 1377526 w 4484359"/>
              <a:gd name="connsiteY164" fmla="*/ 1418977 h 5775936"/>
              <a:gd name="connsiteX165" fmla="*/ 1377526 w 4484359"/>
              <a:gd name="connsiteY165" fmla="*/ 1418978 h 5775936"/>
              <a:gd name="connsiteX166" fmla="*/ 564818 w 4484359"/>
              <a:gd name="connsiteY166" fmla="*/ 1418978 h 5775936"/>
              <a:gd name="connsiteX167" fmla="*/ 320823 w 4484359"/>
              <a:gd name="connsiteY167" fmla="*/ 1418978 h 5775936"/>
              <a:gd name="connsiteX168" fmla="*/ 344924 w 4484359"/>
              <a:gd name="connsiteY168" fmla="*/ 1367763 h 5775936"/>
              <a:gd name="connsiteX169" fmla="*/ 884249 w 4484359"/>
              <a:gd name="connsiteY169" fmla="*/ 655817 h 5775936"/>
              <a:gd name="connsiteX170" fmla="*/ 4126304 w 4484359"/>
              <a:gd name="connsiteY170" fmla="*/ 303649 h 5775936"/>
              <a:gd name="connsiteX171" fmla="*/ 4227658 w 4484359"/>
              <a:gd name="connsiteY171" fmla="*/ 360996 h 5775936"/>
              <a:gd name="connsiteX172" fmla="*/ 4196326 w 4484359"/>
              <a:gd name="connsiteY172" fmla="*/ 424964 h 5775936"/>
              <a:gd name="connsiteX173" fmla="*/ 3828906 w 4484359"/>
              <a:gd name="connsiteY173" fmla="*/ 172077 h 5775936"/>
              <a:gd name="connsiteX174" fmla="*/ 3921806 w 4484359"/>
              <a:gd name="connsiteY174" fmla="*/ 205571 h 5775936"/>
              <a:gd name="connsiteX175" fmla="*/ 4074332 w 4484359"/>
              <a:gd name="connsiteY175" fmla="*/ 274982 h 5775936"/>
              <a:gd name="connsiteX176" fmla="*/ 4180064 w 4484359"/>
              <a:gd name="connsiteY176" fmla="*/ 458167 h 5775936"/>
              <a:gd name="connsiteX177" fmla="*/ 3842589 w 4484359"/>
              <a:gd name="connsiteY177" fmla="*/ 1147173 h 5775936"/>
              <a:gd name="connsiteX178" fmla="*/ 3497010 w 4484359"/>
              <a:gd name="connsiteY178" fmla="*/ 980962 h 5775936"/>
              <a:gd name="connsiteX179" fmla="*/ 3381701 w 4484359"/>
              <a:gd name="connsiteY179" fmla="*/ 946873 h 5775936"/>
              <a:gd name="connsiteX180" fmla="*/ 3515564 w 4484359"/>
              <a:gd name="connsiteY180" fmla="*/ 714951 h 5775936"/>
              <a:gd name="connsiteX181" fmla="*/ 2187770 w 4484359"/>
              <a:gd name="connsiteY181" fmla="*/ 45871 h 5775936"/>
              <a:gd name="connsiteX182" fmla="*/ 1810445 w 4484359"/>
              <a:gd name="connsiteY182" fmla="*/ 699605 h 5775936"/>
              <a:gd name="connsiteX183" fmla="*/ 1404090 w 4484359"/>
              <a:gd name="connsiteY183" fmla="*/ 1403630 h 5775936"/>
              <a:gd name="connsiteX184" fmla="*/ 997734 w 4484359"/>
              <a:gd name="connsiteY184" fmla="*/ 699605 h 5775936"/>
              <a:gd name="connsiteX185" fmla="*/ 943671 w 4484359"/>
              <a:gd name="connsiteY185" fmla="*/ 605941 h 5775936"/>
              <a:gd name="connsiteX186" fmla="*/ 1018056 w 4484359"/>
              <a:gd name="connsiteY186" fmla="*/ 543506 h 5775936"/>
              <a:gd name="connsiteX187" fmla="*/ 1311616 w 4484359"/>
              <a:gd name="connsiteY187" fmla="*/ 348959 h 5775936"/>
              <a:gd name="connsiteX188" fmla="*/ 2165530 w 4484359"/>
              <a:gd name="connsiteY188" fmla="*/ 49075 h 5775936"/>
              <a:gd name="connsiteX189" fmla="*/ 2257716 w 4484359"/>
              <a:gd name="connsiteY189" fmla="*/ 35792 h 5775936"/>
              <a:gd name="connsiteX190" fmla="*/ 2649718 w 4484359"/>
              <a:gd name="connsiteY190" fmla="*/ 714949 h 5775936"/>
              <a:gd name="connsiteX191" fmla="*/ 2742525 w 4484359"/>
              <a:gd name="connsiteY191" fmla="*/ 875739 h 5775936"/>
              <a:gd name="connsiteX192" fmla="*/ 2578598 w 4484359"/>
              <a:gd name="connsiteY192" fmla="*/ 882205 h 5775936"/>
              <a:gd name="connsiteX193" fmla="*/ 1508134 w 4484359"/>
              <a:gd name="connsiteY193" fmla="*/ 1371799 h 5775936"/>
              <a:gd name="connsiteX194" fmla="*/ 1469612 w 4484359"/>
              <a:gd name="connsiteY194" fmla="*/ 1418975 h 5775936"/>
              <a:gd name="connsiteX195" fmla="*/ 1430662 w 4484359"/>
              <a:gd name="connsiteY195" fmla="*/ 1418975 h 5775936"/>
              <a:gd name="connsiteX196" fmla="*/ 1837007 w 4484359"/>
              <a:gd name="connsiteY196" fmla="*/ 714949 h 5775936"/>
              <a:gd name="connsiteX197" fmla="*/ 2226407 w 4484359"/>
              <a:gd name="connsiteY197" fmla="*/ 40304 h 5775936"/>
              <a:gd name="connsiteX198" fmla="*/ 2751564 w 4484359"/>
              <a:gd name="connsiteY198" fmla="*/ 0 h 5775936"/>
              <a:gd name="connsiteX199" fmla="*/ 3565814 w 4484359"/>
              <a:gd name="connsiteY199" fmla="*/ 92258 h 5775936"/>
              <a:gd name="connsiteX200" fmla="*/ 3750075 w 4484359"/>
              <a:gd name="connsiteY200" fmla="*/ 143655 h 5775936"/>
              <a:gd name="connsiteX201" fmla="*/ 3799584 w 4484359"/>
              <a:gd name="connsiteY201" fmla="*/ 161505 h 5775936"/>
              <a:gd name="connsiteX202" fmla="*/ 3488998 w 4484359"/>
              <a:gd name="connsiteY202" fmla="*/ 699603 h 5775936"/>
              <a:gd name="connsiteX203" fmla="*/ 3350807 w 4484359"/>
              <a:gd name="connsiteY203" fmla="*/ 939024 h 5775936"/>
              <a:gd name="connsiteX204" fmla="*/ 3230277 w 4484359"/>
              <a:gd name="connsiteY204" fmla="*/ 912781 h 5775936"/>
              <a:gd name="connsiteX205" fmla="*/ 2934457 w 4484359"/>
              <a:gd name="connsiteY205" fmla="*/ 878694 h 5775936"/>
              <a:gd name="connsiteX206" fmla="*/ 2777219 w 4484359"/>
              <a:gd name="connsiteY206" fmla="*/ 874477 h 5775936"/>
              <a:gd name="connsiteX207" fmla="*/ 2676283 w 4484359"/>
              <a:gd name="connsiteY207" fmla="*/ 699603 h 5775936"/>
              <a:gd name="connsiteX208" fmla="*/ 2290418 w 4484359"/>
              <a:gd name="connsiteY208" fmla="*/ 31080 h 5775936"/>
              <a:gd name="connsiteX209" fmla="*/ 2354735 w 4484359"/>
              <a:gd name="connsiteY209" fmla="*/ 21812 h 5775936"/>
              <a:gd name="connsiteX210" fmla="*/ 2751564 w 4484359"/>
              <a:gd name="connsiteY210" fmla="*/ 0 h 57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4484359" h="5775936">
                <a:moveTo>
                  <a:pt x="1689749" y="4806686"/>
                </a:moveTo>
                <a:lnTo>
                  <a:pt x="1785101" y="4852705"/>
                </a:lnTo>
                <a:cubicBezTo>
                  <a:pt x="1950768" y="4922689"/>
                  <a:pt x="2147242" y="4957686"/>
                  <a:pt x="2374531" y="4957686"/>
                </a:cubicBezTo>
                <a:cubicBezTo>
                  <a:pt x="2496877" y="4957686"/>
                  <a:pt x="2610567" y="4945462"/>
                  <a:pt x="2715605" y="4921016"/>
                </a:cubicBezTo>
                <a:lnTo>
                  <a:pt x="2733940" y="4915898"/>
                </a:lnTo>
                <a:lnTo>
                  <a:pt x="2649718" y="5061808"/>
                </a:lnTo>
                <a:lnTo>
                  <a:pt x="2243364" y="5765833"/>
                </a:lnTo>
                <a:lnTo>
                  <a:pt x="1837007" y="5061808"/>
                </a:lnTo>
                <a:close/>
                <a:moveTo>
                  <a:pt x="3231316" y="4630727"/>
                </a:moveTo>
                <a:lnTo>
                  <a:pt x="3488998" y="5077150"/>
                </a:lnTo>
                <a:lnTo>
                  <a:pt x="3691822" y="5428548"/>
                </a:lnTo>
                <a:lnTo>
                  <a:pt x="3473556" y="5551310"/>
                </a:lnTo>
                <a:cubicBezTo>
                  <a:pt x="3163374" y="5701084"/>
                  <a:pt x="2815748" y="5775936"/>
                  <a:pt x="2430679" y="5775936"/>
                </a:cubicBezTo>
                <a:lnTo>
                  <a:pt x="2276527" y="5769742"/>
                </a:lnTo>
                <a:lnTo>
                  <a:pt x="2676283" y="5077150"/>
                </a:lnTo>
                <a:lnTo>
                  <a:pt x="2776166" y="4904110"/>
                </a:lnTo>
                <a:lnTo>
                  <a:pt x="2817762" y="4892497"/>
                </a:lnTo>
                <a:cubicBezTo>
                  <a:pt x="2950126" y="4849040"/>
                  <a:pt x="3067115" y="4783855"/>
                  <a:pt x="3168743" y="4696949"/>
                </a:cubicBezTo>
                <a:close/>
                <a:moveTo>
                  <a:pt x="1343948" y="4477357"/>
                </a:moveTo>
                <a:lnTo>
                  <a:pt x="1385054" y="4545795"/>
                </a:lnTo>
                <a:cubicBezTo>
                  <a:pt x="1423660" y="4596435"/>
                  <a:pt x="1468699" y="4644153"/>
                  <a:pt x="1520170" y="4688948"/>
                </a:cubicBezTo>
                <a:cubicBezTo>
                  <a:pt x="1545911" y="4711341"/>
                  <a:pt x="1572883" y="4732336"/>
                  <a:pt x="1601088" y="4751930"/>
                </a:cubicBezTo>
                <a:lnTo>
                  <a:pt x="1634732" y="4772726"/>
                </a:lnTo>
                <a:lnTo>
                  <a:pt x="1810449" y="5077150"/>
                </a:lnTo>
                <a:lnTo>
                  <a:pt x="2208623" y="5767013"/>
                </a:lnTo>
                <a:lnTo>
                  <a:pt x="2149973" y="5764655"/>
                </a:lnTo>
                <a:cubicBezTo>
                  <a:pt x="1695603" y="5727052"/>
                  <a:pt x="1308596" y="5595438"/>
                  <a:pt x="988960" y="5369816"/>
                </a:cubicBezTo>
                <a:lnTo>
                  <a:pt x="879332" y="5282294"/>
                </a:lnTo>
                <a:lnTo>
                  <a:pt x="997739" y="5077150"/>
                </a:lnTo>
                <a:close/>
                <a:moveTo>
                  <a:pt x="3408308" y="4357814"/>
                </a:moveTo>
                <a:lnTo>
                  <a:pt x="3921921" y="4357814"/>
                </a:lnTo>
                <a:lnTo>
                  <a:pt x="4438760" y="4357814"/>
                </a:lnTo>
                <a:lnTo>
                  <a:pt x="4416170" y="4467331"/>
                </a:lnTo>
                <a:cubicBezTo>
                  <a:pt x="4370712" y="4627106"/>
                  <a:pt x="4302528" y="4775855"/>
                  <a:pt x="4211621" y="4913575"/>
                </a:cubicBezTo>
                <a:cubicBezTo>
                  <a:pt x="4120697" y="5051278"/>
                  <a:pt x="4013735" y="5173276"/>
                  <a:pt x="3890727" y="5279567"/>
                </a:cubicBezTo>
                <a:lnTo>
                  <a:pt x="3716709" y="5410297"/>
                </a:lnTo>
                <a:lnTo>
                  <a:pt x="3515564" y="5061808"/>
                </a:lnTo>
                <a:lnTo>
                  <a:pt x="3253305" y="4607456"/>
                </a:lnTo>
                <a:lnTo>
                  <a:pt x="3302104" y="4555811"/>
                </a:lnTo>
                <a:cubicBezTo>
                  <a:pt x="3340206" y="4505173"/>
                  <a:pt x="3371958" y="4450942"/>
                  <a:pt x="3397357" y="4393119"/>
                </a:cubicBezTo>
                <a:close/>
                <a:moveTo>
                  <a:pt x="225095" y="4357814"/>
                </a:moveTo>
                <a:lnTo>
                  <a:pt x="564801" y="4357814"/>
                </a:lnTo>
                <a:lnTo>
                  <a:pt x="1279671" y="4357814"/>
                </a:lnTo>
                <a:lnTo>
                  <a:pt x="1288538" y="4385105"/>
                </a:lnTo>
                <a:lnTo>
                  <a:pt x="1325878" y="4447271"/>
                </a:lnTo>
                <a:lnTo>
                  <a:pt x="971158" y="5061808"/>
                </a:lnTo>
                <a:lnTo>
                  <a:pt x="855074" y="5262927"/>
                </a:lnTo>
                <a:lnTo>
                  <a:pt x="805263" y="5223161"/>
                </a:lnTo>
                <a:cubicBezTo>
                  <a:pt x="746726" y="5170516"/>
                  <a:pt x="690883" y="5114111"/>
                  <a:pt x="637735" y="5053944"/>
                </a:cubicBezTo>
                <a:cubicBezTo>
                  <a:pt x="478293" y="4873446"/>
                  <a:pt x="348751" y="4663621"/>
                  <a:pt x="249106" y="4424463"/>
                </a:cubicBezTo>
                <a:close/>
                <a:moveTo>
                  <a:pt x="3921921" y="2919077"/>
                </a:moveTo>
                <a:lnTo>
                  <a:pt x="4328277" y="3623101"/>
                </a:lnTo>
                <a:lnTo>
                  <a:pt x="4480066" y="3886077"/>
                </a:lnTo>
                <a:lnTo>
                  <a:pt x="4484359" y="3954919"/>
                </a:lnTo>
                <a:cubicBezTo>
                  <a:pt x="4484359" y="4045835"/>
                  <a:pt x="4478677" y="4133994"/>
                  <a:pt x="4467312" y="4219396"/>
                </a:cubicBezTo>
                <a:lnTo>
                  <a:pt x="4445090" y="4327125"/>
                </a:lnTo>
                <a:lnTo>
                  <a:pt x="3921921" y="4327125"/>
                </a:lnTo>
                <a:lnTo>
                  <a:pt x="3417827" y="4327125"/>
                </a:lnTo>
                <a:lnTo>
                  <a:pt x="3454507" y="4208871"/>
                </a:lnTo>
                <a:cubicBezTo>
                  <a:pt x="3467207" y="4143861"/>
                  <a:pt x="3473556" y="4075260"/>
                  <a:pt x="3473556" y="4003066"/>
                </a:cubicBezTo>
                <a:cubicBezTo>
                  <a:pt x="3473556" y="3929530"/>
                  <a:pt x="3467207" y="3859836"/>
                  <a:pt x="3454507" y="3793986"/>
                </a:cubicBezTo>
                <a:lnTo>
                  <a:pt x="3441454" y="3751498"/>
                </a:lnTo>
                <a:lnTo>
                  <a:pt x="3515564" y="3623101"/>
                </a:lnTo>
                <a:close/>
                <a:moveTo>
                  <a:pt x="2243364" y="2919077"/>
                </a:moveTo>
                <a:lnTo>
                  <a:pt x="2318648" y="3049509"/>
                </a:lnTo>
                <a:lnTo>
                  <a:pt x="2227058" y="3052673"/>
                </a:lnTo>
                <a:lnTo>
                  <a:pt x="2162178" y="3059732"/>
                </a:lnTo>
                <a:close/>
                <a:moveTo>
                  <a:pt x="564811" y="2919077"/>
                </a:moveTo>
                <a:lnTo>
                  <a:pt x="971172" y="3623101"/>
                </a:lnTo>
                <a:lnTo>
                  <a:pt x="1214664" y="4044959"/>
                </a:lnTo>
                <a:lnTo>
                  <a:pt x="1230626" y="4206865"/>
                </a:lnTo>
                <a:lnTo>
                  <a:pt x="1269700" y="4327125"/>
                </a:lnTo>
                <a:lnTo>
                  <a:pt x="564811" y="4327125"/>
                </a:lnTo>
                <a:lnTo>
                  <a:pt x="214039" y="4327125"/>
                </a:lnTo>
                <a:lnTo>
                  <a:pt x="159426" y="4175527"/>
                </a:lnTo>
                <a:cubicBezTo>
                  <a:pt x="132854" y="4089290"/>
                  <a:pt x="109604" y="3999793"/>
                  <a:pt x="89676" y="3907037"/>
                </a:cubicBezTo>
                <a:lnTo>
                  <a:pt x="67741" y="3780214"/>
                </a:lnTo>
                <a:lnTo>
                  <a:pt x="158424" y="3623101"/>
                </a:lnTo>
                <a:close/>
                <a:moveTo>
                  <a:pt x="3948489" y="2903735"/>
                </a:moveTo>
                <a:lnTo>
                  <a:pt x="4129161" y="2903735"/>
                </a:lnTo>
                <a:lnTo>
                  <a:pt x="4235659" y="3048411"/>
                </a:lnTo>
                <a:cubicBezTo>
                  <a:pt x="4360019" y="3244963"/>
                  <a:pt x="4437733" y="3464059"/>
                  <a:pt x="4468818" y="3705726"/>
                </a:cubicBezTo>
                <a:lnTo>
                  <a:pt x="4475774" y="3817270"/>
                </a:lnTo>
                <a:lnTo>
                  <a:pt x="4354846" y="3607759"/>
                </a:lnTo>
                <a:close/>
                <a:moveTo>
                  <a:pt x="2269928" y="2903735"/>
                </a:moveTo>
                <a:lnTo>
                  <a:pt x="3082642" y="2903735"/>
                </a:lnTo>
                <a:lnTo>
                  <a:pt x="3895355" y="2903735"/>
                </a:lnTo>
                <a:lnTo>
                  <a:pt x="3488998" y="3607759"/>
                </a:lnTo>
                <a:lnTo>
                  <a:pt x="3429150" y="3711447"/>
                </a:lnTo>
                <a:lnTo>
                  <a:pt x="3397357" y="3607965"/>
                </a:lnTo>
                <a:cubicBezTo>
                  <a:pt x="3346557" y="3491637"/>
                  <a:pt x="3270354" y="3390685"/>
                  <a:pt x="3168743" y="3305112"/>
                </a:cubicBezTo>
                <a:cubicBezTo>
                  <a:pt x="2990895" y="3155391"/>
                  <a:pt x="2759848" y="3071144"/>
                  <a:pt x="2475557" y="3052423"/>
                </a:cubicBezTo>
                <a:lnTo>
                  <a:pt x="2353490" y="3048508"/>
                </a:lnTo>
                <a:close/>
                <a:moveTo>
                  <a:pt x="591369" y="2903735"/>
                </a:moveTo>
                <a:lnTo>
                  <a:pt x="1404084" y="2903735"/>
                </a:lnTo>
                <a:lnTo>
                  <a:pt x="2216797" y="2903735"/>
                </a:lnTo>
                <a:lnTo>
                  <a:pt x="2124382" y="3063845"/>
                </a:lnTo>
                <a:lnTo>
                  <a:pt x="2109550" y="3065459"/>
                </a:lnTo>
                <a:cubicBezTo>
                  <a:pt x="1880425" y="3099556"/>
                  <a:pt x="1686649" y="3184798"/>
                  <a:pt x="1528207" y="3321185"/>
                </a:cubicBezTo>
                <a:cubicBezTo>
                  <a:pt x="1369764" y="3457545"/>
                  <a:pt x="1270738" y="3620988"/>
                  <a:pt x="1231127" y="3811514"/>
                </a:cubicBezTo>
                <a:lnTo>
                  <a:pt x="1214137" y="3982696"/>
                </a:lnTo>
                <a:lnTo>
                  <a:pt x="997727" y="3607759"/>
                </a:lnTo>
                <a:close/>
                <a:moveTo>
                  <a:pt x="1868" y="2903735"/>
                </a:moveTo>
                <a:lnTo>
                  <a:pt x="538241" y="2903735"/>
                </a:lnTo>
                <a:lnTo>
                  <a:pt x="131852" y="3607759"/>
                </a:lnTo>
                <a:lnTo>
                  <a:pt x="59572" y="3732986"/>
                </a:lnTo>
                <a:lnTo>
                  <a:pt x="39856" y="3618991"/>
                </a:lnTo>
                <a:cubicBezTo>
                  <a:pt x="13285" y="3420441"/>
                  <a:pt x="0" y="3208854"/>
                  <a:pt x="0" y="2984227"/>
                </a:cubicBezTo>
                <a:close/>
                <a:moveTo>
                  <a:pt x="4007771" y="2770344"/>
                </a:moveTo>
                <a:lnTo>
                  <a:pt x="4099293" y="2863157"/>
                </a:lnTo>
                <a:lnTo>
                  <a:pt x="4106575" y="2873051"/>
                </a:lnTo>
                <a:lnTo>
                  <a:pt x="3948489" y="2873051"/>
                </a:lnTo>
                <a:close/>
                <a:moveTo>
                  <a:pt x="3748301" y="2556908"/>
                </a:moveTo>
                <a:lnTo>
                  <a:pt x="3754351" y="2560318"/>
                </a:lnTo>
                <a:cubicBezTo>
                  <a:pt x="3819864" y="2603269"/>
                  <a:pt x="3881366" y="2649982"/>
                  <a:pt x="3938856" y="2700456"/>
                </a:cubicBezTo>
                <a:lnTo>
                  <a:pt x="3985426" y="2747684"/>
                </a:lnTo>
                <a:lnTo>
                  <a:pt x="3921921" y="2857707"/>
                </a:lnTo>
                <a:close/>
                <a:moveTo>
                  <a:pt x="2639755" y="2232318"/>
                </a:moveTo>
                <a:lnTo>
                  <a:pt x="2687643" y="2233482"/>
                </a:lnTo>
                <a:cubicBezTo>
                  <a:pt x="3002355" y="2248980"/>
                  <a:pt x="3288400" y="2318729"/>
                  <a:pt x="3545777" y="2442751"/>
                </a:cubicBezTo>
                <a:lnTo>
                  <a:pt x="3695797" y="2527312"/>
                </a:lnTo>
                <a:lnTo>
                  <a:pt x="3895355" y="2873051"/>
                </a:lnTo>
                <a:lnTo>
                  <a:pt x="3082642" y="2873051"/>
                </a:lnTo>
                <a:lnTo>
                  <a:pt x="2269928" y="2873051"/>
                </a:lnTo>
                <a:close/>
                <a:moveTo>
                  <a:pt x="2551011" y="2230160"/>
                </a:moveTo>
                <a:lnTo>
                  <a:pt x="2604821" y="2231469"/>
                </a:lnTo>
                <a:lnTo>
                  <a:pt x="2243362" y="2857707"/>
                </a:lnTo>
                <a:lnTo>
                  <a:pt x="1924130" y="2304627"/>
                </a:lnTo>
                <a:lnTo>
                  <a:pt x="2093761" y="2267266"/>
                </a:lnTo>
                <a:cubicBezTo>
                  <a:pt x="2238154" y="2242530"/>
                  <a:pt x="2390569" y="2230160"/>
                  <a:pt x="2551011" y="2230160"/>
                </a:cubicBezTo>
                <a:close/>
                <a:moveTo>
                  <a:pt x="89128" y="2094990"/>
                </a:moveTo>
                <a:lnTo>
                  <a:pt x="131863" y="2169030"/>
                </a:lnTo>
                <a:lnTo>
                  <a:pt x="538250" y="2873051"/>
                </a:lnTo>
                <a:lnTo>
                  <a:pt x="538248" y="2873051"/>
                </a:lnTo>
                <a:lnTo>
                  <a:pt x="2580" y="2873051"/>
                </a:lnTo>
                <a:lnTo>
                  <a:pt x="5389" y="2751901"/>
                </a:lnTo>
                <a:cubicBezTo>
                  <a:pt x="16168" y="2523900"/>
                  <a:pt x="43113" y="2308871"/>
                  <a:pt x="86227" y="2106815"/>
                </a:cubicBezTo>
                <a:close/>
                <a:moveTo>
                  <a:pt x="1404093" y="1465004"/>
                </a:moveTo>
                <a:lnTo>
                  <a:pt x="1415662" y="1485047"/>
                </a:lnTo>
                <a:lnTo>
                  <a:pt x="1400971" y="1503038"/>
                </a:lnTo>
                <a:cubicBezTo>
                  <a:pt x="1167593" y="1825343"/>
                  <a:pt x="1050879" y="2260230"/>
                  <a:pt x="1050879" y="2807747"/>
                </a:cubicBezTo>
                <a:lnTo>
                  <a:pt x="1050879" y="2815783"/>
                </a:lnTo>
                <a:cubicBezTo>
                  <a:pt x="1216691" y="2623231"/>
                  <a:pt x="1427912" y="2477492"/>
                  <a:pt x="1684649" y="2378566"/>
                </a:cubicBezTo>
                <a:cubicBezTo>
                  <a:pt x="1748824" y="2353835"/>
                  <a:pt x="1815004" y="2332194"/>
                  <a:pt x="1883189" y="2313644"/>
                </a:cubicBezTo>
                <a:lnTo>
                  <a:pt x="1892708" y="2311547"/>
                </a:lnTo>
                <a:lnTo>
                  <a:pt x="2216797" y="2873051"/>
                </a:lnTo>
                <a:lnTo>
                  <a:pt x="1404093" y="2873051"/>
                </a:lnTo>
                <a:lnTo>
                  <a:pt x="591378" y="2873051"/>
                </a:lnTo>
                <a:lnTo>
                  <a:pt x="997739" y="2169029"/>
                </a:lnTo>
                <a:close/>
                <a:moveTo>
                  <a:pt x="306385" y="1449659"/>
                </a:moveTo>
                <a:lnTo>
                  <a:pt x="564807" y="1449659"/>
                </a:lnTo>
                <a:lnTo>
                  <a:pt x="1377521" y="1449659"/>
                </a:lnTo>
                <a:lnTo>
                  <a:pt x="971165" y="2153683"/>
                </a:lnTo>
                <a:lnTo>
                  <a:pt x="564807" y="2857707"/>
                </a:lnTo>
                <a:lnTo>
                  <a:pt x="158418" y="2153683"/>
                </a:lnTo>
                <a:lnTo>
                  <a:pt x="99689" y="2051934"/>
                </a:lnTo>
                <a:lnTo>
                  <a:pt x="134731" y="1909081"/>
                </a:lnTo>
                <a:cubicBezTo>
                  <a:pt x="170660" y="1780142"/>
                  <a:pt x="213776" y="1656967"/>
                  <a:pt x="264080" y="1539557"/>
                </a:cubicBezTo>
                <a:close/>
                <a:moveTo>
                  <a:pt x="1430651" y="1449657"/>
                </a:moveTo>
                <a:lnTo>
                  <a:pt x="1444558" y="1449657"/>
                </a:lnTo>
                <a:lnTo>
                  <a:pt x="1436410" y="1459637"/>
                </a:lnTo>
                <a:close/>
                <a:moveTo>
                  <a:pt x="919815" y="625964"/>
                </a:moveTo>
                <a:lnTo>
                  <a:pt x="971179" y="714952"/>
                </a:lnTo>
                <a:lnTo>
                  <a:pt x="1287031" y="1262187"/>
                </a:lnTo>
                <a:lnTo>
                  <a:pt x="1377526" y="1418977"/>
                </a:lnTo>
                <a:lnTo>
                  <a:pt x="1377526" y="1418978"/>
                </a:lnTo>
                <a:lnTo>
                  <a:pt x="564818" y="1418978"/>
                </a:lnTo>
                <a:lnTo>
                  <a:pt x="320823" y="1418978"/>
                </a:lnTo>
                <a:lnTo>
                  <a:pt x="344924" y="1367763"/>
                </a:lnTo>
                <a:cubicBezTo>
                  <a:pt x="488671" y="1088669"/>
                  <a:pt x="668443" y="851356"/>
                  <a:pt x="884249" y="655817"/>
                </a:cubicBezTo>
                <a:close/>
                <a:moveTo>
                  <a:pt x="4126304" y="303649"/>
                </a:moveTo>
                <a:lnTo>
                  <a:pt x="4227658" y="360996"/>
                </a:lnTo>
                <a:lnTo>
                  <a:pt x="4196326" y="424964"/>
                </a:lnTo>
                <a:close/>
                <a:moveTo>
                  <a:pt x="3828906" y="172077"/>
                </a:moveTo>
                <a:lnTo>
                  <a:pt x="3921806" y="205571"/>
                </a:lnTo>
                <a:lnTo>
                  <a:pt x="4074332" y="274982"/>
                </a:lnTo>
                <a:lnTo>
                  <a:pt x="4180064" y="458167"/>
                </a:lnTo>
                <a:lnTo>
                  <a:pt x="3842589" y="1147173"/>
                </a:lnTo>
                <a:cubicBezTo>
                  <a:pt x="3738298" y="1078979"/>
                  <a:pt x="3623107" y="1023577"/>
                  <a:pt x="3497010" y="980962"/>
                </a:cubicBezTo>
                <a:lnTo>
                  <a:pt x="3381701" y="946873"/>
                </a:lnTo>
                <a:lnTo>
                  <a:pt x="3515564" y="714951"/>
                </a:lnTo>
                <a:close/>
                <a:moveTo>
                  <a:pt x="2187770" y="45871"/>
                </a:moveTo>
                <a:lnTo>
                  <a:pt x="1810445" y="699605"/>
                </a:lnTo>
                <a:lnTo>
                  <a:pt x="1404090" y="1403630"/>
                </a:lnTo>
                <a:lnTo>
                  <a:pt x="997734" y="699605"/>
                </a:lnTo>
                <a:lnTo>
                  <a:pt x="943671" y="605941"/>
                </a:lnTo>
                <a:lnTo>
                  <a:pt x="1018056" y="543506"/>
                </a:lnTo>
                <a:cubicBezTo>
                  <a:pt x="1110144" y="471974"/>
                  <a:pt x="1207997" y="407125"/>
                  <a:pt x="1311616" y="348959"/>
                </a:cubicBezTo>
                <a:cubicBezTo>
                  <a:pt x="1570665" y="203567"/>
                  <a:pt x="1855305" y="103603"/>
                  <a:pt x="2165530" y="49075"/>
                </a:cubicBezTo>
                <a:close/>
                <a:moveTo>
                  <a:pt x="2257716" y="35792"/>
                </a:moveTo>
                <a:lnTo>
                  <a:pt x="2649718" y="714949"/>
                </a:lnTo>
                <a:lnTo>
                  <a:pt x="2742525" y="875739"/>
                </a:lnTo>
                <a:lnTo>
                  <a:pt x="2578598" y="882205"/>
                </a:lnTo>
                <a:cubicBezTo>
                  <a:pt x="2131705" y="918469"/>
                  <a:pt x="1774876" y="1081659"/>
                  <a:pt x="1508134" y="1371799"/>
                </a:cubicBezTo>
                <a:lnTo>
                  <a:pt x="1469612" y="1418975"/>
                </a:lnTo>
                <a:lnTo>
                  <a:pt x="1430662" y="1418975"/>
                </a:lnTo>
                <a:lnTo>
                  <a:pt x="1837007" y="714949"/>
                </a:lnTo>
                <a:lnTo>
                  <a:pt x="2226407" y="40304"/>
                </a:lnTo>
                <a:close/>
                <a:moveTo>
                  <a:pt x="2751564" y="0"/>
                </a:moveTo>
                <a:cubicBezTo>
                  <a:pt x="3040375" y="0"/>
                  <a:pt x="3311780" y="30741"/>
                  <a:pt x="3565814" y="92258"/>
                </a:cubicBezTo>
                <a:cubicBezTo>
                  <a:pt x="3629323" y="107638"/>
                  <a:pt x="3690744" y="124769"/>
                  <a:pt x="3750075" y="143655"/>
                </a:cubicBezTo>
                <a:lnTo>
                  <a:pt x="3799584" y="161505"/>
                </a:lnTo>
                <a:lnTo>
                  <a:pt x="3488998" y="699603"/>
                </a:lnTo>
                <a:lnTo>
                  <a:pt x="3350807" y="939024"/>
                </a:lnTo>
                <a:lnTo>
                  <a:pt x="3230277" y="912781"/>
                </a:lnTo>
                <a:cubicBezTo>
                  <a:pt x="3136518" y="895737"/>
                  <a:pt x="3037912" y="884375"/>
                  <a:pt x="2934457" y="878694"/>
                </a:cubicBezTo>
                <a:lnTo>
                  <a:pt x="2777219" y="874477"/>
                </a:lnTo>
                <a:lnTo>
                  <a:pt x="2676283" y="699603"/>
                </a:lnTo>
                <a:lnTo>
                  <a:pt x="2290418" y="31080"/>
                </a:lnTo>
                <a:lnTo>
                  <a:pt x="2354735" y="21812"/>
                </a:lnTo>
                <a:cubicBezTo>
                  <a:pt x="2482919" y="7271"/>
                  <a:pt x="2615195" y="0"/>
                  <a:pt x="27515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BBCE-E1D6-4179-89F0-765A61563409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7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AACFFE-7472-4490-88B9-9525F01AA1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912" y="543834"/>
            <a:ext cx="4484359" cy="5770332"/>
          </a:xfrm>
          <a:custGeom>
            <a:avLst/>
            <a:gdLst>
              <a:gd name="connsiteX0" fmla="*/ 1582588 w 4484359"/>
              <a:gd name="connsiteY0" fmla="*/ 4679585 h 5770332"/>
              <a:gd name="connsiteX1" fmla="*/ 1810449 w 4484359"/>
              <a:gd name="connsiteY1" fmla="*/ 5074347 h 5770332"/>
              <a:gd name="connsiteX2" fmla="*/ 2212157 w 4484359"/>
              <a:gd name="connsiteY2" fmla="*/ 5770332 h 5770332"/>
              <a:gd name="connsiteX3" fmla="*/ 1096372 w 4484359"/>
              <a:gd name="connsiteY3" fmla="*/ 5770332 h 5770332"/>
              <a:gd name="connsiteX4" fmla="*/ 1727271 w 4484359"/>
              <a:gd name="connsiteY4" fmla="*/ 4355011 h 5770332"/>
              <a:gd name="connsiteX5" fmla="*/ 2243364 w 4484359"/>
              <a:gd name="connsiteY5" fmla="*/ 4355011 h 5770332"/>
              <a:gd name="connsiteX6" fmla="*/ 2870183 w 4484359"/>
              <a:gd name="connsiteY6" fmla="*/ 4355011 h 5770332"/>
              <a:gd name="connsiteX7" fmla="*/ 2252258 w 4484359"/>
              <a:gd name="connsiteY7" fmla="*/ 5747620 h 5770332"/>
              <a:gd name="connsiteX8" fmla="*/ 2243364 w 4484359"/>
              <a:gd name="connsiteY8" fmla="*/ 5763030 h 5770332"/>
              <a:gd name="connsiteX9" fmla="*/ 1837007 w 4484359"/>
              <a:gd name="connsiteY9" fmla="*/ 5059005 h 5770332"/>
              <a:gd name="connsiteX10" fmla="*/ 1598021 w 4484359"/>
              <a:gd name="connsiteY10" fmla="*/ 4644964 h 5770332"/>
              <a:gd name="connsiteX11" fmla="*/ 2314031 w 4484359"/>
              <a:gd name="connsiteY11" fmla="*/ 3038709 h 5770332"/>
              <a:gd name="connsiteX12" fmla="*/ 2649718 w 4484359"/>
              <a:gd name="connsiteY12" fmla="*/ 3620298 h 5770332"/>
              <a:gd name="connsiteX13" fmla="*/ 2958676 w 4484359"/>
              <a:gd name="connsiteY13" fmla="*/ 4155575 h 5770332"/>
              <a:gd name="connsiteX14" fmla="*/ 2883800 w 4484359"/>
              <a:gd name="connsiteY14" fmla="*/ 4324323 h 5770332"/>
              <a:gd name="connsiteX15" fmla="*/ 2243364 w 4484359"/>
              <a:gd name="connsiteY15" fmla="*/ 4324323 h 5770332"/>
              <a:gd name="connsiteX16" fmla="*/ 1740950 w 4484359"/>
              <a:gd name="connsiteY16" fmla="*/ 4324323 h 5770332"/>
              <a:gd name="connsiteX17" fmla="*/ 2375447 w 4484359"/>
              <a:gd name="connsiteY17" fmla="*/ 2900933 h 5770332"/>
              <a:gd name="connsiteX18" fmla="*/ 3082642 w 4484359"/>
              <a:gd name="connsiteY18" fmla="*/ 2900933 h 5770332"/>
              <a:gd name="connsiteX19" fmla="*/ 3515383 w 4484359"/>
              <a:gd name="connsiteY19" fmla="*/ 2900933 h 5770332"/>
              <a:gd name="connsiteX20" fmla="*/ 2974071 w 4484359"/>
              <a:gd name="connsiteY20" fmla="*/ 4120879 h 5770332"/>
              <a:gd name="connsiteX21" fmla="*/ 2676283 w 4484359"/>
              <a:gd name="connsiteY21" fmla="*/ 3604956 h 5770332"/>
              <a:gd name="connsiteX22" fmla="*/ 2329466 w 4484359"/>
              <a:gd name="connsiteY22" fmla="*/ 3004083 h 5770332"/>
              <a:gd name="connsiteX23" fmla="*/ 3082642 w 4484359"/>
              <a:gd name="connsiteY23" fmla="*/ 1462203 h 5770332"/>
              <a:gd name="connsiteX24" fmla="*/ 3488998 w 4484359"/>
              <a:gd name="connsiteY24" fmla="*/ 2166228 h 5770332"/>
              <a:gd name="connsiteX25" fmla="*/ 3688227 w 4484359"/>
              <a:gd name="connsiteY25" fmla="*/ 2511396 h 5770332"/>
              <a:gd name="connsiteX26" fmla="*/ 3528998 w 4484359"/>
              <a:gd name="connsiteY26" fmla="*/ 2870248 h 5770332"/>
              <a:gd name="connsiteX27" fmla="*/ 3082642 w 4484359"/>
              <a:gd name="connsiteY27" fmla="*/ 2870248 h 5770332"/>
              <a:gd name="connsiteX28" fmla="*/ 2389125 w 4484359"/>
              <a:gd name="connsiteY28" fmla="*/ 2870248 h 5770332"/>
              <a:gd name="connsiteX29" fmla="*/ 2793404 w 4484359"/>
              <a:gd name="connsiteY29" fmla="*/ 1963315 h 5770332"/>
              <a:gd name="connsiteX30" fmla="*/ 3109208 w 4484359"/>
              <a:gd name="connsiteY30" fmla="*/ 1446857 h 5770332"/>
              <a:gd name="connsiteX31" fmla="*/ 3921921 w 4484359"/>
              <a:gd name="connsiteY31" fmla="*/ 1446857 h 5770332"/>
              <a:gd name="connsiteX32" fmla="*/ 4160581 w 4484359"/>
              <a:gd name="connsiteY32" fmla="*/ 1446857 h 5770332"/>
              <a:gd name="connsiteX33" fmla="*/ 3703623 w 4484359"/>
              <a:gd name="connsiteY33" fmla="*/ 2476698 h 5770332"/>
              <a:gd name="connsiteX34" fmla="*/ 3515564 w 4484359"/>
              <a:gd name="connsiteY34" fmla="*/ 2150882 h 5770332"/>
              <a:gd name="connsiteX35" fmla="*/ 0 w 4484359"/>
              <a:gd name="connsiteY35" fmla="*/ 1446857 h 5770332"/>
              <a:gd name="connsiteX36" fmla="*/ 564807 w 4484359"/>
              <a:gd name="connsiteY36" fmla="*/ 1446857 h 5770332"/>
              <a:gd name="connsiteX37" fmla="*/ 997459 w 4484359"/>
              <a:gd name="connsiteY37" fmla="*/ 1446857 h 5770332"/>
              <a:gd name="connsiteX38" fmla="*/ 997459 w 4484359"/>
              <a:gd name="connsiteY38" fmla="*/ 1887745 h 5770332"/>
              <a:gd name="connsiteX39" fmla="*/ 6538 w 4484359"/>
              <a:gd name="connsiteY39" fmla="*/ 1887745 h 5770332"/>
              <a:gd name="connsiteX40" fmla="*/ 0 w 4484359"/>
              <a:gd name="connsiteY40" fmla="*/ 1876417 h 5770332"/>
              <a:gd name="connsiteX41" fmla="*/ 3023623 w 4484359"/>
              <a:gd name="connsiteY41" fmla="*/ 1446855 h 5770332"/>
              <a:gd name="connsiteX42" fmla="*/ 3056076 w 4484359"/>
              <a:gd name="connsiteY42" fmla="*/ 1446855 h 5770332"/>
              <a:gd name="connsiteX43" fmla="*/ 2913552 w 4484359"/>
              <a:gd name="connsiteY43" fmla="*/ 1693780 h 5770332"/>
              <a:gd name="connsiteX44" fmla="*/ 3045482 w 4484359"/>
              <a:gd name="connsiteY44" fmla="*/ 1397818 h 5770332"/>
              <a:gd name="connsiteX45" fmla="*/ 3056076 w 4484359"/>
              <a:gd name="connsiteY45" fmla="*/ 1416173 h 5770332"/>
              <a:gd name="connsiteX46" fmla="*/ 3037300 w 4484359"/>
              <a:gd name="connsiteY46" fmla="*/ 1416173 h 5770332"/>
              <a:gd name="connsiteX47" fmla="*/ 3921921 w 4484359"/>
              <a:gd name="connsiteY47" fmla="*/ 8125 h 5770332"/>
              <a:gd name="connsiteX48" fmla="*/ 4328277 w 4484359"/>
              <a:gd name="connsiteY48" fmla="*/ 712148 h 5770332"/>
              <a:gd name="connsiteX49" fmla="*/ 4417779 w 4484359"/>
              <a:gd name="connsiteY49" fmla="*/ 867213 h 5770332"/>
              <a:gd name="connsiteX50" fmla="*/ 4174195 w 4484359"/>
              <a:gd name="connsiteY50" fmla="*/ 1416177 h 5770332"/>
              <a:gd name="connsiteX51" fmla="*/ 3921921 w 4484359"/>
              <a:gd name="connsiteY51" fmla="*/ 1416177 h 5770332"/>
              <a:gd name="connsiteX52" fmla="*/ 3109208 w 4484359"/>
              <a:gd name="connsiteY52" fmla="*/ 1416177 h 5770332"/>
              <a:gd name="connsiteX53" fmla="*/ 3109209 w 4484359"/>
              <a:gd name="connsiteY53" fmla="*/ 1416176 h 5770332"/>
              <a:gd name="connsiteX54" fmla="*/ 3109208 w 4484359"/>
              <a:gd name="connsiteY54" fmla="*/ 1416176 h 5770332"/>
              <a:gd name="connsiteX55" fmla="*/ 3515564 w 4484359"/>
              <a:gd name="connsiteY55" fmla="*/ 712148 h 5770332"/>
              <a:gd name="connsiteX56" fmla="*/ 564814 w 4484359"/>
              <a:gd name="connsiteY56" fmla="*/ 8125 h 5770332"/>
              <a:gd name="connsiteX57" fmla="*/ 564818 w 4484359"/>
              <a:gd name="connsiteY57" fmla="*/ 8128 h 5770332"/>
              <a:gd name="connsiteX58" fmla="*/ 564818 w 4484359"/>
              <a:gd name="connsiteY58" fmla="*/ 8126 h 5770332"/>
              <a:gd name="connsiteX59" fmla="*/ 971179 w 4484359"/>
              <a:gd name="connsiteY59" fmla="*/ 712149 h 5770332"/>
              <a:gd name="connsiteX60" fmla="*/ 1083508 w 4484359"/>
              <a:gd name="connsiteY60" fmla="*/ 906767 h 5770332"/>
              <a:gd name="connsiteX61" fmla="*/ 997459 w 4484359"/>
              <a:gd name="connsiteY61" fmla="*/ 906767 h 5770332"/>
              <a:gd name="connsiteX62" fmla="*/ 997459 w 4484359"/>
              <a:gd name="connsiteY62" fmla="*/ 1416176 h 5770332"/>
              <a:gd name="connsiteX63" fmla="*/ 564818 w 4484359"/>
              <a:gd name="connsiteY63" fmla="*/ 1416176 h 5770332"/>
              <a:gd name="connsiteX64" fmla="*/ 0 w 4484359"/>
              <a:gd name="connsiteY64" fmla="*/ 1416176 h 5770332"/>
              <a:gd name="connsiteX65" fmla="*/ 0 w 4484359"/>
              <a:gd name="connsiteY65" fmla="*/ 986627 h 5770332"/>
              <a:gd name="connsiteX66" fmla="*/ 158426 w 4484359"/>
              <a:gd name="connsiteY66" fmla="*/ 712148 h 5770332"/>
              <a:gd name="connsiteX67" fmla="*/ 2243364 w 4484359"/>
              <a:gd name="connsiteY67" fmla="*/ 8123 h 5770332"/>
              <a:gd name="connsiteX68" fmla="*/ 2649718 w 4484359"/>
              <a:gd name="connsiteY68" fmla="*/ 712147 h 5770332"/>
              <a:gd name="connsiteX69" fmla="*/ 2762051 w 4484359"/>
              <a:gd name="connsiteY69" fmla="*/ 906767 h 5770332"/>
              <a:gd name="connsiteX70" fmla="*/ 1724677 w 4484359"/>
              <a:gd name="connsiteY70" fmla="*/ 906767 h 5770332"/>
              <a:gd name="connsiteX71" fmla="*/ 1837007 w 4484359"/>
              <a:gd name="connsiteY71" fmla="*/ 712147 h 5770332"/>
              <a:gd name="connsiteX72" fmla="*/ 3952657 w 4484359"/>
              <a:gd name="connsiteY72" fmla="*/ 0 h 5770332"/>
              <a:gd name="connsiteX73" fmla="*/ 4484359 w 4484359"/>
              <a:gd name="connsiteY73" fmla="*/ 0 h 5770332"/>
              <a:gd name="connsiteX74" fmla="*/ 4484359 w 4484359"/>
              <a:gd name="connsiteY74" fmla="*/ 717163 h 5770332"/>
              <a:gd name="connsiteX75" fmla="*/ 4433177 w 4484359"/>
              <a:gd name="connsiteY75" fmla="*/ 832513 h 5770332"/>
              <a:gd name="connsiteX76" fmla="*/ 4354846 w 4484359"/>
              <a:gd name="connsiteY76" fmla="*/ 696803 h 5770332"/>
              <a:gd name="connsiteX77" fmla="*/ 2274097 w 4484359"/>
              <a:gd name="connsiteY77" fmla="*/ 0 h 5770332"/>
              <a:gd name="connsiteX78" fmla="*/ 3891187 w 4484359"/>
              <a:gd name="connsiteY78" fmla="*/ 0 h 5770332"/>
              <a:gd name="connsiteX79" fmla="*/ 3488998 w 4484359"/>
              <a:gd name="connsiteY79" fmla="*/ 696801 h 5770332"/>
              <a:gd name="connsiteX80" fmla="*/ 3082642 w 4484359"/>
              <a:gd name="connsiteY80" fmla="*/ 1400826 h 5770332"/>
              <a:gd name="connsiteX81" fmla="*/ 3060918 w 4484359"/>
              <a:gd name="connsiteY81" fmla="*/ 1363189 h 5770332"/>
              <a:gd name="connsiteX82" fmla="*/ 3264375 w 4484359"/>
              <a:gd name="connsiteY82" fmla="*/ 906767 h 5770332"/>
              <a:gd name="connsiteX83" fmla="*/ 2797475 w 4484359"/>
              <a:gd name="connsiteY83" fmla="*/ 906767 h 5770332"/>
              <a:gd name="connsiteX84" fmla="*/ 2676283 w 4484359"/>
              <a:gd name="connsiteY84" fmla="*/ 696801 h 5770332"/>
              <a:gd name="connsiteX85" fmla="*/ 595544 w 4484359"/>
              <a:gd name="connsiteY85" fmla="*/ 0 h 5770332"/>
              <a:gd name="connsiteX86" fmla="*/ 2212629 w 4484359"/>
              <a:gd name="connsiteY86" fmla="*/ 0 h 5770332"/>
              <a:gd name="connsiteX87" fmla="*/ 1810445 w 4484359"/>
              <a:gd name="connsiteY87" fmla="*/ 696803 h 5770332"/>
              <a:gd name="connsiteX88" fmla="*/ 1689256 w 4484359"/>
              <a:gd name="connsiteY88" fmla="*/ 906767 h 5770332"/>
              <a:gd name="connsiteX89" fmla="*/ 1118922 w 4484359"/>
              <a:gd name="connsiteY89" fmla="*/ 906767 h 5770332"/>
              <a:gd name="connsiteX90" fmla="*/ 997734 w 4484359"/>
              <a:gd name="connsiteY90" fmla="*/ 696803 h 5770332"/>
              <a:gd name="connsiteX91" fmla="*/ 0 w 4484359"/>
              <a:gd name="connsiteY91" fmla="*/ 0 h 5770332"/>
              <a:gd name="connsiteX92" fmla="*/ 534070 w 4484359"/>
              <a:gd name="connsiteY92" fmla="*/ 0 h 5770332"/>
              <a:gd name="connsiteX93" fmla="*/ 131851 w 4484359"/>
              <a:gd name="connsiteY93" fmla="*/ 696802 h 5770332"/>
              <a:gd name="connsiteX94" fmla="*/ 0 w 4484359"/>
              <a:gd name="connsiteY94" fmla="*/ 925238 h 57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4359" h="5770332">
                <a:moveTo>
                  <a:pt x="1582588" y="4679585"/>
                </a:moveTo>
                <a:lnTo>
                  <a:pt x="1810449" y="5074347"/>
                </a:lnTo>
                <a:lnTo>
                  <a:pt x="2212157" y="5770332"/>
                </a:lnTo>
                <a:lnTo>
                  <a:pt x="1096372" y="5770332"/>
                </a:lnTo>
                <a:close/>
                <a:moveTo>
                  <a:pt x="1727271" y="4355011"/>
                </a:moveTo>
                <a:lnTo>
                  <a:pt x="2243364" y="4355011"/>
                </a:lnTo>
                <a:lnTo>
                  <a:pt x="2870183" y="4355011"/>
                </a:lnTo>
                <a:lnTo>
                  <a:pt x="2252258" y="5747620"/>
                </a:lnTo>
                <a:lnTo>
                  <a:pt x="2243364" y="5763030"/>
                </a:lnTo>
                <a:lnTo>
                  <a:pt x="1837007" y="5059005"/>
                </a:lnTo>
                <a:lnTo>
                  <a:pt x="1598021" y="4644964"/>
                </a:lnTo>
                <a:close/>
                <a:moveTo>
                  <a:pt x="2314031" y="3038709"/>
                </a:moveTo>
                <a:lnTo>
                  <a:pt x="2649718" y="3620298"/>
                </a:lnTo>
                <a:lnTo>
                  <a:pt x="2958676" y="4155575"/>
                </a:lnTo>
                <a:lnTo>
                  <a:pt x="2883800" y="4324323"/>
                </a:lnTo>
                <a:lnTo>
                  <a:pt x="2243364" y="4324323"/>
                </a:lnTo>
                <a:lnTo>
                  <a:pt x="1740950" y="4324323"/>
                </a:lnTo>
                <a:close/>
                <a:moveTo>
                  <a:pt x="2375447" y="2900933"/>
                </a:moveTo>
                <a:lnTo>
                  <a:pt x="3082642" y="2900933"/>
                </a:lnTo>
                <a:lnTo>
                  <a:pt x="3515383" y="2900933"/>
                </a:lnTo>
                <a:lnTo>
                  <a:pt x="2974071" y="4120879"/>
                </a:lnTo>
                <a:lnTo>
                  <a:pt x="2676283" y="3604956"/>
                </a:lnTo>
                <a:lnTo>
                  <a:pt x="2329466" y="3004083"/>
                </a:lnTo>
                <a:close/>
                <a:moveTo>
                  <a:pt x="3082642" y="1462203"/>
                </a:moveTo>
                <a:lnTo>
                  <a:pt x="3488998" y="2166228"/>
                </a:lnTo>
                <a:lnTo>
                  <a:pt x="3688227" y="2511396"/>
                </a:lnTo>
                <a:lnTo>
                  <a:pt x="3528998" y="2870248"/>
                </a:lnTo>
                <a:lnTo>
                  <a:pt x="3082642" y="2870248"/>
                </a:lnTo>
                <a:lnTo>
                  <a:pt x="2389125" y="2870248"/>
                </a:lnTo>
                <a:lnTo>
                  <a:pt x="2793404" y="1963315"/>
                </a:lnTo>
                <a:close/>
                <a:moveTo>
                  <a:pt x="3109208" y="1446857"/>
                </a:moveTo>
                <a:lnTo>
                  <a:pt x="3921921" y="1446857"/>
                </a:lnTo>
                <a:lnTo>
                  <a:pt x="4160581" y="1446857"/>
                </a:lnTo>
                <a:lnTo>
                  <a:pt x="3703623" y="2476698"/>
                </a:lnTo>
                <a:lnTo>
                  <a:pt x="3515564" y="2150882"/>
                </a:lnTo>
                <a:close/>
                <a:moveTo>
                  <a:pt x="0" y="1446857"/>
                </a:moveTo>
                <a:lnTo>
                  <a:pt x="564807" y="1446857"/>
                </a:lnTo>
                <a:lnTo>
                  <a:pt x="997459" y="1446857"/>
                </a:lnTo>
                <a:lnTo>
                  <a:pt x="997459" y="1887745"/>
                </a:lnTo>
                <a:lnTo>
                  <a:pt x="6538" y="1887745"/>
                </a:lnTo>
                <a:lnTo>
                  <a:pt x="0" y="1876417"/>
                </a:lnTo>
                <a:close/>
                <a:moveTo>
                  <a:pt x="3023623" y="1446855"/>
                </a:moveTo>
                <a:lnTo>
                  <a:pt x="3056076" y="1446855"/>
                </a:lnTo>
                <a:lnTo>
                  <a:pt x="2913552" y="1693780"/>
                </a:lnTo>
                <a:close/>
                <a:moveTo>
                  <a:pt x="3045482" y="1397818"/>
                </a:moveTo>
                <a:lnTo>
                  <a:pt x="3056076" y="1416173"/>
                </a:lnTo>
                <a:lnTo>
                  <a:pt x="3037300" y="1416173"/>
                </a:lnTo>
                <a:close/>
                <a:moveTo>
                  <a:pt x="3921921" y="8125"/>
                </a:moveTo>
                <a:lnTo>
                  <a:pt x="4328277" y="712148"/>
                </a:lnTo>
                <a:lnTo>
                  <a:pt x="4417779" y="867213"/>
                </a:lnTo>
                <a:lnTo>
                  <a:pt x="4174195" y="1416177"/>
                </a:lnTo>
                <a:lnTo>
                  <a:pt x="3921921" y="1416177"/>
                </a:lnTo>
                <a:lnTo>
                  <a:pt x="3109208" y="1416177"/>
                </a:lnTo>
                <a:lnTo>
                  <a:pt x="3109209" y="1416176"/>
                </a:lnTo>
                <a:lnTo>
                  <a:pt x="3109208" y="1416176"/>
                </a:lnTo>
                <a:lnTo>
                  <a:pt x="3515564" y="712148"/>
                </a:lnTo>
                <a:close/>
                <a:moveTo>
                  <a:pt x="564814" y="8125"/>
                </a:moveTo>
                <a:lnTo>
                  <a:pt x="564818" y="8128"/>
                </a:lnTo>
                <a:lnTo>
                  <a:pt x="564818" y="8126"/>
                </a:lnTo>
                <a:lnTo>
                  <a:pt x="971179" y="712149"/>
                </a:lnTo>
                <a:lnTo>
                  <a:pt x="1083508" y="906767"/>
                </a:lnTo>
                <a:lnTo>
                  <a:pt x="997459" y="906767"/>
                </a:lnTo>
                <a:lnTo>
                  <a:pt x="997459" y="1416176"/>
                </a:lnTo>
                <a:lnTo>
                  <a:pt x="564818" y="1416176"/>
                </a:lnTo>
                <a:lnTo>
                  <a:pt x="0" y="1416176"/>
                </a:lnTo>
                <a:lnTo>
                  <a:pt x="0" y="986627"/>
                </a:lnTo>
                <a:lnTo>
                  <a:pt x="158426" y="712148"/>
                </a:lnTo>
                <a:close/>
                <a:moveTo>
                  <a:pt x="2243364" y="8123"/>
                </a:moveTo>
                <a:lnTo>
                  <a:pt x="2649718" y="712147"/>
                </a:lnTo>
                <a:lnTo>
                  <a:pt x="2762051" y="906767"/>
                </a:lnTo>
                <a:lnTo>
                  <a:pt x="1724677" y="906767"/>
                </a:lnTo>
                <a:lnTo>
                  <a:pt x="1837007" y="712147"/>
                </a:lnTo>
                <a:close/>
                <a:moveTo>
                  <a:pt x="3952657" y="0"/>
                </a:moveTo>
                <a:lnTo>
                  <a:pt x="4484359" y="0"/>
                </a:lnTo>
                <a:lnTo>
                  <a:pt x="4484359" y="717163"/>
                </a:lnTo>
                <a:lnTo>
                  <a:pt x="4433177" y="832513"/>
                </a:lnTo>
                <a:lnTo>
                  <a:pt x="4354846" y="696803"/>
                </a:lnTo>
                <a:close/>
                <a:moveTo>
                  <a:pt x="2274097" y="0"/>
                </a:moveTo>
                <a:lnTo>
                  <a:pt x="3891187" y="0"/>
                </a:lnTo>
                <a:lnTo>
                  <a:pt x="3488998" y="696801"/>
                </a:lnTo>
                <a:lnTo>
                  <a:pt x="3082642" y="1400826"/>
                </a:lnTo>
                <a:lnTo>
                  <a:pt x="3060918" y="1363189"/>
                </a:lnTo>
                <a:lnTo>
                  <a:pt x="3264375" y="906767"/>
                </a:lnTo>
                <a:lnTo>
                  <a:pt x="2797475" y="906767"/>
                </a:lnTo>
                <a:lnTo>
                  <a:pt x="2676283" y="696801"/>
                </a:lnTo>
                <a:close/>
                <a:moveTo>
                  <a:pt x="595544" y="0"/>
                </a:moveTo>
                <a:lnTo>
                  <a:pt x="2212629" y="0"/>
                </a:lnTo>
                <a:lnTo>
                  <a:pt x="1810445" y="696803"/>
                </a:lnTo>
                <a:lnTo>
                  <a:pt x="1689256" y="906767"/>
                </a:lnTo>
                <a:lnTo>
                  <a:pt x="1118922" y="906767"/>
                </a:lnTo>
                <a:lnTo>
                  <a:pt x="997734" y="696803"/>
                </a:lnTo>
                <a:close/>
                <a:moveTo>
                  <a:pt x="0" y="0"/>
                </a:moveTo>
                <a:lnTo>
                  <a:pt x="534070" y="0"/>
                </a:lnTo>
                <a:lnTo>
                  <a:pt x="131851" y="696802"/>
                </a:lnTo>
                <a:lnTo>
                  <a:pt x="0" y="9252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6BA6-FFAE-498D-8EA4-5D55144BCDA5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7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9DF810-D982-45D4-A0F5-0785BA78D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8928" y="538442"/>
            <a:ext cx="4596327" cy="5781116"/>
          </a:xfrm>
          <a:custGeom>
            <a:avLst/>
            <a:gdLst>
              <a:gd name="connsiteX0" fmla="*/ 2796231 w 4596327"/>
              <a:gd name="connsiteY0" fmla="*/ 4904381 h 5781116"/>
              <a:gd name="connsiteX1" fmla="*/ 2702809 w 4596327"/>
              <a:gd name="connsiteY1" fmla="*/ 5066229 h 5781116"/>
              <a:gd name="connsiteX2" fmla="*/ 2296455 w 4596327"/>
              <a:gd name="connsiteY2" fmla="*/ 5770254 h 5781116"/>
              <a:gd name="connsiteX3" fmla="*/ 1890098 w 4596327"/>
              <a:gd name="connsiteY3" fmla="*/ 5066229 h 5781116"/>
              <a:gd name="connsiteX4" fmla="*/ 1798275 w 4596327"/>
              <a:gd name="connsiteY4" fmla="*/ 4907146 h 5781116"/>
              <a:gd name="connsiteX5" fmla="*/ 1891242 w 4596327"/>
              <a:gd name="connsiteY5" fmla="*/ 4928027 h 5781116"/>
              <a:gd name="connsiteX6" fmla="*/ 2290132 w 4596327"/>
              <a:gd name="connsiteY6" fmla="*/ 4961927 h 5781116"/>
              <a:gd name="connsiteX7" fmla="*/ 2690159 w 4596327"/>
              <a:gd name="connsiteY7" fmla="*/ 4928027 h 5781116"/>
              <a:gd name="connsiteX8" fmla="*/ 1301616 w 4596327"/>
              <a:gd name="connsiteY8" fmla="*/ 4647094 h 5781116"/>
              <a:gd name="connsiteX9" fmla="*/ 1382107 w 4596327"/>
              <a:gd name="connsiteY9" fmla="*/ 4720860 h 5781116"/>
              <a:gd name="connsiteX10" fmla="*/ 1664240 w 4596327"/>
              <a:gd name="connsiteY10" fmla="*/ 4867760 h 5781116"/>
              <a:gd name="connsiteX11" fmla="*/ 1756617 w 4596327"/>
              <a:gd name="connsiteY11" fmla="*/ 4896330 h 5781116"/>
              <a:gd name="connsiteX12" fmla="*/ 1863540 w 4596327"/>
              <a:gd name="connsiteY12" fmla="*/ 5081571 h 5781116"/>
              <a:gd name="connsiteX13" fmla="*/ 2267302 w 4596327"/>
              <a:gd name="connsiteY13" fmla="*/ 5781116 h 5781116"/>
              <a:gd name="connsiteX14" fmla="*/ 2120071 w 4596327"/>
              <a:gd name="connsiteY14" fmla="*/ 5778344 h 5781116"/>
              <a:gd name="connsiteX15" fmla="*/ 1080792 w 4596327"/>
              <a:gd name="connsiteY15" fmla="*/ 5576650 h 5781116"/>
              <a:gd name="connsiteX16" fmla="*/ 836457 w 4596327"/>
              <a:gd name="connsiteY16" fmla="*/ 5462899 h 5781116"/>
              <a:gd name="connsiteX17" fmla="*/ 832266 w 4596327"/>
              <a:gd name="connsiteY17" fmla="*/ 5460238 h 5781116"/>
              <a:gd name="connsiteX18" fmla="*/ 1050829 w 4596327"/>
              <a:gd name="connsiteY18" fmla="*/ 5081571 h 5781116"/>
              <a:gd name="connsiteX19" fmla="*/ 3290402 w 4596327"/>
              <a:gd name="connsiteY19" fmla="*/ 4645534 h 5781116"/>
              <a:gd name="connsiteX20" fmla="*/ 3542089 w 4596327"/>
              <a:gd name="connsiteY20" fmla="*/ 5081571 h 5781116"/>
              <a:gd name="connsiteX21" fmla="*/ 3758902 w 4596327"/>
              <a:gd name="connsiteY21" fmla="*/ 5457205 h 5781116"/>
              <a:gd name="connsiteX22" fmla="*/ 3749853 w 4596327"/>
              <a:gd name="connsiteY22" fmla="*/ 5462899 h 5781116"/>
              <a:gd name="connsiteX23" fmla="*/ 3503513 w 4596327"/>
              <a:gd name="connsiteY23" fmla="*/ 5576650 h 5781116"/>
              <a:gd name="connsiteX24" fmla="*/ 2460266 w 4596327"/>
              <a:gd name="connsiteY24" fmla="*/ 5778344 h 5781116"/>
              <a:gd name="connsiteX25" fmla="*/ 2325743 w 4596327"/>
              <a:gd name="connsiteY25" fmla="*/ 5780876 h 5781116"/>
              <a:gd name="connsiteX26" fmla="*/ 2729374 w 4596327"/>
              <a:gd name="connsiteY26" fmla="*/ 5081571 h 5781116"/>
              <a:gd name="connsiteX27" fmla="*/ 2838542 w 4596327"/>
              <a:gd name="connsiteY27" fmla="*/ 4892444 h 5781116"/>
              <a:gd name="connsiteX28" fmla="*/ 2919178 w 4596327"/>
              <a:gd name="connsiteY28" fmla="*/ 4867760 h 5781116"/>
              <a:gd name="connsiteX29" fmla="*/ 3206205 w 4596327"/>
              <a:gd name="connsiteY29" fmla="*/ 4720860 h 5781116"/>
              <a:gd name="connsiteX30" fmla="*/ 3484636 w 4596327"/>
              <a:gd name="connsiteY30" fmla="*/ 4362235 h 5781116"/>
              <a:gd name="connsiteX31" fmla="*/ 3975012 w 4596327"/>
              <a:gd name="connsiteY31" fmla="*/ 4362235 h 5781116"/>
              <a:gd name="connsiteX32" fmla="*/ 4572284 w 4596327"/>
              <a:gd name="connsiteY32" fmla="*/ 4362235 h 5781116"/>
              <a:gd name="connsiteX33" fmla="*/ 4525015 w 4596327"/>
              <a:gd name="connsiteY33" fmla="*/ 4568177 h 5781116"/>
              <a:gd name="connsiteX34" fmla="*/ 4311076 w 4596327"/>
              <a:gd name="connsiteY34" fmla="*/ 4986041 h 5781116"/>
              <a:gd name="connsiteX35" fmla="*/ 3966560 w 4596327"/>
              <a:gd name="connsiteY35" fmla="*/ 5326545 h 5781116"/>
              <a:gd name="connsiteX36" fmla="*/ 3784887 w 4596327"/>
              <a:gd name="connsiteY36" fmla="*/ 5440855 h 5781116"/>
              <a:gd name="connsiteX37" fmla="*/ 3568655 w 4596327"/>
              <a:gd name="connsiteY37" fmla="*/ 5066229 h 5781116"/>
              <a:gd name="connsiteX38" fmla="*/ 3313761 w 4596327"/>
              <a:gd name="connsiteY38" fmla="*/ 4624636 h 5781116"/>
              <a:gd name="connsiteX39" fmla="*/ 3353845 w 4596327"/>
              <a:gd name="connsiteY39" fmla="*/ 4588774 h 5781116"/>
              <a:gd name="connsiteX40" fmla="*/ 3459311 w 4596327"/>
              <a:gd name="connsiteY40" fmla="*/ 4433584 h 5781116"/>
              <a:gd name="connsiteX41" fmla="*/ 23706 w 4596327"/>
              <a:gd name="connsiteY41" fmla="*/ 4362235 h 5781116"/>
              <a:gd name="connsiteX42" fmla="*/ 617892 w 4596327"/>
              <a:gd name="connsiteY42" fmla="*/ 4362235 h 5781116"/>
              <a:gd name="connsiteX43" fmla="*/ 1110311 w 4596327"/>
              <a:gd name="connsiteY43" fmla="*/ 4362235 h 5781116"/>
              <a:gd name="connsiteX44" fmla="*/ 1135030 w 4596327"/>
              <a:gd name="connsiteY44" fmla="*/ 4433584 h 5781116"/>
              <a:gd name="connsiteX45" fmla="*/ 1237979 w 4596327"/>
              <a:gd name="connsiteY45" fmla="*/ 4588774 h 5781116"/>
              <a:gd name="connsiteX46" fmla="*/ 1278440 w 4596327"/>
              <a:gd name="connsiteY46" fmla="*/ 4625854 h 5781116"/>
              <a:gd name="connsiteX47" fmla="*/ 1024249 w 4596327"/>
              <a:gd name="connsiteY47" fmla="*/ 5066229 h 5781116"/>
              <a:gd name="connsiteX48" fmla="*/ 806335 w 4596327"/>
              <a:gd name="connsiteY48" fmla="*/ 5443770 h 5781116"/>
              <a:gd name="connsiteX49" fmla="*/ 621753 w 4596327"/>
              <a:gd name="connsiteY49" fmla="*/ 5326545 h 5781116"/>
              <a:gd name="connsiteX50" fmla="*/ 281244 w 4596327"/>
              <a:gd name="connsiteY50" fmla="*/ 4986041 h 5781116"/>
              <a:gd name="connsiteX51" fmla="*/ 70311 w 4596327"/>
              <a:gd name="connsiteY51" fmla="*/ 4568177 h 5781116"/>
              <a:gd name="connsiteX52" fmla="*/ 4024476 w 4596327"/>
              <a:gd name="connsiteY52" fmla="*/ 2947822 h 5781116"/>
              <a:gd name="connsiteX53" fmla="*/ 4071020 w 4596327"/>
              <a:gd name="connsiteY53" fmla="*/ 2980154 h 5781116"/>
              <a:gd name="connsiteX54" fmla="*/ 4359303 w 4596327"/>
              <a:gd name="connsiteY54" fmla="*/ 3286518 h 5781116"/>
              <a:gd name="connsiteX55" fmla="*/ 4581517 w 4596327"/>
              <a:gd name="connsiteY55" fmla="*/ 3864330 h 5781116"/>
              <a:gd name="connsiteX56" fmla="*/ 4585186 w 4596327"/>
              <a:gd name="connsiteY56" fmla="*/ 3919269 h 5781116"/>
              <a:gd name="connsiteX57" fmla="*/ 4407937 w 4596327"/>
              <a:gd name="connsiteY57" fmla="*/ 3612180 h 5781116"/>
              <a:gd name="connsiteX58" fmla="*/ 572874 w 4596327"/>
              <a:gd name="connsiteY58" fmla="*/ 2940132 h 5781116"/>
              <a:gd name="connsiteX59" fmla="*/ 184943 w 4596327"/>
              <a:gd name="connsiteY59" fmla="*/ 3612180 h 5781116"/>
              <a:gd name="connsiteX60" fmla="*/ 11376 w 4596327"/>
              <a:gd name="connsiteY60" fmla="*/ 3912890 h 5781116"/>
              <a:gd name="connsiteX61" fmla="*/ 14565 w 4596327"/>
              <a:gd name="connsiteY61" fmla="*/ 3864330 h 5781116"/>
              <a:gd name="connsiteX62" fmla="*/ 233052 w 4596327"/>
              <a:gd name="connsiteY62" fmla="*/ 3286518 h 5781116"/>
              <a:gd name="connsiteX63" fmla="*/ 516291 w 4596327"/>
              <a:gd name="connsiteY63" fmla="*/ 2980154 h 5781116"/>
              <a:gd name="connsiteX64" fmla="*/ 3975012 w 4596327"/>
              <a:gd name="connsiteY64" fmla="*/ 2923498 h 5781116"/>
              <a:gd name="connsiteX65" fmla="*/ 4381368 w 4596327"/>
              <a:gd name="connsiteY65" fmla="*/ 3627521 h 5781116"/>
              <a:gd name="connsiteX66" fmla="*/ 4589822 w 4596327"/>
              <a:gd name="connsiteY66" fmla="*/ 3988671 h 5781116"/>
              <a:gd name="connsiteX67" fmla="*/ 4596327 w 4596327"/>
              <a:gd name="connsiteY67" fmla="*/ 4086066 h 5781116"/>
              <a:gd name="connsiteX68" fmla="*/ 4578758 w 4596327"/>
              <a:gd name="connsiteY68" fmla="*/ 4331546 h 5781116"/>
              <a:gd name="connsiteX69" fmla="*/ 3975012 w 4596327"/>
              <a:gd name="connsiteY69" fmla="*/ 4331546 h 5781116"/>
              <a:gd name="connsiteX70" fmla="*/ 3495529 w 4596327"/>
              <a:gd name="connsiteY70" fmla="*/ 4331546 h 5781116"/>
              <a:gd name="connsiteX71" fmla="*/ 3522595 w 4596327"/>
              <a:gd name="connsiteY71" fmla="*/ 4255292 h 5781116"/>
              <a:gd name="connsiteX72" fmla="*/ 3543691 w 4596327"/>
              <a:gd name="connsiteY72" fmla="*/ 4053903 h 5781116"/>
              <a:gd name="connsiteX73" fmla="*/ 3522595 w 4596327"/>
              <a:gd name="connsiteY73" fmla="*/ 3856025 h 5781116"/>
              <a:gd name="connsiteX74" fmla="*/ 3489624 w 4596327"/>
              <a:gd name="connsiteY74" fmla="*/ 3764445 h 5781116"/>
              <a:gd name="connsiteX75" fmla="*/ 3568655 w 4596327"/>
              <a:gd name="connsiteY75" fmla="*/ 3627521 h 5781116"/>
              <a:gd name="connsiteX76" fmla="*/ 2296455 w 4596327"/>
              <a:gd name="connsiteY76" fmla="*/ 2923498 h 5781116"/>
              <a:gd name="connsiteX77" fmla="*/ 2431662 w 4596327"/>
              <a:gd name="connsiteY77" fmla="*/ 3157751 h 5781116"/>
              <a:gd name="connsiteX78" fmla="*/ 2431008 w 4596327"/>
              <a:gd name="connsiteY78" fmla="*/ 3157695 h 5781116"/>
              <a:gd name="connsiteX79" fmla="*/ 2290132 w 4596327"/>
              <a:gd name="connsiteY79" fmla="*/ 3153928 h 5781116"/>
              <a:gd name="connsiteX80" fmla="*/ 2161465 w 4596327"/>
              <a:gd name="connsiteY80" fmla="*/ 3157372 h 5781116"/>
              <a:gd name="connsiteX81" fmla="*/ 617901 w 4596327"/>
              <a:gd name="connsiteY81" fmla="*/ 2923498 h 5781116"/>
              <a:gd name="connsiteX82" fmla="*/ 1024262 w 4596327"/>
              <a:gd name="connsiteY82" fmla="*/ 3627521 h 5781116"/>
              <a:gd name="connsiteX83" fmla="*/ 1104630 w 4596327"/>
              <a:gd name="connsiteY83" fmla="*/ 3766761 h 5781116"/>
              <a:gd name="connsiteX84" fmla="*/ 1073261 w 4596327"/>
              <a:gd name="connsiteY84" fmla="*/ 3856025 h 5781116"/>
              <a:gd name="connsiteX85" fmla="*/ 1052671 w 4596327"/>
              <a:gd name="connsiteY85" fmla="*/ 4053903 h 5781116"/>
              <a:gd name="connsiteX86" fmla="*/ 1073261 w 4596327"/>
              <a:gd name="connsiteY86" fmla="*/ 4255292 h 5781116"/>
              <a:gd name="connsiteX87" fmla="*/ 1099679 w 4596327"/>
              <a:gd name="connsiteY87" fmla="*/ 4331546 h 5781116"/>
              <a:gd name="connsiteX88" fmla="*/ 617901 w 4596327"/>
              <a:gd name="connsiteY88" fmla="*/ 4331546 h 5781116"/>
              <a:gd name="connsiteX89" fmla="*/ 17323 w 4596327"/>
              <a:gd name="connsiteY89" fmla="*/ 4331546 h 5781116"/>
              <a:gd name="connsiteX90" fmla="*/ 0 w 4596327"/>
              <a:gd name="connsiteY90" fmla="*/ 4086066 h 5781116"/>
              <a:gd name="connsiteX91" fmla="*/ 6826 w 4596327"/>
              <a:gd name="connsiteY91" fmla="*/ 3982152 h 5781116"/>
              <a:gd name="connsiteX92" fmla="*/ 211515 w 4596327"/>
              <a:gd name="connsiteY92" fmla="*/ 3627521 h 5781116"/>
              <a:gd name="connsiteX93" fmla="*/ 2323018 w 4596327"/>
              <a:gd name="connsiteY93" fmla="*/ 2908156 h 5781116"/>
              <a:gd name="connsiteX94" fmla="*/ 3135733 w 4596327"/>
              <a:gd name="connsiteY94" fmla="*/ 2908156 h 5781116"/>
              <a:gd name="connsiteX95" fmla="*/ 3948446 w 4596327"/>
              <a:gd name="connsiteY95" fmla="*/ 2908156 h 5781116"/>
              <a:gd name="connsiteX96" fmla="*/ 3542089 w 4596327"/>
              <a:gd name="connsiteY96" fmla="*/ 3612180 h 5781116"/>
              <a:gd name="connsiteX97" fmla="*/ 3476017 w 4596327"/>
              <a:gd name="connsiteY97" fmla="*/ 3726651 h 5781116"/>
              <a:gd name="connsiteX98" fmla="*/ 3459311 w 4596327"/>
              <a:gd name="connsiteY98" fmla="*/ 3680251 h 5781116"/>
              <a:gd name="connsiteX99" fmla="*/ 3206205 w 4596327"/>
              <a:gd name="connsiteY99" fmla="*/ 3394995 h 5781116"/>
              <a:gd name="connsiteX100" fmla="*/ 2564350 w 4596327"/>
              <a:gd name="connsiteY100" fmla="*/ 3168995 h 5781116"/>
              <a:gd name="connsiteX101" fmla="*/ 2468904 w 4596327"/>
              <a:gd name="connsiteY101" fmla="*/ 3160906 h 5781116"/>
              <a:gd name="connsiteX102" fmla="*/ 644460 w 4596327"/>
              <a:gd name="connsiteY102" fmla="*/ 2908156 h 5781116"/>
              <a:gd name="connsiteX103" fmla="*/ 1457174 w 4596327"/>
              <a:gd name="connsiteY103" fmla="*/ 2908156 h 5781116"/>
              <a:gd name="connsiteX104" fmla="*/ 2269888 w 4596327"/>
              <a:gd name="connsiteY104" fmla="*/ 2908156 h 5781116"/>
              <a:gd name="connsiteX105" fmla="*/ 2124641 w 4596327"/>
              <a:gd name="connsiteY105" fmla="*/ 3159798 h 5781116"/>
              <a:gd name="connsiteX106" fmla="*/ 2016419 w 4596327"/>
              <a:gd name="connsiteY106" fmla="*/ 3168995 h 5781116"/>
              <a:gd name="connsiteX107" fmla="*/ 1382107 w 4596327"/>
              <a:gd name="connsiteY107" fmla="*/ 3394995 h 5781116"/>
              <a:gd name="connsiteX108" fmla="*/ 1135030 w 4596327"/>
              <a:gd name="connsiteY108" fmla="*/ 3680251 h 5781116"/>
              <a:gd name="connsiteX109" fmla="*/ 1118030 w 4596327"/>
              <a:gd name="connsiteY109" fmla="*/ 3728628 h 5781116"/>
              <a:gd name="connsiteX110" fmla="*/ 1050818 w 4596327"/>
              <a:gd name="connsiteY110" fmla="*/ 3612180 h 5781116"/>
              <a:gd name="connsiteX111" fmla="*/ 2576111 w 4596327"/>
              <a:gd name="connsiteY111" fmla="*/ 2377612 h 5781116"/>
              <a:gd name="connsiteX112" fmla="*/ 2296453 w 4596327"/>
              <a:gd name="connsiteY112" fmla="*/ 2862128 h 5781116"/>
              <a:gd name="connsiteX113" fmla="*/ 2017596 w 4596327"/>
              <a:gd name="connsiteY113" fmla="*/ 2378999 h 5781116"/>
              <a:gd name="connsiteX114" fmla="*/ 2057863 w 4596327"/>
              <a:gd name="connsiteY114" fmla="*/ 2385288 h 5781116"/>
              <a:gd name="connsiteX115" fmla="*/ 2290132 w 4596327"/>
              <a:gd name="connsiteY115" fmla="*/ 2398601 h 5781116"/>
              <a:gd name="connsiteX116" fmla="*/ 2526182 w 4596327"/>
              <a:gd name="connsiteY116" fmla="*/ 2385288 h 5781116"/>
              <a:gd name="connsiteX117" fmla="*/ 3336526 w 4596327"/>
              <a:gd name="connsiteY117" fmla="*/ 1817307 h 5781116"/>
              <a:gd name="connsiteX118" fmla="*/ 3542089 w 4596327"/>
              <a:gd name="connsiteY118" fmla="*/ 2173451 h 5781116"/>
              <a:gd name="connsiteX119" fmla="*/ 3820328 w 4596327"/>
              <a:gd name="connsiteY119" fmla="*/ 2655505 h 5781116"/>
              <a:gd name="connsiteX120" fmla="*/ 3680289 w 4596327"/>
              <a:gd name="connsiteY120" fmla="*/ 2744101 h 5781116"/>
              <a:gd name="connsiteX121" fmla="*/ 3888460 w 4596327"/>
              <a:gd name="connsiteY121" fmla="*/ 2853337 h 5781116"/>
              <a:gd name="connsiteX122" fmla="*/ 3923202 w 4596327"/>
              <a:gd name="connsiteY122" fmla="*/ 2877472 h 5781116"/>
              <a:gd name="connsiteX123" fmla="*/ 3135733 w 4596327"/>
              <a:gd name="connsiteY123" fmla="*/ 2877472 h 5781116"/>
              <a:gd name="connsiteX124" fmla="*/ 2323018 w 4596327"/>
              <a:gd name="connsiteY124" fmla="*/ 2877472 h 5781116"/>
              <a:gd name="connsiteX125" fmla="*/ 2614983 w 4596327"/>
              <a:gd name="connsiteY125" fmla="*/ 2371637 h 5781116"/>
              <a:gd name="connsiteX126" fmla="*/ 2634414 w 4596327"/>
              <a:gd name="connsiteY126" fmla="*/ 2368649 h 5781116"/>
              <a:gd name="connsiteX127" fmla="*/ 3077623 w 4596327"/>
              <a:gd name="connsiteY127" fmla="*/ 2185655 h 5781116"/>
              <a:gd name="connsiteX128" fmla="*/ 3294584 w 4596327"/>
              <a:gd name="connsiteY128" fmla="*/ 1935541 h 5781116"/>
              <a:gd name="connsiteX129" fmla="*/ 1258268 w 4596327"/>
              <a:gd name="connsiteY129" fmla="*/ 1814053 h 5781116"/>
              <a:gd name="connsiteX130" fmla="*/ 1300759 w 4596327"/>
              <a:gd name="connsiteY130" fmla="*/ 1935541 h 5781116"/>
              <a:gd name="connsiteX131" fmla="*/ 1514698 w 4596327"/>
              <a:gd name="connsiteY131" fmla="*/ 2185655 h 5781116"/>
              <a:gd name="connsiteX132" fmla="*/ 1951333 w 4596327"/>
              <a:gd name="connsiteY132" fmla="*/ 2368649 h 5781116"/>
              <a:gd name="connsiteX133" fmla="*/ 1978670 w 4596327"/>
              <a:gd name="connsiteY133" fmla="*/ 2372919 h 5781116"/>
              <a:gd name="connsiteX134" fmla="*/ 2269888 w 4596327"/>
              <a:gd name="connsiteY134" fmla="*/ 2877472 h 5781116"/>
              <a:gd name="connsiteX135" fmla="*/ 1457183 w 4596327"/>
              <a:gd name="connsiteY135" fmla="*/ 2877472 h 5781116"/>
              <a:gd name="connsiteX136" fmla="*/ 661460 w 4596327"/>
              <a:gd name="connsiteY136" fmla="*/ 2877472 h 5781116"/>
              <a:gd name="connsiteX137" fmla="*/ 695581 w 4596327"/>
              <a:gd name="connsiteY137" fmla="*/ 2853337 h 5781116"/>
              <a:gd name="connsiteX138" fmla="*/ 899975 w 4596327"/>
              <a:gd name="connsiteY138" fmla="*/ 2744101 h 5781116"/>
              <a:gd name="connsiteX139" fmla="*/ 768901 w 4596327"/>
              <a:gd name="connsiteY139" fmla="*/ 2661891 h 5781116"/>
              <a:gd name="connsiteX140" fmla="*/ 1050829 w 4596327"/>
              <a:gd name="connsiteY140" fmla="*/ 2173449 h 5781116"/>
              <a:gd name="connsiteX141" fmla="*/ 3350768 w 4596327"/>
              <a:gd name="connsiteY141" fmla="*/ 1454081 h 5781116"/>
              <a:gd name="connsiteX142" fmla="*/ 3975012 w 4596327"/>
              <a:gd name="connsiteY142" fmla="*/ 1454081 h 5781116"/>
              <a:gd name="connsiteX143" fmla="*/ 4387583 w 4596327"/>
              <a:gd name="connsiteY143" fmla="*/ 1454081 h 5781116"/>
              <a:gd name="connsiteX144" fmla="*/ 4395439 w 4596327"/>
              <a:gd name="connsiteY144" fmla="*/ 1562883 h 5781116"/>
              <a:gd name="connsiteX145" fmla="*/ 4210649 w 4596327"/>
              <a:gd name="connsiteY145" fmla="*/ 2253954 h 5781116"/>
              <a:gd name="connsiteX146" fmla="*/ 3985633 w 4596327"/>
              <a:gd name="connsiteY146" fmla="*/ 2525153 h 5781116"/>
              <a:gd name="connsiteX147" fmla="*/ 3846043 w 4596327"/>
              <a:gd name="connsiteY147" fmla="*/ 2638687 h 5781116"/>
              <a:gd name="connsiteX148" fmla="*/ 3568655 w 4596327"/>
              <a:gd name="connsiteY148" fmla="*/ 2158105 h 5781116"/>
              <a:gd name="connsiteX149" fmla="*/ 3349310 w 4596327"/>
              <a:gd name="connsiteY149" fmla="*/ 1778083 h 5781116"/>
              <a:gd name="connsiteX150" fmla="*/ 3366916 w 4596327"/>
              <a:gd name="connsiteY150" fmla="*/ 1611110 h 5781116"/>
              <a:gd name="connsiteX151" fmla="*/ 208628 w 4596327"/>
              <a:gd name="connsiteY151" fmla="*/ 1454080 h 5781116"/>
              <a:gd name="connsiteX152" fmla="*/ 617898 w 4596327"/>
              <a:gd name="connsiteY152" fmla="*/ 1454080 h 5781116"/>
              <a:gd name="connsiteX153" fmla="*/ 1245147 w 4596327"/>
              <a:gd name="connsiteY153" fmla="*/ 1454080 h 5781116"/>
              <a:gd name="connsiteX154" fmla="*/ 1229445 w 4596327"/>
              <a:gd name="connsiteY154" fmla="*/ 1611110 h 5781116"/>
              <a:gd name="connsiteX155" fmla="*/ 1246314 w 4596327"/>
              <a:gd name="connsiteY155" fmla="*/ 1773381 h 5781116"/>
              <a:gd name="connsiteX156" fmla="*/ 1024255 w 4596327"/>
              <a:gd name="connsiteY156" fmla="*/ 2158105 h 5781116"/>
              <a:gd name="connsiteX157" fmla="*/ 742890 w 4596327"/>
              <a:gd name="connsiteY157" fmla="*/ 2645577 h 5781116"/>
              <a:gd name="connsiteX158" fmla="*/ 741036 w 4596327"/>
              <a:gd name="connsiteY158" fmla="*/ 2644415 h 5781116"/>
              <a:gd name="connsiteX159" fmla="*/ 381706 w 4596327"/>
              <a:gd name="connsiteY159" fmla="*/ 2257961 h 5781116"/>
              <a:gd name="connsiteX160" fmla="*/ 200888 w 4596327"/>
              <a:gd name="connsiteY160" fmla="*/ 1562883 h 5781116"/>
              <a:gd name="connsiteX161" fmla="*/ 3759930 w 4596327"/>
              <a:gd name="connsiteY161" fmla="*/ 387983 h 5781116"/>
              <a:gd name="connsiteX162" fmla="*/ 3812870 w 4596327"/>
              <a:gd name="connsiteY162" fmla="*/ 421842 h 5781116"/>
              <a:gd name="connsiteX163" fmla="*/ 4130294 w 4596327"/>
              <a:gd name="connsiteY163" fmla="*/ 735214 h 5781116"/>
              <a:gd name="connsiteX164" fmla="*/ 4378869 w 4596327"/>
              <a:gd name="connsiteY164" fmla="*/ 1333377 h 5781116"/>
              <a:gd name="connsiteX165" fmla="*/ 4385368 w 4596327"/>
              <a:gd name="connsiteY165" fmla="*/ 1423400 h 5781116"/>
              <a:gd name="connsiteX166" fmla="*/ 3975012 w 4596327"/>
              <a:gd name="connsiteY166" fmla="*/ 1423400 h 5781116"/>
              <a:gd name="connsiteX167" fmla="*/ 3345287 w 4596327"/>
              <a:gd name="connsiteY167" fmla="*/ 1423400 h 5781116"/>
              <a:gd name="connsiteX168" fmla="*/ 3293582 w 4596327"/>
              <a:gd name="connsiteY168" fmla="*/ 1275615 h 5781116"/>
              <a:gd name="connsiteX169" fmla="*/ 3268821 w 4596327"/>
              <a:gd name="connsiteY169" fmla="*/ 1238846 h 5781116"/>
              <a:gd name="connsiteX170" fmla="*/ 3568655 w 4596327"/>
              <a:gd name="connsiteY170" fmla="*/ 719372 h 5781116"/>
              <a:gd name="connsiteX171" fmla="*/ 831963 w 4596327"/>
              <a:gd name="connsiteY171" fmla="*/ 386200 h 5781116"/>
              <a:gd name="connsiteX172" fmla="*/ 1024270 w 4596327"/>
              <a:gd name="connsiteY172" fmla="*/ 719372 h 5781116"/>
              <a:gd name="connsiteX173" fmla="*/ 1324446 w 4596327"/>
              <a:gd name="connsiteY173" fmla="*/ 1239449 h 5781116"/>
              <a:gd name="connsiteX174" fmla="*/ 1300759 w 4596327"/>
              <a:gd name="connsiteY174" fmla="*/ 1275615 h 5781116"/>
              <a:gd name="connsiteX175" fmla="*/ 1250478 w 4596327"/>
              <a:gd name="connsiteY175" fmla="*/ 1423399 h 5781116"/>
              <a:gd name="connsiteX176" fmla="*/ 617909 w 4596327"/>
              <a:gd name="connsiteY176" fmla="*/ 1423399 h 5781116"/>
              <a:gd name="connsiteX177" fmla="*/ 210810 w 4596327"/>
              <a:gd name="connsiteY177" fmla="*/ 1423399 h 5781116"/>
              <a:gd name="connsiteX178" fmla="*/ 217214 w 4596327"/>
              <a:gd name="connsiteY178" fmla="*/ 1333377 h 5781116"/>
              <a:gd name="connsiteX179" fmla="*/ 462061 w 4596327"/>
              <a:gd name="connsiteY179" fmla="*/ 735214 h 5781116"/>
              <a:gd name="connsiteX180" fmla="*/ 776449 w 4596327"/>
              <a:gd name="connsiteY180" fmla="*/ 421842 h 5781116"/>
              <a:gd name="connsiteX181" fmla="*/ 2296455 w 4596327"/>
              <a:gd name="connsiteY181" fmla="*/ 15346 h 5781116"/>
              <a:gd name="connsiteX182" fmla="*/ 2702809 w 4596327"/>
              <a:gd name="connsiteY182" fmla="*/ 719370 h 5781116"/>
              <a:gd name="connsiteX183" fmla="*/ 2800986 w 4596327"/>
              <a:gd name="connsiteY183" fmla="*/ 889463 h 5781116"/>
              <a:gd name="connsiteX184" fmla="*/ 2731093 w 4596327"/>
              <a:gd name="connsiteY184" fmla="*/ 867813 h 5781116"/>
              <a:gd name="connsiteX185" fmla="*/ 2290132 w 4596327"/>
              <a:gd name="connsiteY185" fmla="*/ 815569 h 5781116"/>
              <a:gd name="connsiteX186" fmla="*/ 1851204 w 4596327"/>
              <a:gd name="connsiteY186" fmla="*/ 867813 h 5781116"/>
              <a:gd name="connsiteX187" fmla="*/ 1794085 w 4596327"/>
              <a:gd name="connsiteY187" fmla="*/ 885720 h 5781116"/>
              <a:gd name="connsiteX188" fmla="*/ 1890098 w 4596327"/>
              <a:gd name="connsiteY188" fmla="*/ 719370 h 5781116"/>
              <a:gd name="connsiteX189" fmla="*/ 2189215 w 4596327"/>
              <a:gd name="connsiteY189" fmla="*/ 1 h 5781116"/>
              <a:gd name="connsiteX190" fmla="*/ 2269888 w 4596327"/>
              <a:gd name="connsiteY190" fmla="*/ 1 h 5781116"/>
              <a:gd name="connsiteX191" fmla="*/ 1863536 w 4596327"/>
              <a:gd name="connsiteY191" fmla="*/ 704026 h 5781116"/>
              <a:gd name="connsiteX192" fmla="*/ 1750348 w 4596327"/>
              <a:gd name="connsiteY192" fmla="*/ 900128 h 5781116"/>
              <a:gd name="connsiteX193" fmla="*/ 1670150 w 4596327"/>
              <a:gd name="connsiteY193" fmla="*/ 933107 h 5781116"/>
              <a:gd name="connsiteX194" fmla="*/ 1514698 w 4596327"/>
              <a:gd name="connsiteY194" fmla="*/ 1024508 h 5781116"/>
              <a:gd name="connsiteX195" fmla="*/ 1389900 w 4596327"/>
              <a:gd name="connsiteY195" fmla="*/ 1139511 h 5781116"/>
              <a:gd name="connsiteX196" fmla="*/ 1343273 w 4596327"/>
              <a:gd name="connsiteY196" fmla="*/ 1210702 h 5781116"/>
              <a:gd name="connsiteX197" fmla="*/ 1050824 w 4596327"/>
              <a:gd name="connsiteY197" fmla="*/ 704026 h 5781116"/>
              <a:gd name="connsiteX198" fmla="*/ 857802 w 4596327"/>
              <a:gd name="connsiteY198" fmla="*/ 369612 h 5781116"/>
              <a:gd name="connsiteX199" fmla="*/ 973571 w 4596327"/>
              <a:gd name="connsiteY199" fmla="*/ 295285 h 5781116"/>
              <a:gd name="connsiteX200" fmla="*/ 1197318 w 4596327"/>
              <a:gd name="connsiteY200" fmla="*/ 188824 h 5781116"/>
              <a:gd name="connsiteX201" fmla="*/ 1989800 w 4596327"/>
              <a:gd name="connsiteY201" fmla="*/ 8005 h 5781116"/>
              <a:gd name="connsiteX202" fmla="*/ 2323018 w 4596327"/>
              <a:gd name="connsiteY202" fmla="*/ 0 h 5781116"/>
              <a:gd name="connsiteX203" fmla="*/ 2392206 w 4596327"/>
              <a:gd name="connsiteY203" fmla="*/ 0 h 5781116"/>
              <a:gd name="connsiteX204" fmla="*/ 2593974 w 4596327"/>
              <a:gd name="connsiteY204" fmla="*/ 8005 h 5781116"/>
              <a:gd name="connsiteX205" fmla="*/ 3390994 w 4596327"/>
              <a:gd name="connsiteY205" fmla="*/ 188824 h 5781116"/>
              <a:gd name="connsiteX206" fmla="*/ 3614992 w 4596327"/>
              <a:gd name="connsiteY206" fmla="*/ 295285 h 5781116"/>
              <a:gd name="connsiteX207" fmla="*/ 3734057 w 4596327"/>
              <a:gd name="connsiteY207" fmla="*/ 371435 h 5781116"/>
              <a:gd name="connsiteX208" fmla="*/ 3542089 w 4596327"/>
              <a:gd name="connsiteY208" fmla="*/ 704024 h 5781116"/>
              <a:gd name="connsiteX209" fmla="*/ 3249745 w 4596327"/>
              <a:gd name="connsiteY209" fmla="*/ 1210520 h 5781116"/>
              <a:gd name="connsiteX210" fmla="*/ 3201925 w 4596327"/>
              <a:gd name="connsiteY210" fmla="*/ 1139511 h 5781116"/>
              <a:gd name="connsiteX211" fmla="*/ 3073615 w 4596327"/>
              <a:gd name="connsiteY211" fmla="*/ 1024508 h 5781116"/>
              <a:gd name="connsiteX212" fmla="*/ 2914657 w 4596327"/>
              <a:gd name="connsiteY212" fmla="*/ 933107 h 5781116"/>
              <a:gd name="connsiteX213" fmla="*/ 2845422 w 4596327"/>
              <a:gd name="connsiteY213" fmla="*/ 905079 h 5781116"/>
              <a:gd name="connsiteX214" fmla="*/ 2729374 w 4596327"/>
              <a:gd name="connsiteY214" fmla="*/ 704024 h 578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4596327" h="5781116">
                <a:moveTo>
                  <a:pt x="2796231" y="4904381"/>
                </a:moveTo>
                <a:lnTo>
                  <a:pt x="2702809" y="5066229"/>
                </a:lnTo>
                <a:lnTo>
                  <a:pt x="2296455" y="5770254"/>
                </a:lnTo>
                <a:lnTo>
                  <a:pt x="1890098" y="5066229"/>
                </a:lnTo>
                <a:lnTo>
                  <a:pt x="1798275" y="4907146"/>
                </a:lnTo>
                <a:lnTo>
                  <a:pt x="1891242" y="4928027"/>
                </a:lnTo>
                <a:cubicBezTo>
                  <a:pt x="2012527" y="4950627"/>
                  <a:pt x="2145489" y="4961927"/>
                  <a:pt x="2290132" y="4961927"/>
                </a:cubicBezTo>
                <a:cubicBezTo>
                  <a:pt x="2434774" y="4961927"/>
                  <a:pt x="2568117" y="4950627"/>
                  <a:pt x="2690159" y="4928027"/>
                </a:cubicBezTo>
                <a:close/>
                <a:moveTo>
                  <a:pt x="1301616" y="4647094"/>
                </a:moveTo>
                <a:lnTo>
                  <a:pt x="1382107" y="4720860"/>
                </a:lnTo>
                <a:cubicBezTo>
                  <a:pt x="1464480" y="4781127"/>
                  <a:pt x="1558523" y="4830094"/>
                  <a:pt x="1664240" y="4867760"/>
                </a:cubicBezTo>
                <a:lnTo>
                  <a:pt x="1756617" y="4896330"/>
                </a:lnTo>
                <a:lnTo>
                  <a:pt x="1863540" y="5081571"/>
                </a:lnTo>
                <a:lnTo>
                  <a:pt x="2267302" y="5781116"/>
                </a:lnTo>
                <a:lnTo>
                  <a:pt x="2120071" y="5778344"/>
                </a:lnTo>
                <a:cubicBezTo>
                  <a:pt x="1729562" y="5763404"/>
                  <a:pt x="1383136" y="5696172"/>
                  <a:pt x="1080792" y="5576650"/>
                </a:cubicBezTo>
                <a:cubicBezTo>
                  <a:pt x="994408" y="5542500"/>
                  <a:pt x="912963" y="5504583"/>
                  <a:pt x="836457" y="5462899"/>
                </a:cubicBezTo>
                <a:lnTo>
                  <a:pt x="832266" y="5460238"/>
                </a:lnTo>
                <a:lnTo>
                  <a:pt x="1050829" y="5081571"/>
                </a:lnTo>
                <a:close/>
                <a:moveTo>
                  <a:pt x="3290402" y="4645534"/>
                </a:moveTo>
                <a:lnTo>
                  <a:pt x="3542089" y="5081571"/>
                </a:lnTo>
                <a:lnTo>
                  <a:pt x="3758902" y="5457205"/>
                </a:lnTo>
                <a:lnTo>
                  <a:pt x="3749853" y="5462899"/>
                </a:lnTo>
                <a:cubicBezTo>
                  <a:pt x="3672679" y="5504583"/>
                  <a:pt x="3590565" y="5542500"/>
                  <a:pt x="3503513" y="5576650"/>
                </a:cubicBezTo>
                <a:cubicBezTo>
                  <a:pt x="3198832" y="5696172"/>
                  <a:pt x="2851091" y="5763404"/>
                  <a:pt x="2460266" y="5778344"/>
                </a:cubicBezTo>
                <a:lnTo>
                  <a:pt x="2325743" y="5780876"/>
                </a:lnTo>
                <a:lnTo>
                  <a:pt x="2729374" y="5081571"/>
                </a:lnTo>
                <a:lnTo>
                  <a:pt x="2838542" y="4892444"/>
                </a:lnTo>
                <a:lnTo>
                  <a:pt x="2919178" y="4867760"/>
                </a:lnTo>
                <a:cubicBezTo>
                  <a:pt x="3026153" y="4830094"/>
                  <a:pt x="3121830" y="4781127"/>
                  <a:pt x="3206205" y="4720860"/>
                </a:cubicBezTo>
                <a:close/>
                <a:moveTo>
                  <a:pt x="3484636" y="4362235"/>
                </a:moveTo>
                <a:lnTo>
                  <a:pt x="3975012" y="4362235"/>
                </a:lnTo>
                <a:lnTo>
                  <a:pt x="4572284" y="4362235"/>
                </a:lnTo>
                <a:lnTo>
                  <a:pt x="4525015" y="4568177"/>
                </a:lnTo>
                <a:cubicBezTo>
                  <a:pt x="4477473" y="4718171"/>
                  <a:pt x="4406160" y="4857457"/>
                  <a:pt x="4311076" y="4986041"/>
                </a:cubicBezTo>
                <a:cubicBezTo>
                  <a:pt x="4215993" y="5114606"/>
                  <a:pt x="4101153" y="5228109"/>
                  <a:pt x="3966560" y="5326545"/>
                </a:cubicBezTo>
                <a:lnTo>
                  <a:pt x="3784887" y="5440855"/>
                </a:lnTo>
                <a:lnTo>
                  <a:pt x="3568655" y="5066229"/>
                </a:lnTo>
                <a:lnTo>
                  <a:pt x="3313761" y="4624636"/>
                </a:lnTo>
                <a:lnTo>
                  <a:pt x="3353845" y="4588774"/>
                </a:lnTo>
                <a:cubicBezTo>
                  <a:pt x="3396030" y="4540895"/>
                  <a:pt x="3431186" y="4489164"/>
                  <a:pt x="3459311" y="4433584"/>
                </a:cubicBezTo>
                <a:close/>
                <a:moveTo>
                  <a:pt x="23706" y="4362235"/>
                </a:moveTo>
                <a:lnTo>
                  <a:pt x="617892" y="4362235"/>
                </a:lnTo>
                <a:lnTo>
                  <a:pt x="1110311" y="4362235"/>
                </a:lnTo>
                <a:lnTo>
                  <a:pt x="1135030" y="4433584"/>
                </a:lnTo>
                <a:cubicBezTo>
                  <a:pt x="1162484" y="4489164"/>
                  <a:pt x="1196799" y="4540895"/>
                  <a:pt x="1237979" y="4588774"/>
                </a:cubicBezTo>
                <a:lnTo>
                  <a:pt x="1278440" y="4625854"/>
                </a:lnTo>
                <a:lnTo>
                  <a:pt x="1024249" y="5066229"/>
                </a:lnTo>
                <a:lnTo>
                  <a:pt x="806335" y="5443770"/>
                </a:lnTo>
                <a:lnTo>
                  <a:pt x="621753" y="5326545"/>
                </a:lnTo>
                <a:cubicBezTo>
                  <a:pt x="488495" y="5228109"/>
                  <a:pt x="374992" y="5114606"/>
                  <a:pt x="281244" y="4986041"/>
                </a:cubicBezTo>
                <a:cubicBezTo>
                  <a:pt x="187496" y="4857457"/>
                  <a:pt x="117185" y="4718171"/>
                  <a:pt x="70311" y="4568177"/>
                </a:cubicBezTo>
                <a:close/>
                <a:moveTo>
                  <a:pt x="4024476" y="2947822"/>
                </a:moveTo>
                <a:lnTo>
                  <a:pt x="4071020" y="2980154"/>
                </a:lnTo>
                <a:cubicBezTo>
                  <a:pt x="4184189" y="3070558"/>
                  <a:pt x="4280283" y="3172682"/>
                  <a:pt x="4359303" y="3286518"/>
                </a:cubicBezTo>
                <a:cubicBezTo>
                  <a:pt x="4477833" y="3457274"/>
                  <a:pt x="4551894" y="3649878"/>
                  <a:pt x="4581517" y="3864330"/>
                </a:cubicBezTo>
                <a:lnTo>
                  <a:pt x="4585186" y="3919269"/>
                </a:lnTo>
                <a:lnTo>
                  <a:pt x="4407937" y="3612180"/>
                </a:lnTo>
                <a:close/>
                <a:moveTo>
                  <a:pt x="572874" y="2940132"/>
                </a:moveTo>
                <a:lnTo>
                  <a:pt x="184943" y="3612180"/>
                </a:lnTo>
                <a:lnTo>
                  <a:pt x="11376" y="3912890"/>
                </a:lnTo>
                <a:lnTo>
                  <a:pt x="14565" y="3864330"/>
                </a:lnTo>
                <a:cubicBezTo>
                  <a:pt x="43697" y="3649878"/>
                  <a:pt x="116526" y="3457274"/>
                  <a:pt x="233052" y="3286518"/>
                </a:cubicBezTo>
                <a:cubicBezTo>
                  <a:pt x="310718" y="3172682"/>
                  <a:pt x="405134" y="3070558"/>
                  <a:pt x="516291" y="2980154"/>
                </a:cubicBezTo>
                <a:close/>
                <a:moveTo>
                  <a:pt x="3975012" y="2923498"/>
                </a:moveTo>
                <a:lnTo>
                  <a:pt x="4381368" y="3627521"/>
                </a:lnTo>
                <a:lnTo>
                  <a:pt x="4589822" y="3988671"/>
                </a:lnTo>
                <a:lnTo>
                  <a:pt x="4596327" y="4086066"/>
                </a:lnTo>
                <a:lnTo>
                  <a:pt x="4578758" y="4331546"/>
                </a:lnTo>
                <a:lnTo>
                  <a:pt x="3975012" y="4331546"/>
                </a:lnTo>
                <a:lnTo>
                  <a:pt x="3495529" y="4331546"/>
                </a:lnTo>
                <a:lnTo>
                  <a:pt x="3522595" y="4255292"/>
                </a:lnTo>
                <a:cubicBezTo>
                  <a:pt x="3536659" y="4192011"/>
                  <a:pt x="3543691" y="4124881"/>
                  <a:pt x="3543691" y="4053903"/>
                </a:cubicBezTo>
                <a:cubicBezTo>
                  <a:pt x="3543691" y="3984259"/>
                  <a:pt x="3536659" y="3918300"/>
                  <a:pt x="3522595" y="3856025"/>
                </a:cubicBezTo>
                <a:lnTo>
                  <a:pt x="3489624" y="3764445"/>
                </a:lnTo>
                <a:lnTo>
                  <a:pt x="3568655" y="3627521"/>
                </a:lnTo>
                <a:close/>
                <a:moveTo>
                  <a:pt x="2296455" y="2923498"/>
                </a:moveTo>
                <a:lnTo>
                  <a:pt x="2431662" y="3157751"/>
                </a:lnTo>
                <a:lnTo>
                  <a:pt x="2431008" y="3157695"/>
                </a:lnTo>
                <a:cubicBezTo>
                  <a:pt x="2385304" y="3155184"/>
                  <a:pt x="2338346" y="3153928"/>
                  <a:pt x="2290132" y="3153928"/>
                </a:cubicBezTo>
                <a:lnTo>
                  <a:pt x="2161465" y="3157372"/>
                </a:lnTo>
                <a:close/>
                <a:moveTo>
                  <a:pt x="617901" y="2923498"/>
                </a:moveTo>
                <a:lnTo>
                  <a:pt x="1024262" y="3627521"/>
                </a:lnTo>
                <a:lnTo>
                  <a:pt x="1104630" y="3766761"/>
                </a:lnTo>
                <a:lnTo>
                  <a:pt x="1073261" y="3856025"/>
                </a:lnTo>
                <a:cubicBezTo>
                  <a:pt x="1059534" y="3918300"/>
                  <a:pt x="1052671" y="3984259"/>
                  <a:pt x="1052671" y="4053903"/>
                </a:cubicBezTo>
                <a:cubicBezTo>
                  <a:pt x="1052671" y="4124881"/>
                  <a:pt x="1059534" y="4192011"/>
                  <a:pt x="1073261" y="4255292"/>
                </a:cubicBezTo>
                <a:lnTo>
                  <a:pt x="1099679" y="4331546"/>
                </a:lnTo>
                <a:lnTo>
                  <a:pt x="617901" y="4331546"/>
                </a:lnTo>
                <a:lnTo>
                  <a:pt x="17323" y="4331546"/>
                </a:lnTo>
                <a:lnTo>
                  <a:pt x="0" y="4086066"/>
                </a:lnTo>
                <a:lnTo>
                  <a:pt x="6826" y="3982152"/>
                </a:lnTo>
                <a:lnTo>
                  <a:pt x="211515" y="3627521"/>
                </a:lnTo>
                <a:close/>
                <a:moveTo>
                  <a:pt x="2323018" y="2908156"/>
                </a:moveTo>
                <a:lnTo>
                  <a:pt x="3135733" y="2908156"/>
                </a:lnTo>
                <a:lnTo>
                  <a:pt x="3948446" y="2908156"/>
                </a:lnTo>
                <a:lnTo>
                  <a:pt x="3542089" y="3612180"/>
                </a:lnTo>
                <a:lnTo>
                  <a:pt x="3476017" y="3726651"/>
                </a:lnTo>
                <a:lnTo>
                  <a:pt x="3459311" y="3680251"/>
                </a:lnTo>
                <a:cubicBezTo>
                  <a:pt x="3403061" y="3570434"/>
                  <a:pt x="3318689" y="3475350"/>
                  <a:pt x="3206205" y="3394995"/>
                </a:cubicBezTo>
                <a:cubicBezTo>
                  <a:pt x="3037454" y="3274462"/>
                  <a:pt x="2823501" y="3199128"/>
                  <a:pt x="2564350" y="3168995"/>
                </a:cubicBezTo>
                <a:lnTo>
                  <a:pt x="2468904" y="3160906"/>
                </a:lnTo>
                <a:close/>
                <a:moveTo>
                  <a:pt x="644460" y="2908156"/>
                </a:moveTo>
                <a:lnTo>
                  <a:pt x="1457174" y="2908156"/>
                </a:lnTo>
                <a:lnTo>
                  <a:pt x="2269888" y="2908156"/>
                </a:lnTo>
                <a:lnTo>
                  <a:pt x="2124641" y="3159798"/>
                </a:lnTo>
                <a:lnTo>
                  <a:pt x="2016419" y="3168995"/>
                </a:lnTo>
                <a:cubicBezTo>
                  <a:pt x="1758280" y="3199128"/>
                  <a:pt x="1546853" y="3274462"/>
                  <a:pt x="1382107" y="3394995"/>
                </a:cubicBezTo>
                <a:cubicBezTo>
                  <a:pt x="1272295" y="3475350"/>
                  <a:pt x="1189936" y="3570434"/>
                  <a:pt x="1135030" y="3680251"/>
                </a:cubicBezTo>
                <a:lnTo>
                  <a:pt x="1118030" y="3728628"/>
                </a:lnTo>
                <a:lnTo>
                  <a:pt x="1050818" y="3612180"/>
                </a:lnTo>
                <a:close/>
                <a:moveTo>
                  <a:pt x="2576111" y="2377612"/>
                </a:moveTo>
                <a:lnTo>
                  <a:pt x="2296453" y="2862128"/>
                </a:lnTo>
                <a:lnTo>
                  <a:pt x="2017596" y="2378999"/>
                </a:lnTo>
                <a:lnTo>
                  <a:pt x="2057863" y="2385288"/>
                </a:lnTo>
                <a:cubicBezTo>
                  <a:pt x="2131017" y="2394163"/>
                  <a:pt x="2208440" y="2398601"/>
                  <a:pt x="2290132" y="2398601"/>
                </a:cubicBezTo>
                <a:cubicBezTo>
                  <a:pt x="2373168" y="2398601"/>
                  <a:pt x="2451851" y="2394163"/>
                  <a:pt x="2526182" y="2385288"/>
                </a:cubicBezTo>
                <a:close/>
                <a:moveTo>
                  <a:pt x="3336526" y="1817307"/>
                </a:moveTo>
                <a:lnTo>
                  <a:pt x="3542089" y="2173451"/>
                </a:lnTo>
                <a:lnTo>
                  <a:pt x="3820328" y="2655505"/>
                </a:lnTo>
                <a:lnTo>
                  <a:pt x="3680289" y="2744101"/>
                </a:lnTo>
                <a:cubicBezTo>
                  <a:pt x="3753948" y="2777582"/>
                  <a:pt x="3823339" y="2813995"/>
                  <a:pt x="3888460" y="2853337"/>
                </a:cubicBezTo>
                <a:lnTo>
                  <a:pt x="3923202" y="2877472"/>
                </a:lnTo>
                <a:lnTo>
                  <a:pt x="3135733" y="2877472"/>
                </a:lnTo>
                <a:lnTo>
                  <a:pt x="2323018" y="2877472"/>
                </a:lnTo>
                <a:lnTo>
                  <a:pt x="2614983" y="2371637"/>
                </a:lnTo>
                <a:lnTo>
                  <a:pt x="2634414" y="2368649"/>
                </a:lnTo>
                <a:cubicBezTo>
                  <a:pt x="2809359" y="2335372"/>
                  <a:pt x="2957098" y="2274368"/>
                  <a:pt x="3077623" y="2185655"/>
                </a:cubicBezTo>
                <a:cubicBezTo>
                  <a:pt x="3174042" y="2114668"/>
                  <a:pt x="3246366" y="2031298"/>
                  <a:pt x="3294584" y="1935541"/>
                </a:cubicBezTo>
                <a:close/>
                <a:moveTo>
                  <a:pt x="1258268" y="1814053"/>
                </a:moveTo>
                <a:lnTo>
                  <a:pt x="1300759" y="1935541"/>
                </a:lnTo>
                <a:cubicBezTo>
                  <a:pt x="1348301" y="2031298"/>
                  <a:pt x="1419614" y="2114668"/>
                  <a:pt x="1514698" y="2185655"/>
                </a:cubicBezTo>
                <a:cubicBezTo>
                  <a:pt x="1633575" y="2274368"/>
                  <a:pt x="1779116" y="2335372"/>
                  <a:pt x="1951333" y="2368649"/>
                </a:cubicBezTo>
                <a:lnTo>
                  <a:pt x="1978670" y="2372919"/>
                </a:lnTo>
                <a:lnTo>
                  <a:pt x="2269888" y="2877472"/>
                </a:lnTo>
                <a:lnTo>
                  <a:pt x="1457183" y="2877472"/>
                </a:lnTo>
                <a:lnTo>
                  <a:pt x="661460" y="2877472"/>
                </a:lnTo>
                <a:lnTo>
                  <a:pt x="695581" y="2853337"/>
                </a:lnTo>
                <a:cubicBezTo>
                  <a:pt x="759528" y="2813995"/>
                  <a:pt x="827660" y="2777582"/>
                  <a:pt x="899975" y="2744101"/>
                </a:cubicBezTo>
                <a:lnTo>
                  <a:pt x="768901" y="2661891"/>
                </a:lnTo>
                <a:lnTo>
                  <a:pt x="1050829" y="2173449"/>
                </a:lnTo>
                <a:close/>
                <a:moveTo>
                  <a:pt x="3350768" y="1454081"/>
                </a:moveTo>
                <a:lnTo>
                  <a:pt x="3975012" y="1454081"/>
                </a:lnTo>
                <a:lnTo>
                  <a:pt x="4387583" y="1454081"/>
                </a:lnTo>
                <a:lnTo>
                  <a:pt x="4395439" y="1562883"/>
                </a:lnTo>
                <a:cubicBezTo>
                  <a:pt x="4395439" y="1825391"/>
                  <a:pt x="4333854" y="2055736"/>
                  <a:pt x="4210649" y="2253954"/>
                </a:cubicBezTo>
                <a:cubicBezTo>
                  <a:pt x="4149029" y="2353063"/>
                  <a:pt x="4074025" y="2443462"/>
                  <a:pt x="3985633" y="2525153"/>
                </a:cubicBezTo>
                <a:lnTo>
                  <a:pt x="3846043" y="2638687"/>
                </a:lnTo>
                <a:lnTo>
                  <a:pt x="3568655" y="2158105"/>
                </a:lnTo>
                <a:lnTo>
                  <a:pt x="3349310" y="1778083"/>
                </a:lnTo>
                <a:lnTo>
                  <a:pt x="3366916" y="1611110"/>
                </a:lnTo>
                <a:close/>
                <a:moveTo>
                  <a:pt x="208628" y="1454080"/>
                </a:moveTo>
                <a:lnTo>
                  <a:pt x="617898" y="1454080"/>
                </a:lnTo>
                <a:lnTo>
                  <a:pt x="1245147" y="1454080"/>
                </a:lnTo>
                <a:lnTo>
                  <a:pt x="1229445" y="1611110"/>
                </a:lnTo>
                <a:lnTo>
                  <a:pt x="1246314" y="1773381"/>
                </a:lnTo>
                <a:lnTo>
                  <a:pt x="1024255" y="2158105"/>
                </a:lnTo>
                <a:lnTo>
                  <a:pt x="742890" y="2645577"/>
                </a:lnTo>
                <a:lnTo>
                  <a:pt x="741036" y="2644415"/>
                </a:lnTo>
                <a:cubicBezTo>
                  <a:pt x="591888" y="2537446"/>
                  <a:pt x="472106" y="2408628"/>
                  <a:pt x="381706" y="2257961"/>
                </a:cubicBezTo>
                <a:cubicBezTo>
                  <a:pt x="261172" y="2057072"/>
                  <a:pt x="200888" y="1825391"/>
                  <a:pt x="200888" y="1562883"/>
                </a:cubicBezTo>
                <a:close/>
                <a:moveTo>
                  <a:pt x="3759930" y="387983"/>
                </a:moveTo>
                <a:lnTo>
                  <a:pt x="3812870" y="421842"/>
                </a:lnTo>
                <a:cubicBezTo>
                  <a:pt x="3936084" y="512910"/>
                  <a:pt x="4041888" y="617370"/>
                  <a:pt x="4130294" y="735214"/>
                </a:cubicBezTo>
                <a:cubicBezTo>
                  <a:pt x="4262874" y="912007"/>
                  <a:pt x="4345729" y="1111400"/>
                  <a:pt x="4378869" y="1333377"/>
                </a:cubicBezTo>
                <a:lnTo>
                  <a:pt x="4385368" y="1423400"/>
                </a:lnTo>
                <a:lnTo>
                  <a:pt x="3975012" y="1423400"/>
                </a:lnTo>
                <a:lnTo>
                  <a:pt x="3345287" y="1423400"/>
                </a:lnTo>
                <a:lnTo>
                  <a:pt x="3293582" y="1275615"/>
                </a:lnTo>
                <a:lnTo>
                  <a:pt x="3268821" y="1238846"/>
                </a:lnTo>
                <a:lnTo>
                  <a:pt x="3568655" y="719372"/>
                </a:lnTo>
                <a:close/>
                <a:moveTo>
                  <a:pt x="831963" y="386200"/>
                </a:moveTo>
                <a:lnTo>
                  <a:pt x="1024270" y="719372"/>
                </a:lnTo>
                <a:lnTo>
                  <a:pt x="1324446" y="1239449"/>
                </a:lnTo>
                <a:lnTo>
                  <a:pt x="1300759" y="1275615"/>
                </a:lnTo>
                <a:lnTo>
                  <a:pt x="1250478" y="1423399"/>
                </a:lnTo>
                <a:lnTo>
                  <a:pt x="617909" y="1423399"/>
                </a:lnTo>
                <a:lnTo>
                  <a:pt x="210810" y="1423399"/>
                </a:lnTo>
                <a:lnTo>
                  <a:pt x="217214" y="1333377"/>
                </a:lnTo>
                <a:cubicBezTo>
                  <a:pt x="249863" y="1111400"/>
                  <a:pt x="331484" y="912007"/>
                  <a:pt x="462061" y="735214"/>
                </a:cubicBezTo>
                <a:cubicBezTo>
                  <a:pt x="549113" y="617370"/>
                  <a:pt x="653907" y="512910"/>
                  <a:pt x="776449" y="421842"/>
                </a:cubicBezTo>
                <a:close/>
                <a:moveTo>
                  <a:pt x="2296455" y="15346"/>
                </a:moveTo>
                <a:lnTo>
                  <a:pt x="2702809" y="719370"/>
                </a:lnTo>
                <a:lnTo>
                  <a:pt x="2800986" y="889463"/>
                </a:lnTo>
                <a:lnTo>
                  <a:pt x="2731093" y="867813"/>
                </a:lnTo>
                <a:cubicBezTo>
                  <a:pt x="2600516" y="832987"/>
                  <a:pt x="2453531" y="815569"/>
                  <a:pt x="2290132" y="815569"/>
                </a:cubicBezTo>
                <a:cubicBezTo>
                  <a:pt x="2126749" y="815569"/>
                  <a:pt x="1980441" y="832987"/>
                  <a:pt x="1851204" y="867813"/>
                </a:cubicBezTo>
                <a:lnTo>
                  <a:pt x="1794085" y="885720"/>
                </a:lnTo>
                <a:lnTo>
                  <a:pt x="1890098" y="719370"/>
                </a:lnTo>
                <a:close/>
                <a:moveTo>
                  <a:pt x="2189215" y="1"/>
                </a:moveTo>
                <a:lnTo>
                  <a:pt x="2269888" y="1"/>
                </a:lnTo>
                <a:lnTo>
                  <a:pt x="1863536" y="704026"/>
                </a:lnTo>
                <a:lnTo>
                  <a:pt x="1750348" y="900128"/>
                </a:lnTo>
                <a:lnTo>
                  <a:pt x="1670150" y="933107"/>
                </a:lnTo>
                <a:cubicBezTo>
                  <a:pt x="1614065" y="959223"/>
                  <a:pt x="1562248" y="989691"/>
                  <a:pt x="1514698" y="1024508"/>
                </a:cubicBezTo>
                <a:cubicBezTo>
                  <a:pt x="1467155" y="1059325"/>
                  <a:pt x="1425556" y="1097660"/>
                  <a:pt x="1389900" y="1139511"/>
                </a:cubicBezTo>
                <a:lnTo>
                  <a:pt x="1343273" y="1210702"/>
                </a:lnTo>
                <a:lnTo>
                  <a:pt x="1050824" y="704026"/>
                </a:lnTo>
                <a:lnTo>
                  <a:pt x="857802" y="369612"/>
                </a:lnTo>
                <a:lnTo>
                  <a:pt x="973571" y="295285"/>
                </a:lnTo>
                <a:cubicBezTo>
                  <a:pt x="1043716" y="256449"/>
                  <a:pt x="1118298" y="220962"/>
                  <a:pt x="1197318" y="188824"/>
                </a:cubicBezTo>
                <a:cubicBezTo>
                  <a:pt x="1434351" y="92388"/>
                  <a:pt x="1698512" y="32114"/>
                  <a:pt x="1989800" y="8005"/>
                </a:cubicBezTo>
                <a:close/>
                <a:moveTo>
                  <a:pt x="2323018" y="0"/>
                </a:moveTo>
                <a:lnTo>
                  <a:pt x="2392206" y="0"/>
                </a:lnTo>
                <a:lnTo>
                  <a:pt x="2593974" y="8005"/>
                </a:lnTo>
                <a:cubicBezTo>
                  <a:pt x="2888279" y="32114"/>
                  <a:pt x="3153962" y="92388"/>
                  <a:pt x="3390994" y="188824"/>
                </a:cubicBezTo>
                <a:cubicBezTo>
                  <a:pt x="3470014" y="220962"/>
                  <a:pt x="3544680" y="256449"/>
                  <a:pt x="3614992" y="295285"/>
                </a:cubicBezTo>
                <a:lnTo>
                  <a:pt x="3734057" y="371435"/>
                </a:lnTo>
                <a:lnTo>
                  <a:pt x="3542089" y="704024"/>
                </a:lnTo>
                <a:lnTo>
                  <a:pt x="3249745" y="1210520"/>
                </a:lnTo>
                <a:lnTo>
                  <a:pt x="3201925" y="1139511"/>
                </a:lnTo>
                <a:cubicBezTo>
                  <a:pt x="3165263" y="1097660"/>
                  <a:pt x="3122493" y="1059325"/>
                  <a:pt x="3073615" y="1024508"/>
                </a:cubicBezTo>
                <a:cubicBezTo>
                  <a:pt x="3024729" y="989691"/>
                  <a:pt x="2971743" y="959223"/>
                  <a:pt x="2914657" y="933107"/>
                </a:cubicBezTo>
                <a:lnTo>
                  <a:pt x="2845422" y="905079"/>
                </a:lnTo>
                <a:lnTo>
                  <a:pt x="2729374" y="7040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ECFF-0F20-4B85-AAC6-CAF145F874BA}" type="datetime1">
              <a:rPr lang="en-CA" smtClean="0"/>
              <a:t>2024-02-04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King's Printer for Ontario,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305F7-E41A-4F78-A62D-5F952D77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E4EB-48D7-4401-B2E8-B5C0D971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43A3F-361A-44E2-9A9D-313187646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A1970-0FFB-4AD8-A149-3FA588FCFE57}" type="datetime1">
              <a:rPr lang="en-CA" smtClean="0"/>
              <a:t>2024-02-04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7EF5-D7CD-435A-B0AD-BDE71A110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King's Printer for Ontario,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D209-F477-4D41-AA06-2865CA135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Not authorized for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29166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804" r:id="rId49"/>
    <p:sldLayoutId id="2147483806" r:id="rId50"/>
    <p:sldLayoutId id="2147483807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13" r:id="rId57"/>
    <p:sldLayoutId id="2147483814" r:id="rId58"/>
    <p:sldLayoutId id="2147483815" r:id="rId59"/>
    <p:sldLayoutId id="2147483816" r:id="rId60"/>
    <p:sldLayoutId id="2147483817" r:id="rId61"/>
    <p:sldLayoutId id="2147483819" r:id="rId62"/>
    <p:sldLayoutId id="2147483820" r:id="rId63"/>
    <p:sldLayoutId id="2147483821" r:id="rId64"/>
    <p:sldLayoutId id="2147483822" r:id="rId65"/>
    <p:sldLayoutId id="2147483823" r:id="rId66"/>
    <p:sldLayoutId id="2147483826" r:id="rId67"/>
    <p:sldLayoutId id="2147483824" r:id="rId68"/>
    <p:sldLayoutId id="2147483825" r:id="rId69"/>
    <p:sldLayoutId id="2147483827" r:id="rId70"/>
    <p:sldLayoutId id="2147483828" r:id="rId71"/>
    <p:sldLayoutId id="2147483829" r:id="rId72"/>
    <p:sldLayoutId id="2147483830" r:id="rId73"/>
    <p:sldLayoutId id="2147483831" r:id="rId74"/>
    <p:sldLayoutId id="2147483832" r:id="rId75"/>
    <p:sldLayoutId id="2147483833" r:id="rId76"/>
    <p:sldLayoutId id="2147483834" r:id="rId77"/>
    <p:sldLayoutId id="2147483835" r:id="rId78"/>
    <p:sldLayoutId id="2147483836" r:id="rId79"/>
    <p:sldLayoutId id="2147483837" r:id="rId80"/>
    <p:sldLayoutId id="2147483838" r:id="rId81"/>
    <p:sldLayoutId id="2147483839" r:id="rId82"/>
    <p:sldLayoutId id="2147483840" r:id="rId83"/>
    <p:sldLayoutId id="2147483841" r:id="rId84"/>
    <p:sldLayoutId id="2147483842" r:id="rId85"/>
    <p:sldLayoutId id="2147483843" r:id="rId86"/>
    <p:sldLayoutId id="2147483736" r:id="rId87"/>
    <p:sldLayoutId id="2147483844" r:id="rId88"/>
    <p:sldLayoutId id="2147483845" r:id="rId89"/>
    <p:sldLayoutId id="2147483846" r:id="rId90"/>
    <p:sldLayoutId id="2147483847" r:id="rId91"/>
    <p:sldLayoutId id="2147483848" r:id="rId92"/>
    <p:sldLayoutId id="2147483849" r:id="rId93"/>
    <p:sldLayoutId id="2147483850" r:id="rId94"/>
    <p:sldLayoutId id="2147483851" r:id="rId95"/>
    <p:sldLayoutId id="2147483852" r:id="rId96"/>
    <p:sldLayoutId id="2147483853" r:id="rId97"/>
    <p:sldLayoutId id="2147483857" r:id="rId98"/>
    <p:sldLayoutId id="2147483854" r:id="rId99"/>
    <p:sldLayoutId id="2147483855" r:id="rId100"/>
    <p:sldLayoutId id="2147483856" r:id="rId101"/>
    <p:sldLayoutId id="2147483858" r:id="rId102"/>
    <p:sldLayoutId id="2147483861" r:id="rId103"/>
    <p:sldLayoutId id="2147483859" r:id="rId104"/>
    <p:sldLayoutId id="2147483860" r:id="rId10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48" userDrawn="1">
          <p15:clr>
            <a:srgbClr val="F26B43"/>
          </p15:clr>
        </p15:guide>
        <p15:guide id="3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diverse group of women posing for a photo&#10;">
            <a:extLst>
              <a:ext uri="{FF2B5EF4-FFF2-40B4-BE49-F238E27FC236}">
                <a16:creationId xmlns:a16="http://schemas.microsoft.com/office/drawing/2014/main" id="{535D5D19-5E02-AB49-88CB-52CF5A5C08E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3195"/>
          <a:stretch>
            <a:fillRect/>
          </a:stretch>
        </p:blipFill>
        <p:spPr/>
      </p:pic>
      <p:pic>
        <p:nvPicPr>
          <p:cNvPr id="5" name="Picture 4" descr="Pay Equity Office logo ">
            <a:extLst>
              <a:ext uri="{FF2B5EF4-FFF2-40B4-BE49-F238E27FC236}">
                <a16:creationId xmlns:a16="http://schemas.microsoft.com/office/drawing/2014/main" id="{6A8C3451-680B-4F47-8FE7-FF7586E8C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67" y="4550863"/>
            <a:ext cx="5120733" cy="19880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E0E9E0A-ABD6-483E-BEE9-2A7D6AC23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Pay Equity 101 – any audience-specific changes must be pre-approved by director before using</a:t>
            </a: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0E3FA-AE14-EE59-C84B-462CE5F0D64D}"/>
              </a:ext>
            </a:extLst>
          </p:cNvPr>
          <p:cNvSpPr txBox="1"/>
          <p:nvPr/>
        </p:nvSpPr>
        <p:spPr>
          <a:xfrm>
            <a:off x="356373" y="4950941"/>
            <a:ext cx="6358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5C6670"/>
                </a:solidFill>
                <a:effectLst/>
                <a:ea typeface="Times New Roman" panose="02020603050405020304" pitchFamily="18" charset="0"/>
              </a:rPr>
              <a:t>How Gender Wage Gap in Ontario Varies by Municipality</a:t>
            </a:r>
            <a:endParaRPr lang="en-CA" sz="2000" b="1" dirty="0">
              <a:effectLst/>
              <a:ea typeface="Times New Roman" panose="02020603050405020304" pitchFamily="18" charset="0"/>
            </a:endParaRPr>
          </a:p>
          <a:p>
            <a:r>
              <a:rPr lang="en-CA" sz="2000" dirty="0">
                <a:solidFill>
                  <a:srgbClr val="44546A"/>
                </a:solidFill>
              </a:rPr>
              <a:t>EDCO Conference, February 7, 2024</a:t>
            </a:r>
            <a:endParaRPr lang="en-CA" sz="2000" dirty="0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6F49CCB2-5F18-4DA1-1E4F-CFD79860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</p:spTree>
    <p:extLst>
      <p:ext uri="{BB962C8B-B14F-4D97-AF65-F5344CB8AC3E}">
        <p14:creationId xmlns:p14="http://schemas.microsoft.com/office/powerpoint/2010/main" val="4424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27A59A-40D8-4279-BC8B-A59777C04A4F}"/>
              </a:ext>
            </a:extLst>
          </p:cNvPr>
          <p:cNvSpPr/>
          <p:nvPr/>
        </p:nvSpPr>
        <p:spPr>
          <a:xfrm>
            <a:off x="8621486" y="0"/>
            <a:ext cx="35705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Placeholder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118133FC-6D0F-400A-B8EC-4A63EF88A8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73F535-175D-48D0-8735-A50968BBB769}"/>
              </a:ext>
            </a:extLst>
          </p:cNvPr>
          <p:cNvGrpSpPr/>
          <p:nvPr/>
        </p:nvGrpSpPr>
        <p:grpSpPr>
          <a:xfrm>
            <a:off x="6531428" y="963386"/>
            <a:ext cx="4542972" cy="4931228"/>
            <a:chOff x="6588580" y="963386"/>
            <a:chExt cx="4147456" cy="49312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C8E794-1F12-4E28-A2D0-CD56188A4025}"/>
                </a:ext>
              </a:extLst>
            </p:cNvPr>
            <p:cNvSpPr/>
            <p:nvPr/>
          </p:nvSpPr>
          <p:spPr>
            <a:xfrm>
              <a:off x="6588580" y="963386"/>
              <a:ext cx="4147456" cy="4931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FE9A25-8125-41E6-ADDF-7325AD86066C}"/>
                </a:ext>
              </a:extLst>
            </p:cNvPr>
            <p:cNvGrpSpPr/>
            <p:nvPr/>
          </p:nvGrpSpPr>
          <p:grpSpPr>
            <a:xfrm>
              <a:off x="6588580" y="1702950"/>
              <a:ext cx="4147456" cy="2736604"/>
              <a:chOff x="6588579" y="1791862"/>
              <a:chExt cx="4147456" cy="273660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B3C39F-E04E-4D3F-88A0-0364E57DBC04}"/>
                  </a:ext>
                </a:extLst>
              </p:cNvPr>
              <p:cNvSpPr/>
              <p:nvPr/>
            </p:nvSpPr>
            <p:spPr>
              <a:xfrm>
                <a:off x="6588579" y="3384050"/>
                <a:ext cx="4147456" cy="11444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www.payequity.gov.on.ca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80F5B-6A7C-454B-A681-545F59A5E0D2}"/>
                  </a:ext>
                </a:extLst>
              </p:cNvPr>
              <p:cNvSpPr txBox="1"/>
              <p:nvPr/>
            </p:nvSpPr>
            <p:spPr bwMode="auto">
              <a:xfrm>
                <a:off x="6905776" y="1791862"/>
                <a:ext cx="3513063" cy="22159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>
                    <a:solidFill>
                      <a:schemeClr val="bg1"/>
                    </a:solidFill>
                    <a:latin typeface="+mj-lt"/>
                  </a:rPr>
                  <a:t>Thank You</a:t>
                </a:r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C68A8-67FA-4449-B61E-D10F9681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Copyright © King’s Printer for Ontario,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87988-BBF0-D02B-0A33-11483737E3EA}"/>
              </a:ext>
            </a:extLst>
          </p:cNvPr>
          <p:cNvSpPr txBox="1"/>
          <p:nvPr/>
        </p:nvSpPr>
        <p:spPr>
          <a:xfrm>
            <a:off x="5660573" y="41163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Twitter: @OntPayEquity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</a:rPr>
              <a:t>LinkedIn: Ontario Pay Equity Office </a:t>
            </a:r>
          </a:p>
        </p:txBody>
      </p:sp>
    </p:spTree>
    <p:extLst>
      <p:ext uri="{BB962C8B-B14F-4D97-AF65-F5344CB8AC3E}">
        <p14:creationId xmlns:p14="http://schemas.microsoft.com/office/powerpoint/2010/main" val="41375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098C5-4786-9EDA-102E-76A9E5F4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0C70F-A635-66D2-32ED-F9003E4869C0}"/>
              </a:ext>
            </a:extLst>
          </p:cNvPr>
          <p:cNvGrpSpPr/>
          <p:nvPr/>
        </p:nvGrpSpPr>
        <p:grpSpPr>
          <a:xfrm>
            <a:off x="2880751" y="276673"/>
            <a:ext cx="6726477" cy="837131"/>
            <a:chOff x="3543" y="5902050"/>
            <a:chExt cx="4866076" cy="8371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A746EB-59DC-CEFD-98A6-B85092074A15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E5A2B4-62E1-7C73-C318-3DBCCFA0552E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spc="300" dirty="0">
                  <a:solidFill>
                    <a:prstClr val="white"/>
                  </a:solidFill>
                  <a:latin typeface="Montserrat Light" panose="00000400000000000000" pitchFamily="2" charset="0"/>
                </a:rPr>
                <a:t>CONTRIBUTING FACTORS</a:t>
              </a: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</p:grp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8E0A40F-D677-B882-5D3F-C6745AC30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409718"/>
              </p:ext>
            </p:extLst>
          </p:nvPr>
        </p:nvGraphicFramePr>
        <p:xfrm>
          <a:off x="1673902" y="1558238"/>
          <a:ext cx="8844196" cy="42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19">
            <a:extLst>
              <a:ext uri="{FF2B5EF4-FFF2-40B4-BE49-F238E27FC236}">
                <a16:creationId xmlns:a16="http://schemas.microsoft.com/office/drawing/2014/main" id="{D4C74B87-1CEE-ECE0-13ED-6C34346C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</p:spTree>
    <p:extLst>
      <p:ext uri="{BB962C8B-B14F-4D97-AF65-F5344CB8AC3E}">
        <p14:creationId xmlns:p14="http://schemas.microsoft.com/office/powerpoint/2010/main" val="20954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CB805-2CC8-9D88-6FF3-87178373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C4326D-F597-CB16-3845-BEA85859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5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FB629-EF92-35BC-A27F-F114A49A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D42DB-5566-EB48-3917-AC7BF8386146}"/>
              </a:ext>
            </a:extLst>
          </p:cNvPr>
          <p:cNvSpPr/>
          <p:nvPr/>
        </p:nvSpPr>
        <p:spPr>
          <a:xfrm>
            <a:off x="1133060" y="159674"/>
            <a:ext cx="9925879" cy="837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prstClr val="white"/>
                </a:solidFill>
                <a:latin typeface="Montserrat Light" panose="00000400000000000000" pitchFamily="2" charset="0"/>
              </a:rPr>
              <a:t>GENDER WAGE GAP IN ONTARIO MUNICIPALITIES</a:t>
            </a:r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96A1DE9B-CB09-1035-C60A-2CC12EC6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043" y="6408669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0CFA7-4871-07E3-D7D3-51F25335E13D}"/>
              </a:ext>
            </a:extLst>
          </p:cNvPr>
          <p:cNvSpPr txBox="1"/>
          <p:nvPr/>
        </p:nvSpPr>
        <p:spPr>
          <a:xfrm>
            <a:off x="7500730" y="1289953"/>
            <a:ext cx="442622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/>
              <a:t>Out of appro</a:t>
            </a:r>
            <a:r>
              <a:rPr lang="en-CA" sz="2000" dirty="0"/>
              <a:t>x. 50 reviewed municipalities in Ontario, the largest gender wage gap is observed in: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Petawawa, 47%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Timmins, 38%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Centre Wellington, 37%</a:t>
            </a: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000" dirty="0"/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dirty="0"/>
              <a:t>While the smallest gender wage gap is seen in: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Elliot Lake, 8%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Leamington, 14%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CA" sz="2000" dirty="0"/>
              <a:t>Sault Ste. Marie, 15%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DFC81-0E1F-F2A8-FDB0-B429A9A9C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7" t="24913" r="32515" b="11970"/>
          <a:stretch/>
        </p:blipFill>
        <p:spPr bwMode="auto">
          <a:xfrm>
            <a:off x="1282148" y="1115119"/>
            <a:ext cx="5784657" cy="529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B6B88-6846-C4BB-48D7-277F83C36493}"/>
              </a:ext>
            </a:extLst>
          </p:cNvPr>
          <p:cNvSpPr txBox="1"/>
          <p:nvPr/>
        </p:nvSpPr>
        <p:spPr>
          <a:xfrm>
            <a:off x="7582829" y="5854390"/>
            <a:ext cx="38192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(Ontario and Canada: 13%)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8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F277A-3404-C91A-1C82-54C57625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68218C-617B-85AA-2E20-9B094FC95423}"/>
              </a:ext>
            </a:extLst>
          </p:cNvPr>
          <p:cNvGrpSpPr/>
          <p:nvPr/>
        </p:nvGrpSpPr>
        <p:grpSpPr>
          <a:xfrm>
            <a:off x="2835780" y="135108"/>
            <a:ext cx="6726477" cy="837131"/>
            <a:chOff x="3543" y="5902050"/>
            <a:chExt cx="4866076" cy="837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0F3B00-2807-802A-A34B-6131FDDAAFFD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635DD3-BE0C-6392-5E3F-7821F6E40B96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ELLIOT LAKE</a:t>
              </a:r>
            </a:p>
          </p:txBody>
        </p:sp>
      </p:grpSp>
      <p:sp>
        <p:nvSpPr>
          <p:cNvPr id="9" name="Footer Placeholder 19">
            <a:extLst>
              <a:ext uri="{FF2B5EF4-FFF2-40B4-BE49-F238E27FC236}">
                <a16:creationId xmlns:a16="http://schemas.microsoft.com/office/drawing/2014/main" id="{A838A6DF-1543-624E-AC27-BCF65197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C094B0-2304-4235-BB8B-67B538FD3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348796"/>
              </p:ext>
            </p:extLst>
          </p:nvPr>
        </p:nvGraphicFramePr>
        <p:xfrm>
          <a:off x="1304144" y="1319134"/>
          <a:ext cx="9443803" cy="47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8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5CDD7-5E94-6919-59B4-947045E7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247303-958E-1363-AE81-EB54C696B244}"/>
              </a:ext>
            </a:extLst>
          </p:cNvPr>
          <p:cNvGrpSpPr/>
          <p:nvPr/>
        </p:nvGrpSpPr>
        <p:grpSpPr>
          <a:xfrm>
            <a:off x="2835780" y="135108"/>
            <a:ext cx="6726477" cy="837131"/>
            <a:chOff x="3543" y="5902050"/>
            <a:chExt cx="4866076" cy="837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6AF937-376A-EA0B-042D-B3294BA21260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37B8F3-212E-42E8-1287-572766229B62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LEAMINGTON</a:t>
              </a:r>
            </a:p>
          </p:txBody>
        </p:sp>
      </p:grp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D1F91C6A-FDCE-0E93-38B7-CE8ADBC7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F56E41-2B0C-470B-A005-731F16C12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549752"/>
              </p:ext>
            </p:extLst>
          </p:nvPr>
        </p:nvGraphicFramePr>
        <p:xfrm>
          <a:off x="1304144" y="1394085"/>
          <a:ext cx="9338872" cy="46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31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E044C-669F-FC6F-E32B-E918ADF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BDFF-1522-CFD6-F33F-5597738DD6E0}"/>
              </a:ext>
            </a:extLst>
          </p:cNvPr>
          <p:cNvGrpSpPr/>
          <p:nvPr/>
        </p:nvGrpSpPr>
        <p:grpSpPr>
          <a:xfrm>
            <a:off x="2835780" y="135108"/>
            <a:ext cx="6726477" cy="837131"/>
            <a:chOff x="3543" y="5902050"/>
            <a:chExt cx="4866076" cy="837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7399FF-2ADA-B622-12F0-041F768F3751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D46A3C-4E3A-6A21-86AC-9C249E1E8099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PETAWAWA</a:t>
              </a:r>
            </a:p>
          </p:txBody>
        </p:sp>
      </p:grp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AA126165-2365-4E44-E875-4BDF16E4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95D807-834A-4738-A685-3FDE8AD30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60101"/>
              </p:ext>
            </p:extLst>
          </p:nvPr>
        </p:nvGraphicFramePr>
        <p:xfrm>
          <a:off x="1469036" y="1274164"/>
          <a:ext cx="9144000" cy="479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085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3403-2F21-F616-DCB1-BF614915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C1203-DB1C-A7FF-3989-C2F30BE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DD5D5-6C76-805E-C0D3-FCEC88A780A1}"/>
              </a:ext>
            </a:extLst>
          </p:cNvPr>
          <p:cNvGrpSpPr/>
          <p:nvPr/>
        </p:nvGrpSpPr>
        <p:grpSpPr>
          <a:xfrm>
            <a:off x="2880751" y="276673"/>
            <a:ext cx="6726477" cy="837131"/>
            <a:chOff x="3543" y="5902050"/>
            <a:chExt cx="4866076" cy="8371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080356-98B3-F0DC-7C78-A19F7FB96657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EAD114-D311-D8FC-1D7E-A47AA4F66AB3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spc="300" dirty="0">
                  <a:solidFill>
                    <a:prstClr val="white"/>
                  </a:solidFill>
                  <a:latin typeface="Montserrat Light" panose="00000400000000000000" pitchFamily="2" charset="0"/>
                </a:rPr>
                <a:t>CONTRIBUTING FACTORS</a:t>
              </a: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</p:grp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16984F3-B0E8-F083-314C-6B8D5352626A}"/>
              </a:ext>
            </a:extLst>
          </p:cNvPr>
          <p:cNvGraphicFramePr/>
          <p:nvPr/>
        </p:nvGraphicFramePr>
        <p:xfrm>
          <a:off x="1673902" y="1558238"/>
          <a:ext cx="8844196" cy="42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19">
            <a:extLst>
              <a:ext uri="{FF2B5EF4-FFF2-40B4-BE49-F238E27FC236}">
                <a16:creationId xmlns:a16="http://schemas.microsoft.com/office/drawing/2014/main" id="{C243A377-A96E-00B6-0C9F-B0D5B332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</p:spTree>
    <p:extLst>
      <p:ext uri="{BB962C8B-B14F-4D97-AF65-F5344CB8AC3E}">
        <p14:creationId xmlns:p14="http://schemas.microsoft.com/office/powerpoint/2010/main" val="274179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568534D-34F4-A733-704D-861AF89F0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b="24713"/>
          <a:stretch/>
        </p:blipFill>
        <p:spPr>
          <a:xfrm>
            <a:off x="518635" y="1434483"/>
            <a:ext cx="3583612" cy="2015783"/>
          </a:xfrm>
          <a:prstGeom prst="rect">
            <a:avLst/>
          </a:prstGeom>
        </p:spPr>
      </p:pic>
      <p:pic>
        <p:nvPicPr>
          <p:cNvPr id="8" name="Picture 3" descr="Timeline&#10;&#10;Description automatically generated">
            <a:extLst>
              <a:ext uri="{FF2B5EF4-FFF2-40B4-BE49-F238E27FC236}">
                <a16:creationId xmlns:a16="http://schemas.microsoft.com/office/drawing/2014/main" id="{93EDE228-AE92-904D-9218-919B116A5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34" r="-1" b="2866"/>
          <a:stretch/>
        </p:blipFill>
        <p:spPr>
          <a:xfrm>
            <a:off x="7785874" y="1368160"/>
            <a:ext cx="3887491" cy="2029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C60E4A-8744-345A-C5D6-AED3D71EBA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19" t="35622" r="19343" b="34473"/>
          <a:stretch/>
        </p:blipFill>
        <p:spPr>
          <a:xfrm>
            <a:off x="3775538" y="5084893"/>
            <a:ext cx="5239753" cy="1432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C9F25C-C0D3-93EB-A02B-149BA383E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44" t="35224" r="25783" b="33462"/>
          <a:stretch/>
        </p:blipFill>
        <p:spPr>
          <a:xfrm>
            <a:off x="6395415" y="3503952"/>
            <a:ext cx="4662983" cy="1541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7DD477-42F9-5C21-88AD-EA3D88E2D9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45" t="36020" r="22589" b="34074"/>
          <a:stretch/>
        </p:blipFill>
        <p:spPr>
          <a:xfrm>
            <a:off x="1034658" y="3492653"/>
            <a:ext cx="5279228" cy="1575560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34162D2-880F-F81E-A00E-A1D8B1B32E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20701" r="7997" b="42214"/>
          <a:stretch/>
        </p:blipFill>
        <p:spPr>
          <a:xfrm>
            <a:off x="4074951" y="1432176"/>
            <a:ext cx="3725730" cy="2071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3E93F0-80EB-5958-401C-D8187D6D0A93}"/>
              </a:ext>
            </a:extLst>
          </p:cNvPr>
          <p:cNvSpPr txBox="1"/>
          <p:nvPr/>
        </p:nvSpPr>
        <p:spPr>
          <a:xfrm>
            <a:off x="477049" y="1461780"/>
            <a:ext cx="277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lumMod val="95000"/>
                  </a:schemeClr>
                </a:solidFill>
                <a:latin typeface="+mj-lt"/>
              </a:rPr>
              <a:t>LevelThePayingField.ca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4815E4-687C-B3C4-F634-FC270073EAA4}"/>
              </a:ext>
            </a:extLst>
          </p:cNvPr>
          <p:cNvGrpSpPr/>
          <p:nvPr/>
        </p:nvGrpSpPr>
        <p:grpSpPr>
          <a:xfrm>
            <a:off x="2835780" y="135108"/>
            <a:ext cx="6726477" cy="837131"/>
            <a:chOff x="3543" y="5902050"/>
            <a:chExt cx="4866076" cy="8371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CCCF95-00FE-BE50-2A13-3BE601E5C561}"/>
                </a:ext>
              </a:extLst>
            </p:cNvPr>
            <p:cNvSpPr/>
            <p:nvPr/>
          </p:nvSpPr>
          <p:spPr>
            <a:xfrm>
              <a:off x="3543" y="5902050"/>
              <a:ext cx="4866076" cy="8371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15AE6-A8E5-6EEB-2E49-B901AE30E615}"/>
                </a:ext>
              </a:extLst>
            </p:cNvPr>
            <p:cNvSpPr txBox="1"/>
            <p:nvPr/>
          </p:nvSpPr>
          <p:spPr>
            <a:xfrm>
              <a:off x="171651" y="6029379"/>
              <a:ext cx="45298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PEO TOOLS AND RESOURCES</a:t>
              </a:r>
            </a:p>
          </p:txBody>
        </p:sp>
      </p:grpSp>
      <p:sp>
        <p:nvSpPr>
          <p:cNvPr id="11" name="Footer Placeholder 19">
            <a:extLst>
              <a:ext uri="{FF2B5EF4-FFF2-40B4-BE49-F238E27FC236}">
                <a16:creationId xmlns:a16="http://schemas.microsoft.com/office/drawing/2014/main" id="{5AA8FAA3-D325-1B94-26B3-89FDF6CF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0704"/>
            <a:ext cx="4114800" cy="365125"/>
          </a:xfrm>
        </p:spPr>
        <p:txBody>
          <a:bodyPr/>
          <a:lstStyle/>
          <a:p>
            <a:r>
              <a:rPr lang="en-US" dirty="0"/>
              <a:t>Copyright © King's Printer for Ontario, 2024</a:t>
            </a:r>
          </a:p>
        </p:txBody>
      </p:sp>
    </p:spTree>
    <p:extLst>
      <p:ext uri="{BB962C8B-B14F-4D97-AF65-F5344CB8AC3E}">
        <p14:creationId xmlns:p14="http://schemas.microsoft.com/office/powerpoint/2010/main" val="305417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3C35B"/>
      </a:lt2>
      <a:accent1>
        <a:srgbClr val="969C74"/>
      </a:accent1>
      <a:accent2>
        <a:srgbClr val="F3C35B"/>
      </a:accent2>
      <a:accent3>
        <a:srgbClr val="4773AA"/>
      </a:accent3>
      <a:accent4>
        <a:srgbClr val="5C6670"/>
      </a:accent4>
      <a:accent5>
        <a:srgbClr val="A3A9AD"/>
      </a:accent5>
      <a:accent6>
        <a:srgbClr val="C1B28F"/>
      </a:accent6>
      <a:hlink>
        <a:srgbClr val="047BC1"/>
      </a:hlink>
      <a:folHlink>
        <a:srgbClr val="9227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40D81E1-9CCE-2944-A5F5-F8273B1E057D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be6784-3f82-41f4-94cc-81298bb19abc">ES6W3FQNE7AD-9023785-1913</_dlc_DocId>
    <_dlc_DocIdUrl xmlns="19be6784-3f82-41f4-94cc-81298bb19abc">
      <Url>https://ontariogov.sharepoint.com/sites/PEO/EAO/_layouts/15/DocIdRedir.aspx?ID=ES6W3FQNE7AD-9023785-1913</Url>
      <Description>ES6W3FQNE7AD-9023785-1913</Description>
    </_dlc_DocIdUrl>
    <SharedWithUsers xmlns="ff5ee5b4-15ef-4f01-b065-f24a674d021b">
      <UserInfo>
        <DisplayName>Mendonca, Michelle (MLTSD)</DisplayName>
        <AccountId>40</AccountId>
        <AccountType/>
      </UserInfo>
      <UserInfo>
        <DisplayName>Bailly, Ayumi (MLTSD)</DisplayName>
        <AccountId>29</AccountId>
        <AccountType/>
      </UserInfo>
      <UserInfo>
        <DisplayName>McCloskey, Erin (MLTSD)</DisplayName>
        <AccountId>39</AccountId>
        <AccountType/>
      </UserInfo>
      <UserInfo>
        <DisplayName>Gokhale, Ninad (MLTSD)</DisplayName>
        <AccountId>36</AccountId>
        <AccountType/>
      </UserInfo>
      <UserInfo>
        <DisplayName>Kelly, Dawn (MLTSD)</DisplayName>
        <AccountId>37</AccountId>
        <AccountType/>
      </UserInfo>
    </SharedWithUsers>
    <lcf76f155ced4ddcb4097134ff3c332f xmlns="6bea30e1-9e52-4028-ae86-38882e646512">
      <Terms xmlns="http://schemas.microsoft.com/office/infopath/2007/PartnerControls"/>
    </lcf76f155ced4ddcb4097134ff3c332f>
    <TaxCatchAll xmlns="19be6784-3f82-41f4-94cc-81298bb19a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517F894239E428300761840D9F0BB" ma:contentTypeVersion="18" ma:contentTypeDescription="Create a new document." ma:contentTypeScope="" ma:versionID="e076269588eda4510bbecd60338f851c">
  <xsd:schema xmlns:xsd="http://www.w3.org/2001/XMLSchema" xmlns:xs="http://www.w3.org/2001/XMLSchema" xmlns:p="http://schemas.microsoft.com/office/2006/metadata/properties" xmlns:ns2="19be6784-3f82-41f4-94cc-81298bb19abc" xmlns:ns3="6bea30e1-9e52-4028-ae86-38882e646512" xmlns:ns4="ff5ee5b4-15ef-4f01-b065-f24a674d021b" targetNamespace="http://schemas.microsoft.com/office/2006/metadata/properties" ma:root="true" ma:fieldsID="bbf21e137849676d39e2b637b3b8d34a" ns2:_="" ns3:_="" ns4:_="">
    <xsd:import namespace="19be6784-3f82-41f4-94cc-81298bb19abc"/>
    <xsd:import namespace="6bea30e1-9e52-4028-ae86-38882e646512"/>
    <xsd:import namespace="ff5ee5b4-15ef-4f01-b065-f24a674d02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e6784-3f82-41f4-94cc-81298bb19a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cbdcf29c-1d5f-4178-bd18-e7aeb1f2dbf1}" ma:internalName="TaxCatchAll" ma:showField="CatchAllData" ma:web="19be6784-3f82-41f4-94cc-81298bb19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a30e1-9e52-4028-ae86-38882e646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03f8475-640f-4944-9dcc-2d3788384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ee5b4-15ef-4f01-b065-f24a674d02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A098A-A04B-493C-BCFE-7ABF410659F0}">
  <ds:schemaRefs>
    <ds:schemaRef ds:uri="http://purl.org/dc/elements/1.1/"/>
    <ds:schemaRef ds:uri="http://schemas.microsoft.com/office/infopath/2007/PartnerControls"/>
    <ds:schemaRef ds:uri="19be6784-3f82-41f4-94cc-81298bb19abc"/>
    <ds:schemaRef ds:uri="http://schemas.microsoft.com/office/2006/metadata/properties"/>
    <ds:schemaRef ds:uri="http://purl.org/dc/terms/"/>
    <ds:schemaRef ds:uri="ff5ee5b4-15ef-4f01-b065-f24a674d021b"/>
    <ds:schemaRef ds:uri="http://schemas.microsoft.com/office/2006/documentManagement/types"/>
    <ds:schemaRef ds:uri="http://schemas.openxmlformats.org/package/2006/metadata/core-properties"/>
    <ds:schemaRef ds:uri="6bea30e1-9e52-4028-ae86-38882e6465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841224-4E76-456D-8BA4-04CD8F29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e6784-3f82-41f4-94cc-81298bb19abc"/>
    <ds:schemaRef ds:uri="6bea30e1-9e52-4028-ae86-38882e646512"/>
    <ds:schemaRef ds:uri="ff5ee5b4-15ef-4f01-b065-f24a674d0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A7F7A-59D1-420E-A303-B853A7E24E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EAE2186-EBC4-4135-B7B4-73064D1AEF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320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Montserrat Light</vt:lpstr>
      <vt:lpstr>Söhne</vt:lpstr>
      <vt:lpstr>Source Sans Pro</vt:lpstr>
      <vt:lpstr>Times New Roman</vt:lpstr>
      <vt:lpstr>var(--awb-text-font-family)</vt:lpstr>
      <vt:lpstr>Wingdings</vt:lpstr>
      <vt:lpstr>Office Theme</vt:lpstr>
      <vt:lpstr>Pay Equity 101 – any audience-specific changes must be pre-approved by director before 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Cindy Hick</cp:lastModifiedBy>
  <cp:revision>27</cp:revision>
  <cp:lastPrinted>2023-09-30T14:30:10Z</cp:lastPrinted>
  <dcterms:created xsi:type="dcterms:W3CDTF">2021-04-02T07:32:08Z</dcterms:created>
  <dcterms:modified xsi:type="dcterms:W3CDTF">2024-02-04T21:57:31Z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0x0101009A8517F894239E428300761840D9F0BB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etDate">
    <vt:lpwstr>2021-08-24T20:58:58Z</vt:lpwstr>
  </property>
  <property fmtid="{D5CDD505-2E9C-101B-9397-08002B2CF9AE}" pid="5" name="MSIP_Label_034a106e-6316-442c-ad35-738afd673d2b_Method">
    <vt:lpwstr>Standard</vt:lpwstr>
  </property>
  <property fmtid="{D5CDD505-2E9C-101B-9397-08002B2CF9AE}" pid="6" name="MSIP_Label_034a106e-6316-442c-ad35-738afd673d2b_Name">
    <vt:lpwstr>034a106e-6316-442c-ad35-738afd673d2b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ActionId">
    <vt:lpwstr>4cc06ff1-54e2-402c-b317-0a90525d5170</vt:lpwstr>
  </property>
  <property fmtid="{D5CDD505-2E9C-101B-9397-08002B2CF9AE}" pid="9" name="MSIP_Label_034a106e-6316-442c-ad35-738afd673d2b_ContentBits">
    <vt:lpwstr>0</vt:lpwstr>
  </property>
  <property fmtid="{D5CDD505-2E9C-101B-9397-08002B2CF9AE}" pid="10" name="_dlc_DocIdItemGuid">
    <vt:lpwstr>2cfa337b-b348-4cd6-8037-d58d6da12714</vt:lpwstr>
  </property>
  <property fmtid="{D5CDD505-2E9C-101B-9397-08002B2CF9AE}" pid="11" name="MediaServiceImageTags">
    <vt:lpwstr/>
  </property>
</Properties>
</file>